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888/lab#resul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lab#conclus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lab#data" TargetMode="External"/><Relationship Id="rId7" Type="http://schemas.openxmlformats.org/officeDocument/2006/relationships/hyperlink" Target="http://localhost:8888/lab#conclusion" TargetMode="External"/><Relationship Id="rId2" Type="http://schemas.openxmlformats.org/officeDocument/2006/relationships/hyperlink" Target="http://localhost:8888/lab#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888/lab#results" TargetMode="External"/><Relationship Id="rId5" Type="http://schemas.openxmlformats.org/officeDocument/2006/relationships/hyperlink" Target="http://localhost:8888/lab#analysis" TargetMode="External"/><Relationship Id="rId4" Type="http://schemas.openxmlformats.org/officeDocument/2006/relationships/hyperlink" Target="http://localhost:8888/lab#methodolog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localhost:8888/lab#introdu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odata.gov.gr/" TargetMode="External"/><Relationship Id="rId2" Type="http://schemas.openxmlformats.org/officeDocument/2006/relationships/hyperlink" Target="http://localhost:8888/lab#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hyperlink" Target="https://foursquar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lab#methodolog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8888/lab#analysi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888/lab#analysi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lab#resul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Applied Data </a:t>
            </a:r>
            <a:r>
              <a:rPr lang="en-US" b="1" dirty="0" smtClean="0"/>
              <a:t>Science</a:t>
            </a:r>
            <a:r>
              <a:rPr lang="en-US" b="1" dirty="0"/>
              <a:t/>
            </a:r>
            <a:br>
              <a:rPr lang="en-US" b="1" dirty="0"/>
            </a:b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Capstone PROJECT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91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Results and Discussion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</a:t>
            </a:r>
            <a:r>
              <a:rPr lang="en-US" dirty="0" err="1"/>
              <a:t>Athina</a:t>
            </a:r>
            <a:r>
              <a:rPr lang="en-US" dirty="0"/>
              <a:t> with the </a:t>
            </a:r>
            <a:r>
              <a:rPr lang="en-US" dirty="0" smtClean="0"/>
              <a:t>optimal </a:t>
            </a:r>
            <a:r>
              <a:rPr lang="en-US" dirty="0"/>
              <a:t>borough </a:t>
            </a:r>
            <a:r>
              <a:rPr lang="en-US" dirty="0" smtClean="0"/>
              <a:t>centers</a:t>
            </a:r>
            <a:endParaRPr lang="el-GR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70" y="2438929"/>
            <a:ext cx="6943122" cy="4320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227332" y="4367154"/>
            <a:ext cx="660400" cy="406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Oval 5"/>
          <p:cNvSpPr/>
          <p:nvPr/>
        </p:nvSpPr>
        <p:spPr>
          <a:xfrm>
            <a:off x="5341632" y="4852929"/>
            <a:ext cx="660400" cy="406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21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Conclusion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purpose of this project was to find for a friend of mine an optimal location for a business operation in </a:t>
            </a:r>
            <a:r>
              <a:rPr lang="en-US" b="1" dirty="0" err="1"/>
              <a:t>Athina</a:t>
            </a:r>
            <a:r>
              <a:rPr lang="en-US" b="1" dirty="0"/>
              <a:t> Greece, specifically a cafe shop. </a:t>
            </a:r>
            <a:endParaRPr lang="en-US" b="1" dirty="0" smtClean="0"/>
          </a:p>
          <a:p>
            <a:r>
              <a:rPr lang="en-US" dirty="0" smtClean="0"/>
              <a:t>As </a:t>
            </a:r>
            <a:r>
              <a:rPr lang="en-US" dirty="0"/>
              <a:t>my friend request, it doesn't matter in which borough in </a:t>
            </a:r>
            <a:r>
              <a:rPr lang="en-US" dirty="0" err="1"/>
              <a:t>Athina</a:t>
            </a:r>
            <a:r>
              <a:rPr lang="en-US" dirty="0"/>
              <a:t> his cafe is going to open as soon as it is in the center of a borough with a lot of similar shops. 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initial data includes 104 borough centers and after analysis, we cluster the centers into 5 clusters, we choose cluster number 4 as the most suitable and finally, we narrow down into 6 centers as optimal locations. </a:t>
            </a:r>
            <a:endParaRPr lang="en-US" dirty="0" smtClean="0"/>
          </a:p>
          <a:p>
            <a:r>
              <a:rPr lang="en-US" i="1" u="sng" dirty="0" smtClean="0"/>
              <a:t>Of </a:t>
            </a:r>
            <a:r>
              <a:rPr lang="en-US" i="1" u="sng" dirty="0"/>
              <a:t>course, can be done more work and search these areas with more details.</a:t>
            </a:r>
            <a:endParaRPr lang="el-GR" i="1" u="sng" dirty="0"/>
          </a:p>
        </p:txBody>
      </p:sp>
    </p:spTree>
    <p:extLst>
      <p:ext uri="{BB962C8B-B14F-4D97-AF65-F5344CB8AC3E}">
        <p14:creationId xmlns:p14="http://schemas.microsoft.com/office/powerpoint/2010/main" val="16568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95" y="2179479"/>
            <a:ext cx="6400000" cy="3600000"/>
          </a:xfrm>
        </p:spPr>
      </p:pic>
    </p:spTree>
    <p:extLst>
      <p:ext uri="{BB962C8B-B14F-4D97-AF65-F5344CB8AC3E}">
        <p14:creationId xmlns:p14="http://schemas.microsoft.com/office/powerpoint/2010/main" val="5259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22356" cy="1400530"/>
          </a:xfrm>
        </p:spPr>
        <p:txBody>
          <a:bodyPr/>
          <a:lstStyle/>
          <a:p>
            <a:r>
              <a:rPr lang="en-US" dirty="0" smtClean="0"/>
              <a:t>FINDING AN OPTIMAL PLACE FOR A CAFÉ SHOP IN ATHINA CITY, GREECE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66" y="2052638"/>
            <a:ext cx="6293643" cy="4195762"/>
          </a:xfrm>
        </p:spPr>
      </p:pic>
    </p:spTree>
    <p:extLst>
      <p:ext uri="{BB962C8B-B14F-4D97-AF65-F5344CB8AC3E}">
        <p14:creationId xmlns:p14="http://schemas.microsoft.com/office/powerpoint/2010/main" val="10227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  <a:br>
              <a:rPr lang="en-US" b="1" dirty="0"/>
            </a:b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Introduction: Business Problem</a:t>
            </a:r>
            <a:endParaRPr lang="en-US" dirty="0"/>
          </a:p>
          <a:p>
            <a:r>
              <a:rPr lang="en-US" dirty="0">
                <a:hlinkClick r:id="rId3"/>
              </a:rPr>
              <a:t>Data</a:t>
            </a:r>
            <a:endParaRPr lang="en-US" dirty="0"/>
          </a:p>
          <a:p>
            <a:r>
              <a:rPr lang="en-US" dirty="0">
                <a:hlinkClick r:id="rId4"/>
              </a:rPr>
              <a:t>Methodology</a:t>
            </a:r>
            <a:endParaRPr lang="en-US" dirty="0"/>
          </a:p>
          <a:p>
            <a:r>
              <a:rPr lang="en-US" dirty="0">
                <a:hlinkClick r:id="rId5"/>
              </a:rPr>
              <a:t>Analysis</a:t>
            </a:r>
            <a:endParaRPr lang="en-US" dirty="0"/>
          </a:p>
          <a:p>
            <a:r>
              <a:rPr lang="en-US" dirty="0">
                <a:hlinkClick r:id="rId6"/>
              </a:rPr>
              <a:t>Results and Discussion</a:t>
            </a:r>
            <a:endParaRPr lang="en-US" dirty="0"/>
          </a:p>
          <a:p>
            <a:r>
              <a:rPr lang="en-US" dirty="0">
                <a:hlinkClick r:id="rId7"/>
              </a:rPr>
              <a:t>Conclusion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376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Introduction: Business </a:t>
            </a:r>
            <a:r>
              <a:rPr lang="en-US" dirty="0" smtClean="0">
                <a:hlinkClick r:id="rId2"/>
              </a:rPr>
              <a:t>Problem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close friend of mine asked me to help him with finding a good place for opening a </a:t>
            </a:r>
            <a:r>
              <a:rPr lang="en-US" b="1" dirty="0"/>
              <a:t>cafe in </a:t>
            </a:r>
            <a:r>
              <a:rPr lang="en-US" b="1" dirty="0" err="1"/>
              <a:t>Athina</a:t>
            </a:r>
            <a:r>
              <a:rPr lang="en-US" b="1" dirty="0"/>
              <a:t>, </a:t>
            </a:r>
            <a:r>
              <a:rPr lang="en-US" b="1" dirty="0" smtClean="0"/>
              <a:t>Greece</a:t>
            </a:r>
          </a:p>
          <a:p>
            <a:r>
              <a:rPr lang="en-US" dirty="0"/>
              <a:t>It doesn't matter in which borough in </a:t>
            </a:r>
            <a:r>
              <a:rPr lang="en-US" dirty="0" err="1"/>
              <a:t>Athina</a:t>
            </a:r>
            <a:r>
              <a:rPr lang="en-US" dirty="0"/>
              <a:t> his cafe is going to open as soon as it is in the center of a borough with a lot of similar shops.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3564467"/>
            <a:ext cx="4876800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63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Data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http://geodata.gov.gr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https://foursquare.com/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707" y="850370"/>
            <a:ext cx="4683146" cy="36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46587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1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104 Borough Centers (coordinates)</a:t>
            </a:r>
          </a:p>
          <a:p>
            <a:r>
              <a:rPr lang="en-US" dirty="0"/>
              <a:t> </a:t>
            </a:r>
            <a:r>
              <a:rPr lang="en-US" dirty="0" smtClean="0"/>
              <a:t>Information </a:t>
            </a:r>
            <a:r>
              <a:rPr lang="en-US" dirty="0"/>
              <a:t>about shops around those </a:t>
            </a:r>
            <a:r>
              <a:rPr lang="en-US" dirty="0" smtClean="0"/>
              <a:t>centers (range &lt;500m), </a:t>
            </a:r>
            <a:r>
              <a:rPr lang="en-US" dirty="0"/>
              <a:t>according to Foursquare </a:t>
            </a:r>
            <a:r>
              <a:rPr lang="en-US" dirty="0" smtClean="0"/>
              <a:t>categorization</a:t>
            </a:r>
          </a:p>
          <a:p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/>
              <a:t>boroughs into five </a:t>
            </a:r>
            <a:r>
              <a:rPr lang="en-US" dirty="0" smtClean="0"/>
              <a:t>clusters</a:t>
            </a:r>
          </a:p>
          <a:p>
            <a:r>
              <a:rPr lang="en-US" dirty="0"/>
              <a:t>C</a:t>
            </a:r>
            <a:r>
              <a:rPr lang="en-US" dirty="0" smtClean="0"/>
              <a:t>hoose </a:t>
            </a:r>
            <a:r>
              <a:rPr lang="en-US" dirty="0"/>
              <a:t>the cluster that has a cafe shop as a first or second popular </a:t>
            </a:r>
            <a:r>
              <a:rPr lang="en-US" dirty="0" smtClean="0"/>
              <a:t>shop</a:t>
            </a:r>
          </a:p>
          <a:p>
            <a:r>
              <a:rPr lang="en-US" dirty="0"/>
              <a:t>P</a:t>
            </a:r>
            <a:r>
              <a:rPr lang="en-US" dirty="0" smtClean="0"/>
              <a:t>ropose </a:t>
            </a:r>
            <a:r>
              <a:rPr lang="en-US" dirty="0"/>
              <a:t>one of these boroughs as an optimal place to open a cafe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202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Analysis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of </a:t>
            </a:r>
            <a:r>
              <a:rPr lang="en-US" dirty="0" err="1" smtClean="0"/>
              <a:t>Athina</a:t>
            </a:r>
            <a:r>
              <a:rPr lang="en-US" dirty="0" smtClean="0"/>
              <a:t> with the 104 borough centers</a:t>
            </a:r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75" y="2420408"/>
            <a:ext cx="742153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Analysis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</a:t>
            </a:r>
            <a:r>
              <a:rPr lang="en-US" dirty="0" err="1"/>
              <a:t>Athina</a:t>
            </a:r>
            <a:r>
              <a:rPr lang="en-US" dirty="0"/>
              <a:t> with the 104 borough </a:t>
            </a:r>
            <a:r>
              <a:rPr lang="en-US" dirty="0" smtClean="0"/>
              <a:t>centers, into 5 clusters</a:t>
            </a:r>
            <a:endParaRPr lang="el-GR" dirty="0"/>
          </a:p>
          <a:p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70" y="2438929"/>
            <a:ext cx="694312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Results and </a:t>
            </a:r>
            <a:r>
              <a:rPr lang="en-US" dirty="0" smtClean="0">
                <a:hlinkClick r:id="rId2"/>
              </a:rPr>
              <a:t>Discussion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analysis shows that cluster number 4 is the one with a high density of cafe shops, so these borough centers are candidates' places for our proposal.</a:t>
            </a:r>
          </a:p>
          <a:p>
            <a:r>
              <a:rPr lang="en-US" dirty="0"/>
              <a:t>We will take only those centers that have a cafe shop as the first common venue.</a:t>
            </a:r>
          </a:p>
          <a:p>
            <a:r>
              <a:rPr lang="en-US" dirty="0"/>
              <a:t>That choice narrows our results furthermore from 25 to 19 centers.</a:t>
            </a:r>
          </a:p>
          <a:p>
            <a:r>
              <a:rPr lang="en-US" dirty="0"/>
              <a:t>Lastly, if we want something closer to </a:t>
            </a:r>
            <a:r>
              <a:rPr lang="en-US" dirty="0" err="1"/>
              <a:t>Athina</a:t>
            </a:r>
            <a:r>
              <a:rPr lang="en-US" dirty="0"/>
              <a:t> center, we have only 6 centers.</a:t>
            </a:r>
          </a:p>
          <a:p>
            <a:r>
              <a:rPr lang="en-US" dirty="0"/>
              <a:t>We can propose any one of those 6 for opening a cafe shop.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881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320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Applied Data Science </vt:lpstr>
      <vt:lpstr>FINDING AN OPTIMAL PLACE FOR A CAFÉ SHOP IN ATHINA CITY, GREECE</vt:lpstr>
      <vt:lpstr>Table of contents </vt:lpstr>
      <vt:lpstr>Introduction: Business Problem</vt:lpstr>
      <vt:lpstr>Data</vt:lpstr>
      <vt:lpstr>Methodology</vt:lpstr>
      <vt:lpstr>Analysis</vt:lpstr>
      <vt:lpstr>Analysis</vt:lpstr>
      <vt:lpstr>Results and Discussion</vt:lpstr>
      <vt:lpstr>Results and Discussion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</dc:title>
  <dc:creator>Iosifidis</dc:creator>
  <cp:lastModifiedBy>Iosifidis</cp:lastModifiedBy>
  <cp:revision>10</cp:revision>
  <dcterms:created xsi:type="dcterms:W3CDTF">2020-04-25T14:48:20Z</dcterms:created>
  <dcterms:modified xsi:type="dcterms:W3CDTF">2020-04-25T15:32:30Z</dcterms:modified>
</cp:coreProperties>
</file>