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57"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5290"/>
    <a:srgbClr val="AD9DC7"/>
    <a:srgbClr val="D773DF"/>
    <a:srgbClr val="E195E7"/>
    <a:srgbClr val="52BDC2"/>
    <a:srgbClr val="539197"/>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9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C5BB3-DF0A-4286-B0DB-B509B8981909}" type="doc">
      <dgm:prSet loTypeId="urn:microsoft.com/office/officeart/2008/layout/HorizontalMultiLevelHierarchy" loCatId="hierarchy" qsTypeId="urn:microsoft.com/office/officeart/2005/8/quickstyle/simple1" qsCatId="simple" csTypeId="urn:microsoft.com/office/officeart/2005/8/colors/accent5_1" csCatId="accent5" phldr="1"/>
      <dgm:spPr/>
      <dgm:t>
        <a:bodyPr/>
        <a:lstStyle/>
        <a:p>
          <a:endParaRPr lang="es-MX"/>
        </a:p>
      </dgm:t>
    </dgm:pt>
    <dgm:pt modelId="{D549BC0F-1ED0-4A2A-A482-FD12B3D63534}">
      <dgm:prSet/>
      <dgm:spPr>
        <a:ln>
          <a:solidFill>
            <a:schemeClr val="accent6"/>
          </a:solidFill>
        </a:ln>
      </dgm:spPr>
      <dgm:t>
        <a:bodyPr/>
        <a:lstStyle/>
        <a:p>
          <a:r>
            <a:rPr lang="es-MX" dirty="0" err="1"/>
            <a:t>Collection</a:t>
          </a:r>
          <a:endParaRPr lang="es-MX" dirty="0"/>
        </a:p>
      </dgm:t>
    </dgm:pt>
    <dgm:pt modelId="{1D325011-BB1A-4DBC-8B30-3A653D555A97}" type="parTrans" cxnId="{3DCAD24D-EDBC-42A1-8479-4AE70E982CDB}">
      <dgm:prSet/>
      <dgm:spPr/>
      <dgm:t>
        <a:bodyPr/>
        <a:lstStyle/>
        <a:p>
          <a:endParaRPr lang="es-MX"/>
        </a:p>
      </dgm:t>
    </dgm:pt>
    <dgm:pt modelId="{09A32A2C-31BF-41CF-958A-33D25F8FE198}" type="sibTrans" cxnId="{3DCAD24D-EDBC-42A1-8479-4AE70E982CDB}">
      <dgm:prSet/>
      <dgm:spPr/>
      <dgm:t>
        <a:bodyPr/>
        <a:lstStyle/>
        <a:p>
          <a:endParaRPr lang="es-MX"/>
        </a:p>
      </dgm:t>
    </dgm:pt>
    <dgm:pt modelId="{6A5EA985-A9D8-4FF0-BC2F-7E9AF02174F7}">
      <dgm:prSet/>
      <dgm:spPr>
        <a:ln>
          <a:solidFill>
            <a:schemeClr val="accent6"/>
          </a:solidFill>
        </a:ln>
      </dgm:spPr>
      <dgm:t>
        <a:bodyPr/>
        <a:lstStyle/>
        <a:p>
          <a:r>
            <a:rPr lang="es-MX" dirty="0" err="1"/>
            <a:t>List</a:t>
          </a:r>
          <a:endParaRPr lang="es-MX" dirty="0"/>
        </a:p>
      </dgm:t>
    </dgm:pt>
    <dgm:pt modelId="{AF32A17E-D59F-4CA9-9CBE-EAEFA455FC62}" type="parTrans" cxnId="{9A463C45-9BD0-49FD-8E8F-DEE25B3409E6}">
      <dgm:prSet/>
      <dgm:spPr/>
      <dgm:t>
        <a:bodyPr/>
        <a:lstStyle/>
        <a:p>
          <a:endParaRPr lang="es-MX"/>
        </a:p>
      </dgm:t>
    </dgm:pt>
    <dgm:pt modelId="{DED6FB43-531F-46E5-B4B0-65483F462B95}" type="sibTrans" cxnId="{9A463C45-9BD0-49FD-8E8F-DEE25B3409E6}">
      <dgm:prSet/>
      <dgm:spPr/>
      <dgm:t>
        <a:bodyPr/>
        <a:lstStyle/>
        <a:p>
          <a:endParaRPr lang="es-MX"/>
        </a:p>
      </dgm:t>
    </dgm:pt>
    <dgm:pt modelId="{398907D3-698D-4F58-BAE5-CA35044BBFDA}">
      <dgm:prSet/>
      <dgm:spPr>
        <a:ln>
          <a:solidFill>
            <a:schemeClr val="accent6"/>
          </a:solidFill>
        </a:ln>
      </dgm:spPr>
      <dgm:t>
        <a:bodyPr/>
        <a:lstStyle/>
        <a:p>
          <a:r>
            <a:rPr lang="es-MX" dirty="0"/>
            <a:t>Set</a:t>
          </a:r>
        </a:p>
      </dgm:t>
    </dgm:pt>
    <dgm:pt modelId="{26AF50B0-7210-466D-9433-FCFE2C435A70}" type="parTrans" cxnId="{B983FF68-2B3B-47F8-AEF1-7E4EC572FFCC}">
      <dgm:prSet/>
      <dgm:spPr/>
      <dgm:t>
        <a:bodyPr/>
        <a:lstStyle/>
        <a:p>
          <a:endParaRPr lang="es-MX"/>
        </a:p>
      </dgm:t>
    </dgm:pt>
    <dgm:pt modelId="{8E4FB1C1-561E-4511-93D1-23D2020C96BB}" type="sibTrans" cxnId="{B983FF68-2B3B-47F8-AEF1-7E4EC572FFCC}">
      <dgm:prSet/>
      <dgm:spPr/>
      <dgm:t>
        <a:bodyPr/>
        <a:lstStyle/>
        <a:p>
          <a:endParaRPr lang="es-MX"/>
        </a:p>
      </dgm:t>
    </dgm:pt>
    <dgm:pt modelId="{AADB2BAD-36F7-4E2D-BDD1-F9513C6F97B7}">
      <dgm:prSet/>
      <dgm:spPr/>
      <dgm:t>
        <a:bodyPr/>
        <a:lstStyle/>
        <a:p>
          <a:r>
            <a:rPr lang="es-MX" dirty="0" err="1"/>
            <a:t>ArrayList</a:t>
          </a:r>
          <a:endParaRPr lang="es-MX" dirty="0"/>
        </a:p>
      </dgm:t>
    </dgm:pt>
    <dgm:pt modelId="{7C6D769F-E4AE-479C-BAF3-5444E4B3726F}" type="parTrans" cxnId="{08A0C652-116B-4C00-9B10-E44C91719CCA}">
      <dgm:prSet/>
      <dgm:spPr>
        <a:ln>
          <a:solidFill>
            <a:schemeClr val="accent5">
              <a:lumMod val="75000"/>
            </a:schemeClr>
          </a:solidFill>
          <a:prstDash val="dash"/>
        </a:ln>
      </dgm:spPr>
      <dgm:t>
        <a:bodyPr/>
        <a:lstStyle/>
        <a:p>
          <a:endParaRPr lang="es-MX"/>
        </a:p>
      </dgm:t>
    </dgm:pt>
    <dgm:pt modelId="{C028C8A0-9C0F-4AFB-B197-6809B10ADE94}" type="sibTrans" cxnId="{08A0C652-116B-4C00-9B10-E44C91719CCA}">
      <dgm:prSet/>
      <dgm:spPr/>
      <dgm:t>
        <a:bodyPr/>
        <a:lstStyle/>
        <a:p>
          <a:endParaRPr lang="es-MX"/>
        </a:p>
      </dgm:t>
    </dgm:pt>
    <dgm:pt modelId="{76A19FB8-E82A-42A3-8CC7-67B10289F58E}">
      <dgm:prSet/>
      <dgm:spPr/>
      <dgm:t>
        <a:bodyPr/>
        <a:lstStyle/>
        <a:p>
          <a:r>
            <a:rPr lang="es-MX" dirty="0" err="1"/>
            <a:t>LinkedList</a:t>
          </a:r>
          <a:endParaRPr lang="es-MX" dirty="0"/>
        </a:p>
      </dgm:t>
    </dgm:pt>
    <dgm:pt modelId="{52D73D0C-EDD7-45F2-A70A-9C6FF3D14EFD}" type="parTrans" cxnId="{966D78E6-2D4F-4629-BDC3-2228FD5229A5}">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ysDash"/>
          <a:round/>
          <a:headEnd type="arrow" w="med" len="med"/>
          <a:tailEnd type="none" w="med" len="med"/>
        </a:ln>
      </dgm:spPr>
      <dgm:t>
        <a:bodyPr/>
        <a:lstStyle/>
        <a:p>
          <a:endParaRPr lang="es-MX"/>
        </a:p>
      </dgm:t>
    </dgm:pt>
    <dgm:pt modelId="{183D1106-B242-422C-8A10-57B88CAFE023}" type="sibTrans" cxnId="{966D78E6-2D4F-4629-BDC3-2228FD5229A5}">
      <dgm:prSet/>
      <dgm:spPr/>
      <dgm:t>
        <a:bodyPr/>
        <a:lstStyle/>
        <a:p>
          <a:endParaRPr lang="es-MX"/>
        </a:p>
      </dgm:t>
    </dgm:pt>
    <dgm:pt modelId="{80C76BE7-B8EA-4C6C-9E20-04105E4EF83D}">
      <dgm:prSet/>
      <dgm:spPr>
        <a:ln>
          <a:solidFill>
            <a:schemeClr val="accent6"/>
          </a:solidFill>
        </a:ln>
      </dgm:spPr>
      <dgm:t>
        <a:bodyPr/>
        <a:lstStyle/>
        <a:p>
          <a:r>
            <a:rPr lang="es-MX" dirty="0" err="1"/>
            <a:t>Queue</a:t>
          </a:r>
          <a:endParaRPr lang="es-MX" dirty="0"/>
        </a:p>
      </dgm:t>
    </dgm:pt>
    <dgm:pt modelId="{89314D7A-76F8-416C-A403-A955AECEFD72}" type="sibTrans" cxnId="{25F429A7-180B-4945-8D92-6423884FF375}">
      <dgm:prSet/>
      <dgm:spPr/>
      <dgm:t>
        <a:bodyPr/>
        <a:lstStyle/>
        <a:p>
          <a:endParaRPr lang="es-MX"/>
        </a:p>
      </dgm:t>
    </dgm:pt>
    <dgm:pt modelId="{B9582CAE-BC15-412B-81F7-50C3E930AA2B}" type="parTrans" cxnId="{25F429A7-180B-4945-8D92-6423884FF375}">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none" w="med" len="med"/>
        </a:ln>
      </dgm:spPr>
      <dgm:t>
        <a:bodyPr/>
        <a:lstStyle/>
        <a:p>
          <a:endParaRPr lang="es-MX"/>
        </a:p>
      </dgm:t>
    </dgm:pt>
    <dgm:pt modelId="{7C812010-0102-4EA1-8C1A-4BCED0B4C237}">
      <dgm:prSet/>
      <dgm:spPr/>
      <dgm:t>
        <a:bodyPr/>
        <a:lstStyle/>
        <a:p>
          <a:r>
            <a:rPr lang="es-MX" dirty="0"/>
            <a:t>Vector</a:t>
          </a:r>
        </a:p>
      </dgm:t>
    </dgm:pt>
    <dgm:pt modelId="{2B415869-83C2-4EE3-AD2D-0F8835D96CA0}" type="parTrans" cxnId="{B05E72DA-7917-434F-8AD8-712BE923F38B}">
      <dgm:prSet/>
      <dgm:spPr>
        <a:ln>
          <a:solidFill>
            <a:schemeClr val="accent5">
              <a:lumMod val="75000"/>
            </a:schemeClr>
          </a:solidFill>
          <a:prstDash val="dash"/>
        </a:ln>
      </dgm:spPr>
      <dgm:t>
        <a:bodyPr/>
        <a:lstStyle/>
        <a:p>
          <a:endParaRPr lang="es-MX"/>
        </a:p>
      </dgm:t>
    </dgm:pt>
    <dgm:pt modelId="{508318D0-C0CD-43D4-ABAB-CBBF1329FB78}" type="sibTrans" cxnId="{B05E72DA-7917-434F-8AD8-712BE923F38B}">
      <dgm:prSet/>
      <dgm:spPr/>
      <dgm:t>
        <a:bodyPr/>
        <a:lstStyle/>
        <a:p>
          <a:endParaRPr lang="es-MX"/>
        </a:p>
      </dgm:t>
    </dgm:pt>
    <dgm:pt modelId="{750D12A3-C93F-4B3D-9B6D-04599EA7CE9E}">
      <dgm:prSet/>
      <dgm:spPr/>
      <dgm:t>
        <a:bodyPr/>
        <a:lstStyle/>
        <a:p>
          <a:r>
            <a:rPr lang="es-MX" dirty="0" err="1"/>
            <a:t>Stack</a:t>
          </a:r>
          <a:endParaRPr lang="es-MX" dirty="0"/>
        </a:p>
      </dgm:t>
    </dgm:pt>
    <dgm:pt modelId="{B90E03BF-765E-4970-AD98-659F4EC72A96}" type="parTrans" cxnId="{4C984C43-F59D-4EC7-9F66-9DE291614C40}">
      <dgm:prSet/>
      <dgm:spPr>
        <a:ln>
          <a:solidFill>
            <a:schemeClr val="accent5">
              <a:lumMod val="75000"/>
            </a:schemeClr>
          </a:solidFill>
          <a:headEnd type="arrow" w="med" len="med"/>
          <a:tailEnd type="none" w="med" len="med"/>
        </a:ln>
      </dgm:spPr>
      <dgm:t>
        <a:bodyPr/>
        <a:lstStyle/>
        <a:p>
          <a:endParaRPr lang="es-MX"/>
        </a:p>
      </dgm:t>
    </dgm:pt>
    <dgm:pt modelId="{57E5D7A0-25F0-4FCF-823A-696E41A3D230}" type="sibTrans" cxnId="{4C984C43-F59D-4EC7-9F66-9DE291614C40}">
      <dgm:prSet/>
      <dgm:spPr/>
      <dgm:t>
        <a:bodyPr/>
        <a:lstStyle/>
        <a:p>
          <a:endParaRPr lang="es-MX"/>
        </a:p>
      </dgm:t>
    </dgm:pt>
    <dgm:pt modelId="{86E7FAF8-C796-45C0-9D8F-AAB84D9CD747}">
      <dgm:prSet/>
      <dgm:spPr/>
      <dgm:t>
        <a:bodyPr/>
        <a:lstStyle/>
        <a:p>
          <a:r>
            <a:rPr lang="es-MX" dirty="0" err="1"/>
            <a:t>PriorityQueue</a:t>
          </a:r>
          <a:endParaRPr lang="es-MX" dirty="0"/>
        </a:p>
      </dgm:t>
    </dgm:pt>
    <dgm:pt modelId="{2413DC07-D2B5-4AB7-8BC9-05DF2F1DC379}" type="parTrans" cxnId="{E382F753-1E96-4D4A-A77E-CD76CDC444EC}">
      <dgm:prSet/>
      <dgm:spPr>
        <a:ln>
          <a:solidFill>
            <a:schemeClr val="accent5">
              <a:lumMod val="75000"/>
            </a:schemeClr>
          </a:solidFill>
          <a:prstDash val="dash"/>
          <a:headEnd type="arrow" w="med" len="med"/>
          <a:tailEnd type="none" w="med" len="med"/>
        </a:ln>
      </dgm:spPr>
      <dgm:t>
        <a:bodyPr/>
        <a:lstStyle/>
        <a:p>
          <a:endParaRPr lang="es-MX"/>
        </a:p>
      </dgm:t>
    </dgm:pt>
    <dgm:pt modelId="{89B7D4A8-7E8D-42CA-A32C-785E526D1108}" type="sibTrans" cxnId="{E382F753-1E96-4D4A-A77E-CD76CDC444EC}">
      <dgm:prSet/>
      <dgm:spPr/>
      <dgm:t>
        <a:bodyPr/>
        <a:lstStyle/>
        <a:p>
          <a:endParaRPr lang="es-MX"/>
        </a:p>
      </dgm:t>
    </dgm:pt>
    <dgm:pt modelId="{FA594F4A-958B-4E4F-8308-FCF4FF418162}">
      <dgm:prSet/>
      <dgm:spPr>
        <a:ln>
          <a:solidFill>
            <a:schemeClr val="accent6"/>
          </a:solidFill>
        </a:ln>
      </dgm:spPr>
      <dgm:t>
        <a:bodyPr/>
        <a:lstStyle/>
        <a:p>
          <a:r>
            <a:rPr lang="es-MX" dirty="0" err="1"/>
            <a:t>Deque</a:t>
          </a:r>
          <a:endParaRPr lang="es-MX" dirty="0"/>
        </a:p>
      </dgm:t>
    </dgm:pt>
    <dgm:pt modelId="{F6D8B9EA-FFAC-4A61-B1B6-6910062A5A3E}" type="parTrans" cxnId="{6100F8CB-AC0B-438D-A45B-E5DEAB9AAFAC}">
      <dgm:prSet/>
      <dgm:spPr/>
      <dgm:t>
        <a:bodyPr/>
        <a:lstStyle/>
        <a:p>
          <a:endParaRPr lang="es-MX"/>
        </a:p>
      </dgm:t>
    </dgm:pt>
    <dgm:pt modelId="{8FDBD01C-8126-4093-888D-569BD91175C8}" type="sibTrans" cxnId="{6100F8CB-AC0B-438D-A45B-E5DEAB9AAFAC}">
      <dgm:prSet/>
      <dgm:spPr/>
      <dgm:t>
        <a:bodyPr/>
        <a:lstStyle/>
        <a:p>
          <a:endParaRPr lang="es-MX"/>
        </a:p>
      </dgm:t>
    </dgm:pt>
    <dgm:pt modelId="{1A3C5288-D8BA-4377-AF6B-0011D6BFD704}">
      <dgm:prSet/>
      <dgm:spPr/>
      <dgm:t>
        <a:bodyPr/>
        <a:lstStyle/>
        <a:p>
          <a:r>
            <a:rPr lang="es-MX" dirty="0" err="1"/>
            <a:t>ArrayDequeue</a:t>
          </a:r>
          <a:endParaRPr lang="es-MX" dirty="0"/>
        </a:p>
      </dgm:t>
    </dgm:pt>
    <dgm:pt modelId="{35EDBDFB-B3E7-494B-AC38-160DC99B97F1}" type="parTrans" cxnId="{D1ABFD07-F466-4F17-9965-49E04CDB0E0D}">
      <dgm:prSet/>
      <dgm:spPr>
        <a:ln>
          <a:solidFill>
            <a:schemeClr val="accent5">
              <a:lumMod val="75000"/>
            </a:schemeClr>
          </a:solidFill>
          <a:prstDash val="dash"/>
          <a:headEnd type="arrow" w="med" len="med"/>
          <a:tailEnd type="none" w="med" len="med"/>
        </a:ln>
      </dgm:spPr>
      <dgm:t>
        <a:bodyPr/>
        <a:lstStyle/>
        <a:p>
          <a:endParaRPr lang="es-MX"/>
        </a:p>
      </dgm:t>
    </dgm:pt>
    <dgm:pt modelId="{7EE048B6-ACC7-4D66-86CD-CDF4DB04D3D3}" type="sibTrans" cxnId="{D1ABFD07-F466-4F17-9965-49E04CDB0E0D}">
      <dgm:prSet/>
      <dgm:spPr/>
      <dgm:t>
        <a:bodyPr/>
        <a:lstStyle/>
        <a:p>
          <a:endParaRPr lang="es-MX"/>
        </a:p>
      </dgm:t>
    </dgm:pt>
    <dgm:pt modelId="{377D95CC-BE3B-4DBD-A286-CD65E59D4654}">
      <dgm:prSet/>
      <dgm:spPr>
        <a:ln>
          <a:solidFill>
            <a:schemeClr val="accent6"/>
          </a:solidFill>
        </a:ln>
      </dgm:spPr>
      <dgm:t>
        <a:bodyPr/>
        <a:lstStyle/>
        <a:p>
          <a:r>
            <a:rPr lang="es-MX" dirty="0" err="1"/>
            <a:t>SortedSet</a:t>
          </a:r>
          <a:endParaRPr lang="es-MX" dirty="0"/>
        </a:p>
      </dgm:t>
    </dgm:pt>
    <dgm:pt modelId="{AA1B4550-1376-410F-AF65-0E1654BEE325}" type="parTrans" cxnId="{A804FE30-3BEA-4B30-B354-9831D08F245D}">
      <dgm:prSet/>
      <dgm:spPr/>
      <dgm:t>
        <a:bodyPr/>
        <a:lstStyle/>
        <a:p>
          <a:endParaRPr lang="es-MX"/>
        </a:p>
      </dgm:t>
    </dgm:pt>
    <dgm:pt modelId="{7718F0B7-DB5B-4674-BF29-1F8206F2F7C2}" type="sibTrans" cxnId="{A804FE30-3BEA-4B30-B354-9831D08F245D}">
      <dgm:prSet/>
      <dgm:spPr/>
      <dgm:t>
        <a:bodyPr/>
        <a:lstStyle/>
        <a:p>
          <a:endParaRPr lang="es-MX"/>
        </a:p>
      </dgm:t>
    </dgm:pt>
    <dgm:pt modelId="{7145A7BD-15D1-4215-B906-5D08078642C6}">
      <dgm:prSet/>
      <dgm:spPr/>
      <dgm:t>
        <a:bodyPr/>
        <a:lstStyle/>
        <a:p>
          <a:r>
            <a:rPr lang="es-MX" dirty="0" err="1"/>
            <a:t>HashSet</a:t>
          </a:r>
          <a:endParaRPr lang="es-MX" dirty="0"/>
        </a:p>
      </dgm:t>
    </dgm:pt>
    <dgm:pt modelId="{B0EA6226-EF79-4FC2-8AEC-4A24B110F44A}" type="parTrans" cxnId="{605FAAE1-A162-465E-A19A-4C8A845A79D3}">
      <dgm:prSet/>
      <dgm:spPr>
        <a:ln>
          <a:solidFill>
            <a:schemeClr val="accent5">
              <a:lumMod val="75000"/>
            </a:schemeClr>
          </a:solidFill>
          <a:prstDash val="sysDash"/>
          <a:headEnd type="arrow" w="med" len="med"/>
          <a:tailEnd type="none" w="med" len="med"/>
        </a:ln>
      </dgm:spPr>
      <dgm:t>
        <a:bodyPr/>
        <a:lstStyle/>
        <a:p>
          <a:endParaRPr lang="es-MX"/>
        </a:p>
      </dgm:t>
    </dgm:pt>
    <dgm:pt modelId="{24246928-6BC5-4D55-91DA-B6A71520DEF9}" type="sibTrans" cxnId="{605FAAE1-A162-465E-A19A-4C8A845A79D3}">
      <dgm:prSet/>
      <dgm:spPr/>
      <dgm:t>
        <a:bodyPr/>
        <a:lstStyle/>
        <a:p>
          <a:endParaRPr lang="es-MX"/>
        </a:p>
      </dgm:t>
    </dgm:pt>
    <dgm:pt modelId="{2EFC4676-5EC3-4F56-A9FB-3817CA3DA83F}">
      <dgm:prSet/>
      <dgm:spPr/>
      <dgm:t>
        <a:bodyPr/>
        <a:lstStyle/>
        <a:p>
          <a:r>
            <a:rPr lang="es-MX" dirty="0" err="1"/>
            <a:t>LinkedHashSet</a:t>
          </a:r>
          <a:endParaRPr lang="es-MX" dirty="0"/>
        </a:p>
      </dgm:t>
    </dgm:pt>
    <dgm:pt modelId="{5651DFA6-E702-4931-A20A-EA2260F3DB08}" type="parTrans" cxnId="{74CA84F3-588E-411F-9664-5242A8B761B1}">
      <dgm:prSet/>
      <dgm:spPr>
        <a:ln>
          <a:solidFill>
            <a:schemeClr val="accent5">
              <a:lumMod val="75000"/>
            </a:schemeClr>
          </a:solidFill>
          <a:prstDash val="dash"/>
        </a:ln>
      </dgm:spPr>
      <dgm:t>
        <a:bodyPr/>
        <a:lstStyle/>
        <a:p>
          <a:endParaRPr lang="es-MX"/>
        </a:p>
      </dgm:t>
    </dgm:pt>
    <dgm:pt modelId="{13569C38-24F2-4AD8-9E35-1451105404E1}" type="sibTrans" cxnId="{74CA84F3-588E-411F-9664-5242A8B761B1}">
      <dgm:prSet/>
      <dgm:spPr/>
      <dgm:t>
        <a:bodyPr/>
        <a:lstStyle/>
        <a:p>
          <a:endParaRPr lang="es-MX"/>
        </a:p>
      </dgm:t>
    </dgm:pt>
    <dgm:pt modelId="{E7D7743F-367C-48A7-B1A3-502B15B54533}">
      <dgm:prSet/>
      <dgm:spPr/>
      <dgm:t>
        <a:bodyPr/>
        <a:lstStyle/>
        <a:p>
          <a:r>
            <a:rPr lang="es-MX" dirty="0" err="1"/>
            <a:t>TreeSet</a:t>
          </a:r>
          <a:endParaRPr lang="es-MX" dirty="0"/>
        </a:p>
      </dgm:t>
    </dgm:pt>
    <dgm:pt modelId="{BA717B55-AEEF-4DE8-8590-1E847B6B27B9}" type="parTrans" cxnId="{5848A237-CC25-412C-A10E-2DEEC73F18D9}">
      <dgm:prSet/>
      <dgm:spPr>
        <a:ln>
          <a:solidFill>
            <a:schemeClr val="accent5">
              <a:lumMod val="75000"/>
            </a:schemeClr>
          </a:solidFill>
          <a:prstDash val="dash"/>
          <a:headEnd type="arrow" w="med" len="med"/>
          <a:tailEnd type="none" w="med" len="med"/>
        </a:ln>
      </dgm:spPr>
      <dgm:t>
        <a:bodyPr/>
        <a:lstStyle/>
        <a:p>
          <a:endParaRPr lang="es-MX"/>
        </a:p>
      </dgm:t>
    </dgm:pt>
    <dgm:pt modelId="{0B5A792E-8C5A-4FF3-A5E5-06DDE1604971}" type="sibTrans" cxnId="{5848A237-CC25-412C-A10E-2DEEC73F18D9}">
      <dgm:prSet/>
      <dgm:spPr/>
      <dgm:t>
        <a:bodyPr/>
        <a:lstStyle/>
        <a:p>
          <a:endParaRPr lang="es-MX"/>
        </a:p>
      </dgm:t>
    </dgm:pt>
    <dgm:pt modelId="{C70B8E14-66D1-4E56-9285-4B59AB4130FB}" type="pres">
      <dgm:prSet presAssocID="{D1FC5BB3-DF0A-4286-B0DB-B509B8981909}" presName="Name0" presStyleCnt="0">
        <dgm:presLayoutVars>
          <dgm:chPref val="1"/>
          <dgm:dir/>
          <dgm:animOne val="branch"/>
          <dgm:animLvl val="lvl"/>
          <dgm:resizeHandles val="exact"/>
        </dgm:presLayoutVars>
      </dgm:prSet>
      <dgm:spPr/>
    </dgm:pt>
    <dgm:pt modelId="{4A96902D-E593-4E9B-93FF-C85A419F62D7}" type="pres">
      <dgm:prSet presAssocID="{D549BC0F-1ED0-4A2A-A482-FD12B3D63534}" presName="root1" presStyleCnt="0"/>
      <dgm:spPr/>
    </dgm:pt>
    <dgm:pt modelId="{75E6AB48-E07D-496A-9540-B75ADBEBECDB}" type="pres">
      <dgm:prSet presAssocID="{D549BC0F-1ED0-4A2A-A482-FD12B3D63534}" presName="LevelOneTextNode" presStyleLbl="node0" presStyleIdx="0" presStyleCnt="1">
        <dgm:presLayoutVars>
          <dgm:chPref val="3"/>
        </dgm:presLayoutVars>
      </dgm:prSet>
      <dgm:spPr/>
    </dgm:pt>
    <dgm:pt modelId="{CBF1FF56-0BBA-4C5D-87F3-79E1950D27FE}" type="pres">
      <dgm:prSet presAssocID="{D549BC0F-1ED0-4A2A-A482-FD12B3D63534}" presName="level2hierChild" presStyleCnt="0"/>
      <dgm:spPr/>
    </dgm:pt>
    <dgm:pt modelId="{B5E0B479-948E-42FC-A23C-670DB9E4896F}" type="pres">
      <dgm:prSet presAssocID="{AF32A17E-D59F-4CA9-9CBE-EAEFA455FC62}" presName="conn2-1" presStyleLbl="parChTrans1D2" presStyleIdx="0" presStyleCnt="3"/>
      <dgm:spPr/>
    </dgm:pt>
    <dgm:pt modelId="{A3C3C0C5-3ECF-4FB9-8920-531A53D49785}" type="pres">
      <dgm:prSet presAssocID="{AF32A17E-D59F-4CA9-9CBE-EAEFA455FC62}" presName="connTx" presStyleLbl="parChTrans1D2" presStyleIdx="0" presStyleCnt="3"/>
      <dgm:spPr/>
    </dgm:pt>
    <dgm:pt modelId="{657F4CC9-B32E-46CF-B91C-744C54D18894}" type="pres">
      <dgm:prSet presAssocID="{6A5EA985-A9D8-4FF0-BC2F-7E9AF02174F7}" presName="root2" presStyleCnt="0"/>
      <dgm:spPr/>
    </dgm:pt>
    <dgm:pt modelId="{43AC3EF1-BA11-4674-B97A-D4F1FED9315B}" type="pres">
      <dgm:prSet presAssocID="{6A5EA985-A9D8-4FF0-BC2F-7E9AF02174F7}" presName="LevelTwoTextNode" presStyleLbl="node2" presStyleIdx="0" presStyleCnt="3">
        <dgm:presLayoutVars>
          <dgm:chPref val="3"/>
        </dgm:presLayoutVars>
      </dgm:prSet>
      <dgm:spPr/>
    </dgm:pt>
    <dgm:pt modelId="{E0365C4A-3C29-4590-A6E9-90E8E15EA35F}" type="pres">
      <dgm:prSet presAssocID="{6A5EA985-A9D8-4FF0-BC2F-7E9AF02174F7}" presName="level3hierChild" presStyleCnt="0"/>
      <dgm:spPr/>
    </dgm:pt>
    <dgm:pt modelId="{6B1D12C5-0C6F-4ADE-B918-3FC6E3BEEC64}" type="pres">
      <dgm:prSet presAssocID="{7C6D769F-E4AE-479C-BAF3-5444E4B3726F}" presName="conn2-1" presStyleLbl="parChTrans1D3" presStyleIdx="0" presStyleCnt="8"/>
      <dgm:spPr/>
    </dgm:pt>
    <dgm:pt modelId="{06C76C89-2516-476B-AEEE-AB4E9630C24B}" type="pres">
      <dgm:prSet presAssocID="{7C6D769F-E4AE-479C-BAF3-5444E4B3726F}" presName="connTx" presStyleLbl="parChTrans1D3" presStyleIdx="0" presStyleCnt="8"/>
      <dgm:spPr/>
    </dgm:pt>
    <dgm:pt modelId="{44E427B4-D3BB-4B38-B7B1-FA7B4A7CE80B}" type="pres">
      <dgm:prSet presAssocID="{AADB2BAD-36F7-4E2D-BDD1-F9513C6F97B7}" presName="root2" presStyleCnt="0"/>
      <dgm:spPr/>
    </dgm:pt>
    <dgm:pt modelId="{048222B6-CF13-47FA-9991-0AC12FF70BAB}" type="pres">
      <dgm:prSet presAssocID="{AADB2BAD-36F7-4E2D-BDD1-F9513C6F97B7}" presName="LevelTwoTextNode" presStyleLbl="node3" presStyleIdx="0" presStyleCnt="8">
        <dgm:presLayoutVars>
          <dgm:chPref val="3"/>
        </dgm:presLayoutVars>
      </dgm:prSet>
      <dgm:spPr/>
    </dgm:pt>
    <dgm:pt modelId="{AF1C306F-21BF-4870-961F-4F3F282DF6BE}" type="pres">
      <dgm:prSet presAssocID="{AADB2BAD-36F7-4E2D-BDD1-F9513C6F97B7}" presName="level3hierChild" presStyleCnt="0"/>
      <dgm:spPr/>
    </dgm:pt>
    <dgm:pt modelId="{89C31A7B-9B38-4F7D-81A1-36FBB6856D40}" type="pres">
      <dgm:prSet presAssocID="{52D73D0C-EDD7-45F2-A70A-9C6FF3D14EFD}" presName="conn2-1" presStyleLbl="parChTrans1D3" presStyleIdx="1" presStyleCnt="8"/>
      <dgm:spPr/>
    </dgm:pt>
    <dgm:pt modelId="{220E96DC-29B7-454C-B728-F093FC9040B9}" type="pres">
      <dgm:prSet presAssocID="{52D73D0C-EDD7-45F2-A70A-9C6FF3D14EFD}" presName="connTx" presStyleLbl="parChTrans1D3" presStyleIdx="1" presStyleCnt="8"/>
      <dgm:spPr/>
    </dgm:pt>
    <dgm:pt modelId="{E6F8EA76-E8B9-4DB4-9252-5875FA7C3115}" type="pres">
      <dgm:prSet presAssocID="{76A19FB8-E82A-42A3-8CC7-67B10289F58E}" presName="root2" presStyleCnt="0"/>
      <dgm:spPr/>
    </dgm:pt>
    <dgm:pt modelId="{DF81E747-4891-4D01-87DB-143278368BEB}" type="pres">
      <dgm:prSet presAssocID="{76A19FB8-E82A-42A3-8CC7-67B10289F58E}" presName="LevelTwoTextNode" presStyleLbl="node3" presStyleIdx="1" presStyleCnt="8">
        <dgm:presLayoutVars>
          <dgm:chPref val="3"/>
        </dgm:presLayoutVars>
      </dgm:prSet>
      <dgm:spPr/>
    </dgm:pt>
    <dgm:pt modelId="{CFB258C1-9052-46E5-B102-45308EEB361A}" type="pres">
      <dgm:prSet presAssocID="{76A19FB8-E82A-42A3-8CC7-67B10289F58E}" presName="level3hierChild" presStyleCnt="0"/>
      <dgm:spPr/>
    </dgm:pt>
    <dgm:pt modelId="{42B55767-6941-47F4-B85E-9C40294CB2D5}" type="pres">
      <dgm:prSet presAssocID="{2B415869-83C2-4EE3-AD2D-0F8835D96CA0}" presName="conn2-1" presStyleLbl="parChTrans1D3" presStyleIdx="2" presStyleCnt="8"/>
      <dgm:spPr/>
    </dgm:pt>
    <dgm:pt modelId="{BFD1EAAB-D7CB-4C16-871D-5D6B65B8CEB4}" type="pres">
      <dgm:prSet presAssocID="{2B415869-83C2-4EE3-AD2D-0F8835D96CA0}" presName="connTx" presStyleLbl="parChTrans1D3" presStyleIdx="2" presStyleCnt="8"/>
      <dgm:spPr/>
    </dgm:pt>
    <dgm:pt modelId="{92A627BA-09D5-47D8-97ED-9128B4A7CEE6}" type="pres">
      <dgm:prSet presAssocID="{7C812010-0102-4EA1-8C1A-4BCED0B4C237}" presName="root2" presStyleCnt="0"/>
      <dgm:spPr/>
    </dgm:pt>
    <dgm:pt modelId="{8AC1E40F-DEDD-4AB9-AC93-5D480EC92E86}" type="pres">
      <dgm:prSet presAssocID="{7C812010-0102-4EA1-8C1A-4BCED0B4C237}" presName="LevelTwoTextNode" presStyleLbl="node3" presStyleIdx="2" presStyleCnt="8">
        <dgm:presLayoutVars>
          <dgm:chPref val="3"/>
        </dgm:presLayoutVars>
      </dgm:prSet>
      <dgm:spPr/>
    </dgm:pt>
    <dgm:pt modelId="{6B268173-6557-46B3-AA87-82DF68B5DE0E}" type="pres">
      <dgm:prSet presAssocID="{7C812010-0102-4EA1-8C1A-4BCED0B4C237}" presName="level3hierChild" presStyleCnt="0"/>
      <dgm:spPr/>
    </dgm:pt>
    <dgm:pt modelId="{F9822D86-A183-47A2-BB59-D79A5BFEAD3B}" type="pres">
      <dgm:prSet presAssocID="{B90E03BF-765E-4970-AD98-659F4EC72A96}" presName="conn2-1" presStyleLbl="parChTrans1D4" presStyleIdx="0" presStyleCnt="3"/>
      <dgm:spPr/>
    </dgm:pt>
    <dgm:pt modelId="{D2B328DA-1446-475E-80AF-EC24D9E8FDAF}" type="pres">
      <dgm:prSet presAssocID="{B90E03BF-765E-4970-AD98-659F4EC72A96}" presName="connTx" presStyleLbl="parChTrans1D4" presStyleIdx="0" presStyleCnt="3"/>
      <dgm:spPr/>
    </dgm:pt>
    <dgm:pt modelId="{35A25BF5-E9C6-4A54-A197-C4CBB026F855}" type="pres">
      <dgm:prSet presAssocID="{750D12A3-C93F-4B3D-9B6D-04599EA7CE9E}" presName="root2" presStyleCnt="0"/>
      <dgm:spPr/>
    </dgm:pt>
    <dgm:pt modelId="{C07AD25C-D683-4254-8DFB-C22694ED5680}" type="pres">
      <dgm:prSet presAssocID="{750D12A3-C93F-4B3D-9B6D-04599EA7CE9E}" presName="LevelTwoTextNode" presStyleLbl="node4" presStyleIdx="0" presStyleCnt="3">
        <dgm:presLayoutVars>
          <dgm:chPref val="3"/>
        </dgm:presLayoutVars>
      </dgm:prSet>
      <dgm:spPr/>
    </dgm:pt>
    <dgm:pt modelId="{AAB9F1FD-EEE0-4DE3-9984-B1C9D49C948C}" type="pres">
      <dgm:prSet presAssocID="{750D12A3-C93F-4B3D-9B6D-04599EA7CE9E}" presName="level3hierChild" presStyleCnt="0"/>
      <dgm:spPr/>
    </dgm:pt>
    <dgm:pt modelId="{308112B0-C776-451F-9704-52671FD8BC30}" type="pres">
      <dgm:prSet presAssocID="{B9582CAE-BC15-412B-81F7-50C3E930AA2B}" presName="conn2-1" presStyleLbl="parChTrans1D2" presStyleIdx="1" presStyleCnt="3"/>
      <dgm:spPr/>
    </dgm:pt>
    <dgm:pt modelId="{2D59B243-7536-4493-B971-FD9E42D80AFA}" type="pres">
      <dgm:prSet presAssocID="{B9582CAE-BC15-412B-81F7-50C3E930AA2B}" presName="connTx" presStyleLbl="parChTrans1D2" presStyleIdx="1" presStyleCnt="3"/>
      <dgm:spPr/>
    </dgm:pt>
    <dgm:pt modelId="{311BE2C3-3381-4026-910E-DDB73EDA9C96}" type="pres">
      <dgm:prSet presAssocID="{80C76BE7-B8EA-4C6C-9E20-04105E4EF83D}" presName="root2" presStyleCnt="0"/>
      <dgm:spPr/>
    </dgm:pt>
    <dgm:pt modelId="{0FA0EB1E-24AE-4E59-8E3C-19DB512DA3E8}" type="pres">
      <dgm:prSet presAssocID="{80C76BE7-B8EA-4C6C-9E20-04105E4EF83D}" presName="LevelTwoTextNode" presStyleLbl="node2" presStyleIdx="1" presStyleCnt="3">
        <dgm:presLayoutVars>
          <dgm:chPref val="3"/>
        </dgm:presLayoutVars>
      </dgm:prSet>
      <dgm:spPr/>
    </dgm:pt>
    <dgm:pt modelId="{786C4513-64F9-400D-AA8F-6E0F32E9848D}" type="pres">
      <dgm:prSet presAssocID="{80C76BE7-B8EA-4C6C-9E20-04105E4EF83D}" presName="level3hierChild" presStyleCnt="0"/>
      <dgm:spPr/>
    </dgm:pt>
    <dgm:pt modelId="{E711DEEE-4BC2-4394-91F2-5935116F5DAA}" type="pres">
      <dgm:prSet presAssocID="{2413DC07-D2B5-4AB7-8BC9-05DF2F1DC379}" presName="conn2-1" presStyleLbl="parChTrans1D3" presStyleIdx="3" presStyleCnt="8"/>
      <dgm:spPr/>
    </dgm:pt>
    <dgm:pt modelId="{83A10BD2-F8ED-4E83-BC25-C143EB4F3306}" type="pres">
      <dgm:prSet presAssocID="{2413DC07-D2B5-4AB7-8BC9-05DF2F1DC379}" presName="connTx" presStyleLbl="parChTrans1D3" presStyleIdx="3" presStyleCnt="8"/>
      <dgm:spPr/>
    </dgm:pt>
    <dgm:pt modelId="{8381C804-7C16-496E-8C4D-21E7376BA0BA}" type="pres">
      <dgm:prSet presAssocID="{86E7FAF8-C796-45C0-9D8F-AAB84D9CD747}" presName="root2" presStyleCnt="0"/>
      <dgm:spPr/>
    </dgm:pt>
    <dgm:pt modelId="{F1E1430D-22B3-410E-ADF4-213F2913F9B3}" type="pres">
      <dgm:prSet presAssocID="{86E7FAF8-C796-45C0-9D8F-AAB84D9CD747}" presName="LevelTwoTextNode" presStyleLbl="node3" presStyleIdx="3" presStyleCnt="8">
        <dgm:presLayoutVars>
          <dgm:chPref val="3"/>
        </dgm:presLayoutVars>
      </dgm:prSet>
      <dgm:spPr/>
    </dgm:pt>
    <dgm:pt modelId="{2F2302DB-A919-4316-BD65-6FCD22B116F7}" type="pres">
      <dgm:prSet presAssocID="{86E7FAF8-C796-45C0-9D8F-AAB84D9CD747}" presName="level3hierChild" presStyleCnt="0"/>
      <dgm:spPr/>
    </dgm:pt>
    <dgm:pt modelId="{7AC8F7B5-8450-401D-B8D7-F972EE9BAEB9}" type="pres">
      <dgm:prSet presAssocID="{F6D8B9EA-FFAC-4A61-B1B6-6910062A5A3E}" presName="conn2-1" presStyleLbl="parChTrans1D3" presStyleIdx="4" presStyleCnt="8"/>
      <dgm:spPr/>
    </dgm:pt>
    <dgm:pt modelId="{E02EDEDD-2807-4285-BF74-B0DB1BF9012A}" type="pres">
      <dgm:prSet presAssocID="{F6D8B9EA-FFAC-4A61-B1B6-6910062A5A3E}" presName="connTx" presStyleLbl="parChTrans1D3" presStyleIdx="4" presStyleCnt="8"/>
      <dgm:spPr/>
    </dgm:pt>
    <dgm:pt modelId="{4CEC8B2E-2413-42B8-8A88-C35522DC1EFE}" type="pres">
      <dgm:prSet presAssocID="{FA594F4A-958B-4E4F-8308-FCF4FF418162}" presName="root2" presStyleCnt="0"/>
      <dgm:spPr/>
    </dgm:pt>
    <dgm:pt modelId="{6606C1E3-CC18-4952-AC8D-ECDED08FB5DB}" type="pres">
      <dgm:prSet presAssocID="{FA594F4A-958B-4E4F-8308-FCF4FF418162}" presName="LevelTwoTextNode" presStyleLbl="node3" presStyleIdx="4" presStyleCnt="8">
        <dgm:presLayoutVars>
          <dgm:chPref val="3"/>
        </dgm:presLayoutVars>
      </dgm:prSet>
      <dgm:spPr/>
    </dgm:pt>
    <dgm:pt modelId="{D7F86830-0B4F-4C8D-86F7-1B33EAFD168E}" type="pres">
      <dgm:prSet presAssocID="{FA594F4A-958B-4E4F-8308-FCF4FF418162}" presName="level3hierChild" presStyleCnt="0"/>
      <dgm:spPr/>
    </dgm:pt>
    <dgm:pt modelId="{42F7AA3E-76EF-429E-9FB9-B483E90B4EEE}" type="pres">
      <dgm:prSet presAssocID="{35EDBDFB-B3E7-494B-AC38-160DC99B97F1}" presName="conn2-1" presStyleLbl="parChTrans1D4" presStyleIdx="1" presStyleCnt="3"/>
      <dgm:spPr/>
    </dgm:pt>
    <dgm:pt modelId="{DB2B1F12-2910-4324-A31F-AFB8172ADF15}" type="pres">
      <dgm:prSet presAssocID="{35EDBDFB-B3E7-494B-AC38-160DC99B97F1}" presName="connTx" presStyleLbl="parChTrans1D4" presStyleIdx="1" presStyleCnt="3"/>
      <dgm:spPr/>
    </dgm:pt>
    <dgm:pt modelId="{74130BA9-FC12-4858-A14A-A80074E00613}" type="pres">
      <dgm:prSet presAssocID="{1A3C5288-D8BA-4377-AF6B-0011D6BFD704}" presName="root2" presStyleCnt="0"/>
      <dgm:spPr/>
    </dgm:pt>
    <dgm:pt modelId="{EBD1B295-FE33-49A9-9EBE-E2CF766870ED}" type="pres">
      <dgm:prSet presAssocID="{1A3C5288-D8BA-4377-AF6B-0011D6BFD704}" presName="LevelTwoTextNode" presStyleLbl="node4" presStyleIdx="1" presStyleCnt="3" custLinFactNeighborX="35079">
        <dgm:presLayoutVars>
          <dgm:chPref val="3"/>
        </dgm:presLayoutVars>
      </dgm:prSet>
      <dgm:spPr/>
    </dgm:pt>
    <dgm:pt modelId="{47078744-4CFB-483F-B204-0053A52B19B7}" type="pres">
      <dgm:prSet presAssocID="{1A3C5288-D8BA-4377-AF6B-0011D6BFD704}" presName="level3hierChild" presStyleCnt="0"/>
      <dgm:spPr/>
    </dgm:pt>
    <dgm:pt modelId="{D64B28C9-49D4-41FD-B7D2-C52C793A23DF}" type="pres">
      <dgm:prSet presAssocID="{26AF50B0-7210-466D-9433-FCFE2C435A70}" presName="conn2-1" presStyleLbl="parChTrans1D2" presStyleIdx="2" presStyleCnt="3"/>
      <dgm:spPr/>
    </dgm:pt>
    <dgm:pt modelId="{3B67FFBA-9AB3-4F70-969F-736BD3A5ACA3}" type="pres">
      <dgm:prSet presAssocID="{26AF50B0-7210-466D-9433-FCFE2C435A70}" presName="connTx" presStyleLbl="parChTrans1D2" presStyleIdx="2" presStyleCnt="3"/>
      <dgm:spPr/>
    </dgm:pt>
    <dgm:pt modelId="{97D7B991-202F-4D84-AE90-273A4AA568A5}" type="pres">
      <dgm:prSet presAssocID="{398907D3-698D-4F58-BAE5-CA35044BBFDA}" presName="root2" presStyleCnt="0"/>
      <dgm:spPr/>
    </dgm:pt>
    <dgm:pt modelId="{241DAFC4-0183-4467-9EF3-340EE6D1F53D}" type="pres">
      <dgm:prSet presAssocID="{398907D3-698D-4F58-BAE5-CA35044BBFDA}" presName="LevelTwoTextNode" presStyleLbl="node2" presStyleIdx="2" presStyleCnt="3">
        <dgm:presLayoutVars>
          <dgm:chPref val="3"/>
        </dgm:presLayoutVars>
      </dgm:prSet>
      <dgm:spPr/>
    </dgm:pt>
    <dgm:pt modelId="{9E9CC200-53A7-4C0C-A0FD-AC36BD010BE2}" type="pres">
      <dgm:prSet presAssocID="{398907D3-698D-4F58-BAE5-CA35044BBFDA}" presName="level3hierChild" presStyleCnt="0"/>
      <dgm:spPr/>
    </dgm:pt>
    <dgm:pt modelId="{9B5B4E17-4A44-4199-BF46-898F46537CD4}" type="pres">
      <dgm:prSet presAssocID="{AA1B4550-1376-410F-AF65-0E1654BEE325}" presName="conn2-1" presStyleLbl="parChTrans1D3" presStyleIdx="5" presStyleCnt="8"/>
      <dgm:spPr/>
    </dgm:pt>
    <dgm:pt modelId="{883B086B-2DC2-490C-A2BE-308B5E5CDA13}" type="pres">
      <dgm:prSet presAssocID="{AA1B4550-1376-410F-AF65-0E1654BEE325}" presName="connTx" presStyleLbl="parChTrans1D3" presStyleIdx="5" presStyleCnt="8"/>
      <dgm:spPr/>
    </dgm:pt>
    <dgm:pt modelId="{1DB70A4E-B609-4BB7-BB33-4EE5481519F9}" type="pres">
      <dgm:prSet presAssocID="{377D95CC-BE3B-4DBD-A286-CD65E59D4654}" presName="root2" presStyleCnt="0"/>
      <dgm:spPr/>
    </dgm:pt>
    <dgm:pt modelId="{2F63FB2F-412D-49A3-AFD5-D587C6A01EFA}" type="pres">
      <dgm:prSet presAssocID="{377D95CC-BE3B-4DBD-A286-CD65E59D4654}" presName="LevelTwoTextNode" presStyleLbl="node3" presStyleIdx="5" presStyleCnt="8">
        <dgm:presLayoutVars>
          <dgm:chPref val="3"/>
        </dgm:presLayoutVars>
      </dgm:prSet>
      <dgm:spPr/>
    </dgm:pt>
    <dgm:pt modelId="{5BDD0D9B-422C-4EF7-B9BF-2DDFEA542F17}" type="pres">
      <dgm:prSet presAssocID="{377D95CC-BE3B-4DBD-A286-CD65E59D4654}" presName="level3hierChild" presStyleCnt="0"/>
      <dgm:spPr/>
    </dgm:pt>
    <dgm:pt modelId="{6054487C-9A37-4732-8D36-96F495FDABCD}" type="pres">
      <dgm:prSet presAssocID="{BA717B55-AEEF-4DE8-8590-1E847B6B27B9}" presName="conn2-1" presStyleLbl="parChTrans1D4" presStyleIdx="2" presStyleCnt="3"/>
      <dgm:spPr/>
    </dgm:pt>
    <dgm:pt modelId="{F87355F2-46B7-4BBF-AF54-24EBE00A0C2A}" type="pres">
      <dgm:prSet presAssocID="{BA717B55-AEEF-4DE8-8590-1E847B6B27B9}" presName="connTx" presStyleLbl="parChTrans1D4" presStyleIdx="2" presStyleCnt="3"/>
      <dgm:spPr/>
    </dgm:pt>
    <dgm:pt modelId="{87EC0CAD-F20D-4B0A-AE46-1202D74FA80F}" type="pres">
      <dgm:prSet presAssocID="{E7D7743F-367C-48A7-B1A3-502B15B54533}" presName="root2" presStyleCnt="0"/>
      <dgm:spPr/>
    </dgm:pt>
    <dgm:pt modelId="{CB61ECF5-BDA3-4974-B395-02FD1DB6FB0E}" type="pres">
      <dgm:prSet presAssocID="{E7D7743F-367C-48A7-B1A3-502B15B54533}" presName="LevelTwoTextNode" presStyleLbl="node4" presStyleIdx="2" presStyleCnt="3">
        <dgm:presLayoutVars>
          <dgm:chPref val="3"/>
        </dgm:presLayoutVars>
      </dgm:prSet>
      <dgm:spPr/>
    </dgm:pt>
    <dgm:pt modelId="{8ECDC60E-62BB-433C-81C3-574434E88805}" type="pres">
      <dgm:prSet presAssocID="{E7D7743F-367C-48A7-B1A3-502B15B54533}" presName="level3hierChild" presStyleCnt="0"/>
      <dgm:spPr/>
    </dgm:pt>
    <dgm:pt modelId="{22E96E8D-0715-4ECA-9ACA-3611609A1618}" type="pres">
      <dgm:prSet presAssocID="{B0EA6226-EF79-4FC2-8AEC-4A24B110F44A}" presName="conn2-1" presStyleLbl="parChTrans1D3" presStyleIdx="6" presStyleCnt="8"/>
      <dgm:spPr/>
    </dgm:pt>
    <dgm:pt modelId="{D4A35698-B0D2-41FB-9000-A0E3BC37F69C}" type="pres">
      <dgm:prSet presAssocID="{B0EA6226-EF79-4FC2-8AEC-4A24B110F44A}" presName="connTx" presStyleLbl="parChTrans1D3" presStyleIdx="6" presStyleCnt="8"/>
      <dgm:spPr/>
    </dgm:pt>
    <dgm:pt modelId="{3430BDB8-A5AF-499F-9927-49D9C08C2856}" type="pres">
      <dgm:prSet presAssocID="{7145A7BD-15D1-4215-B906-5D08078642C6}" presName="root2" presStyleCnt="0"/>
      <dgm:spPr/>
    </dgm:pt>
    <dgm:pt modelId="{73D9B567-7CA0-4244-841E-C259A419F1BA}" type="pres">
      <dgm:prSet presAssocID="{7145A7BD-15D1-4215-B906-5D08078642C6}" presName="LevelTwoTextNode" presStyleLbl="node3" presStyleIdx="6" presStyleCnt="8">
        <dgm:presLayoutVars>
          <dgm:chPref val="3"/>
        </dgm:presLayoutVars>
      </dgm:prSet>
      <dgm:spPr/>
    </dgm:pt>
    <dgm:pt modelId="{970100ED-3205-48A7-8B8B-5DC01A358CC2}" type="pres">
      <dgm:prSet presAssocID="{7145A7BD-15D1-4215-B906-5D08078642C6}" presName="level3hierChild" presStyleCnt="0"/>
      <dgm:spPr/>
    </dgm:pt>
    <dgm:pt modelId="{9BAFDF18-555B-4D48-9705-E7430F2722DE}" type="pres">
      <dgm:prSet presAssocID="{5651DFA6-E702-4931-A20A-EA2260F3DB08}" presName="conn2-1" presStyleLbl="parChTrans1D3" presStyleIdx="7" presStyleCnt="8"/>
      <dgm:spPr/>
    </dgm:pt>
    <dgm:pt modelId="{4429A2AE-676C-417F-A33D-72B6F82CD8C9}" type="pres">
      <dgm:prSet presAssocID="{5651DFA6-E702-4931-A20A-EA2260F3DB08}" presName="connTx" presStyleLbl="parChTrans1D3" presStyleIdx="7" presStyleCnt="8"/>
      <dgm:spPr/>
    </dgm:pt>
    <dgm:pt modelId="{5B966D2B-D469-4E02-83DE-8DDE737650CE}" type="pres">
      <dgm:prSet presAssocID="{2EFC4676-5EC3-4F56-A9FB-3817CA3DA83F}" presName="root2" presStyleCnt="0"/>
      <dgm:spPr/>
    </dgm:pt>
    <dgm:pt modelId="{F61AC562-AF63-4E83-9E7E-6FB1D433E64B}" type="pres">
      <dgm:prSet presAssocID="{2EFC4676-5EC3-4F56-A9FB-3817CA3DA83F}" presName="LevelTwoTextNode" presStyleLbl="node3" presStyleIdx="7" presStyleCnt="8">
        <dgm:presLayoutVars>
          <dgm:chPref val="3"/>
        </dgm:presLayoutVars>
      </dgm:prSet>
      <dgm:spPr/>
    </dgm:pt>
    <dgm:pt modelId="{88C61834-52D7-4029-A449-EF4FD864F81A}" type="pres">
      <dgm:prSet presAssocID="{2EFC4676-5EC3-4F56-A9FB-3817CA3DA83F}" presName="level3hierChild" presStyleCnt="0"/>
      <dgm:spPr/>
    </dgm:pt>
  </dgm:ptLst>
  <dgm:cxnLst>
    <dgm:cxn modelId="{0F0C5600-3DF9-47FE-A499-79078D5252F7}" type="presOf" srcId="{2413DC07-D2B5-4AB7-8BC9-05DF2F1DC379}" destId="{83A10BD2-F8ED-4E83-BC25-C143EB4F3306}" srcOrd="1" destOrd="0" presId="urn:microsoft.com/office/officeart/2008/layout/HorizontalMultiLevelHierarchy"/>
    <dgm:cxn modelId="{D1ABFD07-F466-4F17-9965-49E04CDB0E0D}" srcId="{FA594F4A-958B-4E4F-8308-FCF4FF418162}" destId="{1A3C5288-D8BA-4377-AF6B-0011D6BFD704}" srcOrd="0" destOrd="0" parTransId="{35EDBDFB-B3E7-494B-AC38-160DC99B97F1}" sibTransId="{7EE048B6-ACC7-4D66-86CD-CDF4DB04D3D3}"/>
    <dgm:cxn modelId="{3456D00E-C9BA-4A3E-B8BF-E20BD7F888B9}" type="presOf" srcId="{AF32A17E-D59F-4CA9-9CBE-EAEFA455FC62}" destId="{B5E0B479-948E-42FC-A23C-670DB9E4896F}" srcOrd="0" destOrd="0" presId="urn:microsoft.com/office/officeart/2008/layout/HorizontalMultiLevelHierarchy"/>
    <dgm:cxn modelId="{50735318-0B54-4B2A-AEC7-27892C5848C1}" type="presOf" srcId="{B90E03BF-765E-4970-AD98-659F4EC72A96}" destId="{F9822D86-A183-47A2-BB59-D79A5BFEAD3B}" srcOrd="0" destOrd="0" presId="urn:microsoft.com/office/officeart/2008/layout/HorizontalMultiLevelHierarchy"/>
    <dgm:cxn modelId="{C2F9E21C-B63B-43BF-9F62-62923B6696A7}" type="presOf" srcId="{D1FC5BB3-DF0A-4286-B0DB-B509B8981909}" destId="{C70B8E14-66D1-4E56-9285-4B59AB4130FB}" srcOrd="0" destOrd="0" presId="urn:microsoft.com/office/officeart/2008/layout/HorizontalMultiLevelHierarchy"/>
    <dgm:cxn modelId="{494E881D-0E71-4ABF-AD0E-149F821B4BCA}" type="presOf" srcId="{7145A7BD-15D1-4215-B906-5D08078642C6}" destId="{73D9B567-7CA0-4244-841E-C259A419F1BA}" srcOrd="0" destOrd="0" presId="urn:microsoft.com/office/officeart/2008/layout/HorizontalMultiLevelHierarchy"/>
    <dgm:cxn modelId="{68CE2620-42DC-4B72-974D-CEFBD0D55B7B}" type="presOf" srcId="{2EFC4676-5EC3-4F56-A9FB-3817CA3DA83F}" destId="{F61AC562-AF63-4E83-9E7E-6FB1D433E64B}" srcOrd="0" destOrd="0" presId="urn:microsoft.com/office/officeart/2008/layout/HorizontalMultiLevelHierarchy"/>
    <dgm:cxn modelId="{E07C1A23-2367-4527-94D0-659AD8EA3A20}" type="presOf" srcId="{2B415869-83C2-4EE3-AD2D-0F8835D96CA0}" destId="{BFD1EAAB-D7CB-4C16-871D-5D6B65B8CEB4}" srcOrd="1" destOrd="0" presId="urn:microsoft.com/office/officeart/2008/layout/HorizontalMultiLevelHierarchy"/>
    <dgm:cxn modelId="{8CC2C929-908E-4302-9A8C-6418EB583783}" type="presOf" srcId="{F6D8B9EA-FFAC-4A61-B1B6-6910062A5A3E}" destId="{E02EDEDD-2807-4285-BF74-B0DB1BF9012A}" srcOrd="1" destOrd="0" presId="urn:microsoft.com/office/officeart/2008/layout/HorizontalMultiLevelHierarchy"/>
    <dgm:cxn modelId="{0067C630-E68C-4218-97F7-2442CE3BC316}" type="presOf" srcId="{D549BC0F-1ED0-4A2A-A482-FD12B3D63534}" destId="{75E6AB48-E07D-496A-9540-B75ADBEBECDB}" srcOrd="0" destOrd="0" presId="urn:microsoft.com/office/officeart/2008/layout/HorizontalMultiLevelHierarchy"/>
    <dgm:cxn modelId="{E155D330-6DF6-4141-9DFA-AECA22AE25DE}" type="presOf" srcId="{5651DFA6-E702-4931-A20A-EA2260F3DB08}" destId="{4429A2AE-676C-417F-A33D-72B6F82CD8C9}" srcOrd="1" destOrd="0" presId="urn:microsoft.com/office/officeart/2008/layout/HorizontalMultiLevelHierarchy"/>
    <dgm:cxn modelId="{A804FE30-3BEA-4B30-B354-9831D08F245D}" srcId="{398907D3-698D-4F58-BAE5-CA35044BBFDA}" destId="{377D95CC-BE3B-4DBD-A286-CD65E59D4654}" srcOrd="0" destOrd="0" parTransId="{AA1B4550-1376-410F-AF65-0E1654BEE325}" sibTransId="{7718F0B7-DB5B-4674-BF29-1F8206F2F7C2}"/>
    <dgm:cxn modelId="{E73AD631-9C83-4637-A492-7BB4D1421461}" type="presOf" srcId="{BA717B55-AEEF-4DE8-8590-1E847B6B27B9}" destId="{6054487C-9A37-4732-8D36-96F495FDABCD}" srcOrd="0" destOrd="0" presId="urn:microsoft.com/office/officeart/2008/layout/HorizontalMultiLevelHierarchy"/>
    <dgm:cxn modelId="{5848A237-CC25-412C-A10E-2DEEC73F18D9}" srcId="{377D95CC-BE3B-4DBD-A286-CD65E59D4654}" destId="{E7D7743F-367C-48A7-B1A3-502B15B54533}" srcOrd="0" destOrd="0" parTransId="{BA717B55-AEEF-4DE8-8590-1E847B6B27B9}" sibTransId="{0B5A792E-8C5A-4FF3-A5E5-06DDE1604971}"/>
    <dgm:cxn modelId="{6426B43A-AE2D-47ED-8DBE-A10300D17F3A}" type="presOf" srcId="{B9582CAE-BC15-412B-81F7-50C3E930AA2B}" destId="{308112B0-C776-451F-9704-52671FD8BC30}" srcOrd="0" destOrd="0" presId="urn:microsoft.com/office/officeart/2008/layout/HorizontalMultiLevelHierarchy"/>
    <dgm:cxn modelId="{6F0ECA5B-3F64-4228-9859-4371F424316B}" type="presOf" srcId="{2413DC07-D2B5-4AB7-8BC9-05DF2F1DC379}" destId="{E711DEEE-4BC2-4394-91F2-5935116F5DAA}" srcOrd="0" destOrd="0" presId="urn:microsoft.com/office/officeart/2008/layout/HorizontalMultiLevelHierarchy"/>
    <dgm:cxn modelId="{20475A5E-146D-43DB-A04A-513E2843858D}" type="presOf" srcId="{52D73D0C-EDD7-45F2-A70A-9C6FF3D14EFD}" destId="{89C31A7B-9B38-4F7D-81A1-36FBB6856D40}" srcOrd="0" destOrd="0" presId="urn:microsoft.com/office/officeart/2008/layout/HorizontalMultiLevelHierarchy"/>
    <dgm:cxn modelId="{4C984C43-F59D-4EC7-9F66-9DE291614C40}" srcId="{7C812010-0102-4EA1-8C1A-4BCED0B4C237}" destId="{750D12A3-C93F-4B3D-9B6D-04599EA7CE9E}" srcOrd="0" destOrd="0" parTransId="{B90E03BF-765E-4970-AD98-659F4EC72A96}" sibTransId="{57E5D7A0-25F0-4FCF-823A-696E41A3D230}"/>
    <dgm:cxn modelId="{9A463C45-9BD0-49FD-8E8F-DEE25B3409E6}" srcId="{D549BC0F-1ED0-4A2A-A482-FD12B3D63534}" destId="{6A5EA985-A9D8-4FF0-BC2F-7E9AF02174F7}" srcOrd="0" destOrd="0" parTransId="{AF32A17E-D59F-4CA9-9CBE-EAEFA455FC62}" sibTransId="{DED6FB43-531F-46E5-B4B0-65483F462B95}"/>
    <dgm:cxn modelId="{B983FF68-2B3B-47F8-AEF1-7E4EC572FFCC}" srcId="{D549BC0F-1ED0-4A2A-A482-FD12B3D63534}" destId="{398907D3-698D-4F58-BAE5-CA35044BBFDA}" srcOrd="2" destOrd="0" parTransId="{26AF50B0-7210-466D-9433-FCFE2C435A70}" sibTransId="{8E4FB1C1-561E-4511-93D1-23D2020C96BB}"/>
    <dgm:cxn modelId="{3DCAD24D-EDBC-42A1-8479-4AE70E982CDB}" srcId="{D1FC5BB3-DF0A-4286-B0DB-B509B8981909}" destId="{D549BC0F-1ED0-4A2A-A482-FD12B3D63534}" srcOrd="0" destOrd="0" parTransId="{1D325011-BB1A-4DBC-8B30-3A653D555A97}" sibTransId="{09A32A2C-31BF-41CF-958A-33D25F8FE198}"/>
    <dgm:cxn modelId="{F0BDEC6D-054A-408F-B656-1A5B98BF1322}" type="presOf" srcId="{BA717B55-AEEF-4DE8-8590-1E847B6B27B9}" destId="{F87355F2-46B7-4BBF-AF54-24EBE00A0C2A}" srcOrd="1" destOrd="0" presId="urn:microsoft.com/office/officeart/2008/layout/HorizontalMultiLevelHierarchy"/>
    <dgm:cxn modelId="{48D89A71-D4DD-4A29-AAA9-90E29FFCC576}" type="presOf" srcId="{80C76BE7-B8EA-4C6C-9E20-04105E4EF83D}" destId="{0FA0EB1E-24AE-4E59-8E3C-19DB512DA3E8}" srcOrd="0" destOrd="0" presId="urn:microsoft.com/office/officeart/2008/layout/HorizontalMultiLevelHierarchy"/>
    <dgm:cxn modelId="{54BFAA72-74D5-4D26-B018-94E87418184A}" type="presOf" srcId="{E7D7743F-367C-48A7-B1A3-502B15B54533}" destId="{CB61ECF5-BDA3-4974-B395-02FD1DB6FB0E}" srcOrd="0" destOrd="0" presId="urn:microsoft.com/office/officeart/2008/layout/HorizontalMultiLevelHierarchy"/>
    <dgm:cxn modelId="{08A0C652-116B-4C00-9B10-E44C91719CCA}" srcId="{6A5EA985-A9D8-4FF0-BC2F-7E9AF02174F7}" destId="{AADB2BAD-36F7-4E2D-BDD1-F9513C6F97B7}" srcOrd="0" destOrd="0" parTransId="{7C6D769F-E4AE-479C-BAF3-5444E4B3726F}" sibTransId="{C028C8A0-9C0F-4AFB-B197-6809B10ADE94}"/>
    <dgm:cxn modelId="{E382F753-1E96-4D4A-A77E-CD76CDC444EC}" srcId="{80C76BE7-B8EA-4C6C-9E20-04105E4EF83D}" destId="{86E7FAF8-C796-45C0-9D8F-AAB84D9CD747}" srcOrd="0" destOrd="0" parTransId="{2413DC07-D2B5-4AB7-8BC9-05DF2F1DC379}" sibTransId="{89B7D4A8-7E8D-42CA-A32C-785E526D1108}"/>
    <dgm:cxn modelId="{6B066474-1977-4986-AD2B-71A5539DF179}" type="presOf" srcId="{2B415869-83C2-4EE3-AD2D-0F8835D96CA0}" destId="{42B55767-6941-47F4-B85E-9C40294CB2D5}" srcOrd="0" destOrd="0" presId="urn:microsoft.com/office/officeart/2008/layout/HorizontalMultiLevelHierarchy"/>
    <dgm:cxn modelId="{D9A2C579-3C6A-42AC-AB6E-768E77C401D6}" type="presOf" srcId="{7C812010-0102-4EA1-8C1A-4BCED0B4C237}" destId="{8AC1E40F-DEDD-4AB9-AC93-5D480EC92E86}" srcOrd="0" destOrd="0" presId="urn:microsoft.com/office/officeart/2008/layout/HorizontalMultiLevelHierarchy"/>
    <dgm:cxn modelId="{46C41287-314E-4690-9B34-323ECF154FB7}" type="presOf" srcId="{7C6D769F-E4AE-479C-BAF3-5444E4B3726F}" destId="{6B1D12C5-0C6F-4ADE-B918-3FC6E3BEEC64}" srcOrd="0" destOrd="0" presId="urn:microsoft.com/office/officeart/2008/layout/HorizontalMultiLevelHierarchy"/>
    <dgm:cxn modelId="{AF391794-FC94-465D-9DA6-9CABFFC23381}" type="presOf" srcId="{AA1B4550-1376-410F-AF65-0E1654BEE325}" destId="{883B086B-2DC2-490C-A2BE-308B5E5CDA13}" srcOrd="1" destOrd="0" presId="urn:microsoft.com/office/officeart/2008/layout/HorizontalMultiLevelHierarchy"/>
    <dgm:cxn modelId="{21DBE095-134D-4B96-87B9-0FDB8E9D36AE}" type="presOf" srcId="{AA1B4550-1376-410F-AF65-0E1654BEE325}" destId="{9B5B4E17-4A44-4199-BF46-898F46537CD4}" srcOrd="0" destOrd="0" presId="urn:microsoft.com/office/officeart/2008/layout/HorizontalMultiLevelHierarchy"/>
    <dgm:cxn modelId="{F003B097-9CB4-4B8E-8892-1D0B95CB665A}" type="presOf" srcId="{7C6D769F-E4AE-479C-BAF3-5444E4B3726F}" destId="{06C76C89-2516-476B-AEEE-AB4E9630C24B}" srcOrd="1" destOrd="0" presId="urn:microsoft.com/office/officeart/2008/layout/HorizontalMultiLevelHierarchy"/>
    <dgm:cxn modelId="{333A5B9B-5135-4C5A-A638-81E676F3BB99}" type="presOf" srcId="{F6D8B9EA-FFAC-4A61-B1B6-6910062A5A3E}" destId="{7AC8F7B5-8450-401D-B8D7-F972EE9BAEB9}" srcOrd="0" destOrd="0" presId="urn:microsoft.com/office/officeart/2008/layout/HorizontalMultiLevelHierarchy"/>
    <dgm:cxn modelId="{40FA5D9B-B19E-4E98-A73A-AD0093E765CB}" type="presOf" srcId="{35EDBDFB-B3E7-494B-AC38-160DC99B97F1}" destId="{42F7AA3E-76EF-429E-9FB9-B483E90B4EEE}" srcOrd="0" destOrd="0" presId="urn:microsoft.com/office/officeart/2008/layout/HorizontalMultiLevelHierarchy"/>
    <dgm:cxn modelId="{CE4F36A2-53D8-4714-A410-0A7103B570B2}" type="presOf" srcId="{B0EA6226-EF79-4FC2-8AEC-4A24B110F44A}" destId="{D4A35698-B0D2-41FB-9000-A0E3BC37F69C}" srcOrd="1" destOrd="0" presId="urn:microsoft.com/office/officeart/2008/layout/HorizontalMultiLevelHierarchy"/>
    <dgm:cxn modelId="{37D88DA5-41A8-4EB4-B977-ABBABB374BDD}" type="presOf" srcId="{750D12A3-C93F-4B3D-9B6D-04599EA7CE9E}" destId="{C07AD25C-D683-4254-8DFB-C22694ED5680}" srcOrd="0" destOrd="0" presId="urn:microsoft.com/office/officeart/2008/layout/HorizontalMultiLevelHierarchy"/>
    <dgm:cxn modelId="{5B6CDBA6-5FCA-4165-9513-BB0C82EDD924}" type="presOf" srcId="{B90E03BF-765E-4970-AD98-659F4EC72A96}" destId="{D2B328DA-1446-475E-80AF-EC24D9E8FDAF}" srcOrd="1" destOrd="0" presId="urn:microsoft.com/office/officeart/2008/layout/HorizontalMultiLevelHierarchy"/>
    <dgm:cxn modelId="{25F429A7-180B-4945-8D92-6423884FF375}" srcId="{D549BC0F-1ED0-4A2A-A482-FD12B3D63534}" destId="{80C76BE7-B8EA-4C6C-9E20-04105E4EF83D}" srcOrd="1" destOrd="0" parTransId="{B9582CAE-BC15-412B-81F7-50C3E930AA2B}" sibTransId="{89314D7A-76F8-416C-A403-A955AECEFD72}"/>
    <dgm:cxn modelId="{25DD35AD-EECF-44AC-93DC-179677D05F37}" type="presOf" srcId="{377D95CC-BE3B-4DBD-A286-CD65E59D4654}" destId="{2F63FB2F-412D-49A3-AFD5-D587C6A01EFA}" srcOrd="0" destOrd="0" presId="urn:microsoft.com/office/officeart/2008/layout/HorizontalMultiLevelHierarchy"/>
    <dgm:cxn modelId="{84CD6CAE-7ECB-4F61-9E6F-082954414A4D}" type="presOf" srcId="{AADB2BAD-36F7-4E2D-BDD1-F9513C6F97B7}" destId="{048222B6-CF13-47FA-9991-0AC12FF70BAB}" srcOrd="0" destOrd="0" presId="urn:microsoft.com/office/officeart/2008/layout/HorizontalMultiLevelHierarchy"/>
    <dgm:cxn modelId="{07566DB9-8B35-4D66-A2F8-0A15CADFD7E1}" type="presOf" srcId="{AF32A17E-D59F-4CA9-9CBE-EAEFA455FC62}" destId="{A3C3C0C5-3ECF-4FB9-8920-531A53D49785}" srcOrd="1" destOrd="0" presId="urn:microsoft.com/office/officeart/2008/layout/HorizontalMultiLevelHierarchy"/>
    <dgm:cxn modelId="{9E5ED6B9-D496-446D-9777-3D4FC3F653E7}" type="presOf" srcId="{6A5EA985-A9D8-4FF0-BC2F-7E9AF02174F7}" destId="{43AC3EF1-BA11-4674-B97A-D4F1FED9315B}" srcOrd="0" destOrd="0" presId="urn:microsoft.com/office/officeart/2008/layout/HorizontalMultiLevelHierarchy"/>
    <dgm:cxn modelId="{C69FDFBA-3F83-47E2-BB8F-E7AC5DDE0253}" type="presOf" srcId="{B9582CAE-BC15-412B-81F7-50C3E930AA2B}" destId="{2D59B243-7536-4493-B971-FD9E42D80AFA}" srcOrd="1" destOrd="0" presId="urn:microsoft.com/office/officeart/2008/layout/HorizontalMultiLevelHierarchy"/>
    <dgm:cxn modelId="{A98EF4BC-6815-4000-8A05-0F4B415A8AC5}" type="presOf" srcId="{B0EA6226-EF79-4FC2-8AEC-4A24B110F44A}" destId="{22E96E8D-0715-4ECA-9ACA-3611609A1618}" srcOrd="0" destOrd="0" presId="urn:microsoft.com/office/officeart/2008/layout/HorizontalMultiLevelHierarchy"/>
    <dgm:cxn modelId="{6E690ECA-460A-422D-953E-DC25863303B6}" type="presOf" srcId="{86E7FAF8-C796-45C0-9D8F-AAB84D9CD747}" destId="{F1E1430D-22B3-410E-ADF4-213F2913F9B3}" srcOrd="0" destOrd="0" presId="urn:microsoft.com/office/officeart/2008/layout/HorizontalMultiLevelHierarchy"/>
    <dgm:cxn modelId="{6100F8CB-AC0B-438D-A45B-E5DEAB9AAFAC}" srcId="{80C76BE7-B8EA-4C6C-9E20-04105E4EF83D}" destId="{FA594F4A-958B-4E4F-8308-FCF4FF418162}" srcOrd="1" destOrd="0" parTransId="{F6D8B9EA-FFAC-4A61-B1B6-6910062A5A3E}" sibTransId="{8FDBD01C-8126-4093-888D-569BD91175C8}"/>
    <dgm:cxn modelId="{3A087FD0-7336-4E55-8E88-747406CCF6F6}" type="presOf" srcId="{398907D3-698D-4F58-BAE5-CA35044BBFDA}" destId="{241DAFC4-0183-4467-9EF3-340EE6D1F53D}" srcOrd="0" destOrd="0" presId="urn:microsoft.com/office/officeart/2008/layout/HorizontalMultiLevelHierarchy"/>
    <dgm:cxn modelId="{B05E72DA-7917-434F-8AD8-712BE923F38B}" srcId="{6A5EA985-A9D8-4FF0-BC2F-7E9AF02174F7}" destId="{7C812010-0102-4EA1-8C1A-4BCED0B4C237}" srcOrd="2" destOrd="0" parTransId="{2B415869-83C2-4EE3-AD2D-0F8835D96CA0}" sibTransId="{508318D0-C0CD-43D4-ABAB-CBBF1329FB78}"/>
    <dgm:cxn modelId="{E456F9DE-49BC-4734-860D-266403BF7D2B}" type="presOf" srcId="{52D73D0C-EDD7-45F2-A70A-9C6FF3D14EFD}" destId="{220E96DC-29B7-454C-B728-F093FC9040B9}" srcOrd="1" destOrd="0" presId="urn:microsoft.com/office/officeart/2008/layout/HorizontalMultiLevelHierarchy"/>
    <dgm:cxn modelId="{605FAAE1-A162-465E-A19A-4C8A845A79D3}" srcId="{398907D3-698D-4F58-BAE5-CA35044BBFDA}" destId="{7145A7BD-15D1-4215-B906-5D08078642C6}" srcOrd="1" destOrd="0" parTransId="{B0EA6226-EF79-4FC2-8AEC-4A24B110F44A}" sibTransId="{24246928-6BC5-4D55-91DA-B6A71520DEF9}"/>
    <dgm:cxn modelId="{966D78E6-2D4F-4629-BDC3-2228FD5229A5}" srcId="{6A5EA985-A9D8-4FF0-BC2F-7E9AF02174F7}" destId="{76A19FB8-E82A-42A3-8CC7-67B10289F58E}" srcOrd="1" destOrd="0" parTransId="{52D73D0C-EDD7-45F2-A70A-9C6FF3D14EFD}" sibTransId="{183D1106-B242-422C-8A10-57B88CAFE023}"/>
    <dgm:cxn modelId="{74DAD3EA-6725-4310-8F40-0554F2F1990F}" type="presOf" srcId="{26AF50B0-7210-466D-9433-FCFE2C435A70}" destId="{3B67FFBA-9AB3-4F70-969F-736BD3A5ACA3}" srcOrd="1" destOrd="0" presId="urn:microsoft.com/office/officeart/2008/layout/HorizontalMultiLevelHierarchy"/>
    <dgm:cxn modelId="{D05703EF-D033-442F-AD0E-EFA9F6BD0FC7}" type="presOf" srcId="{35EDBDFB-B3E7-494B-AC38-160DC99B97F1}" destId="{DB2B1F12-2910-4324-A31F-AFB8172ADF15}" srcOrd="1" destOrd="0" presId="urn:microsoft.com/office/officeart/2008/layout/HorizontalMultiLevelHierarchy"/>
    <dgm:cxn modelId="{62BBA0EF-43B9-4221-8DCF-DF12860E0DF8}" type="presOf" srcId="{1A3C5288-D8BA-4377-AF6B-0011D6BFD704}" destId="{EBD1B295-FE33-49A9-9EBE-E2CF766870ED}" srcOrd="0" destOrd="0" presId="urn:microsoft.com/office/officeart/2008/layout/HorizontalMultiLevelHierarchy"/>
    <dgm:cxn modelId="{A2E9C0EF-542E-4F0C-8BE8-F070E2597B17}" type="presOf" srcId="{26AF50B0-7210-466D-9433-FCFE2C435A70}" destId="{D64B28C9-49D4-41FD-B7D2-C52C793A23DF}" srcOrd="0" destOrd="0" presId="urn:microsoft.com/office/officeart/2008/layout/HorizontalMultiLevelHierarchy"/>
    <dgm:cxn modelId="{E2655CF3-50EF-47C9-87AE-4B6F7FE18D32}" type="presOf" srcId="{FA594F4A-958B-4E4F-8308-FCF4FF418162}" destId="{6606C1E3-CC18-4952-AC8D-ECDED08FB5DB}" srcOrd="0" destOrd="0" presId="urn:microsoft.com/office/officeart/2008/layout/HorizontalMultiLevelHierarchy"/>
    <dgm:cxn modelId="{74CA84F3-588E-411F-9664-5242A8B761B1}" srcId="{398907D3-698D-4F58-BAE5-CA35044BBFDA}" destId="{2EFC4676-5EC3-4F56-A9FB-3817CA3DA83F}" srcOrd="2" destOrd="0" parTransId="{5651DFA6-E702-4931-A20A-EA2260F3DB08}" sibTransId="{13569C38-24F2-4AD8-9E35-1451105404E1}"/>
    <dgm:cxn modelId="{6DAC32F9-AB41-4CA0-B4E2-640909CA8D24}" type="presOf" srcId="{5651DFA6-E702-4931-A20A-EA2260F3DB08}" destId="{9BAFDF18-555B-4D48-9705-E7430F2722DE}" srcOrd="0" destOrd="0" presId="urn:microsoft.com/office/officeart/2008/layout/HorizontalMultiLevelHierarchy"/>
    <dgm:cxn modelId="{3E6240FF-434D-4842-A037-EBC61395A0F5}" type="presOf" srcId="{76A19FB8-E82A-42A3-8CC7-67B10289F58E}" destId="{DF81E747-4891-4D01-87DB-143278368BEB}" srcOrd="0" destOrd="0" presId="urn:microsoft.com/office/officeart/2008/layout/HorizontalMultiLevelHierarchy"/>
    <dgm:cxn modelId="{22DACFAA-F63D-45BB-9EE2-2A10B2D6D011}" type="presParOf" srcId="{C70B8E14-66D1-4E56-9285-4B59AB4130FB}" destId="{4A96902D-E593-4E9B-93FF-C85A419F62D7}" srcOrd="0" destOrd="0" presId="urn:microsoft.com/office/officeart/2008/layout/HorizontalMultiLevelHierarchy"/>
    <dgm:cxn modelId="{E802C50B-B1BF-4C78-A69D-2080501174C9}" type="presParOf" srcId="{4A96902D-E593-4E9B-93FF-C85A419F62D7}" destId="{75E6AB48-E07D-496A-9540-B75ADBEBECDB}" srcOrd="0" destOrd="0" presId="urn:microsoft.com/office/officeart/2008/layout/HorizontalMultiLevelHierarchy"/>
    <dgm:cxn modelId="{DE825054-EA43-4B22-9DDA-280C104F5969}" type="presParOf" srcId="{4A96902D-E593-4E9B-93FF-C85A419F62D7}" destId="{CBF1FF56-0BBA-4C5D-87F3-79E1950D27FE}" srcOrd="1" destOrd="0" presId="urn:microsoft.com/office/officeart/2008/layout/HorizontalMultiLevelHierarchy"/>
    <dgm:cxn modelId="{08F6D3B0-F610-4F43-8324-990D7C1553AF}" type="presParOf" srcId="{CBF1FF56-0BBA-4C5D-87F3-79E1950D27FE}" destId="{B5E0B479-948E-42FC-A23C-670DB9E4896F}" srcOrd="0" destOrd="0" presId="urn:microsoft.com/office/officeart/2008/layout/HorizontalMultiLevelHierarchy"/>
    <dgm:cxn modelId="{8645241C-20C1-48AB-90BB-B54529E15B58}" type="presParOf" srcId="{B5E0B479-948E-42FC-A23C-670DB9E4896F}" destId="{A3C3C0C5-3ECF-4FB9-8920-531A53D49785}" srcOrd="0" destOrd="0" presId="urn:microsoft.com/office/officeart/2008/layout/HorizontalMultiLevelHierarchy"/>
    <dgm:cxn modelId="{5ED0AEEF-FBF5-4693-BC90-6423F41E3F18}" type="presParOf" srcId="{CBF1FF56-0BBA-4C5D-87F3-79E1950D27FE}" destId="{657F4CC9-B32E-46CF-B91C-744C54D18894}" srcOrd="1" destOrd="0" presId="urn:microsoft.com/office/officeart/2008/layout/HorizontalMultiLevelHierarchy"/>
    <dgm:cxn modelId="{0D1BB22C-A52C-4AC0-A339-42EB8DEA9DEC}" type="presParOf" srcId="{657F4CC9-B32E-46CF-B91C-744C54D18894}" destId="{43AC3EF1-BA11-4674-B97A-D4F1FED9315B}" srcOrd="0" destOrd="0" presId="urn:microsoft.com/office/officeart/2008/layout/HorizontalMultiLevelHierarchy"/>
    <dgm:cxn modelId="{15DAADEF-B8C0-49B6-A21D-4333EED87D35}" type="presParOf" srcId="{657F4CC9-B32E-46CF-B91C-744C54D18894}" destId="{E0365C4A-3C29-4590-A6E9-90E8E15EA35F}" srcOrd="1" destOrd="0" presId="urn:microsoft.com/office/officeart/2008/layout/HorizontalMultiLevelHierarchy"/>
    <dgm:cxn modelId="{6C1C3427-471D-4AF6-A0D2-A5325A1CE578}" type="presParOf" srcId="{E0365C4A-3C29-4590-A6E9-90E8E15EA35F}" destId="{6B1D12C5-0C6F-4ADE-B918-3FC6E3BEEC64}" srcOrd="0" destOrd="0" presId="urn:microsoft.com/office/officeart/2008/layout/HorizontalMultiLevelHierarchy"/>
    <dgm:cxn modelId="{C99AE981-68A0-4EC6-877B-F91ADE13846D}" type="presParOf" srcId="{6B1D12C5-0C6F-4ADE-B918-3FC6E3BEEC64}" destId="{06C76C89-2516-476B-AEEE-AB4E9630C24B}" srcOrd="0" destOrd="0" presId="urn:microsoft.com/office/officeart/2008/layout/HorizontalMultiLevelHierarchy"/>
    <dgm:cxn modelId="{0ACFFB70-6281-437C-BFBE-A6B327CD7296}" type="presParOf" srcId="{E0365C4A-3C29-4590-A6E9-90E8E15EA35F}" destId="{44E427B4-D3BB-4B38-B7B1-FA7B4A7CE80B}" srcOrd="1" destOrd="0" presId="urn:microsoft.com/office/officeart/2008/layout/HorizontalMultiLevelHierarchy"/>
    <dgm:cxn modelId="{E27D6DDC-E8FF-4F37-9646-D742075E2D2B}" type="presParOf" srcId="{44E427B4-D3BB-4B38-B7B1-FA7B4A7CE80B}" destId="{048222B6-CF13-47FA-9991-0AC12FF70BAB}" srcOrd="0" destOrd="0" presId="urn:microsoft.com/office/officeart/2008/layout/HorizontalMultiLevelHierarchy"/>
    <dgm:cxn modelId="{47E285E6-4E5A-4FF1-AD30-B9D620D64AAC}" type="presParOf" srcId="{44E427B4-D3BB-4B38-B7B1-FA7B4A7CE80B}" destId="{AF1C306F-21BF-4870-961F-4F3F282DF6BE}" srcOrd="1" destOrd="0" presId="urn:microsoft.com/office/officeart/2008/layout/HorizontalMultiLevelHierarchy"/>
    <dgm:cxn modelId="{A89A6E06-D6A0-4B7C-9437-62B4A00456D5}" type="presParOf" srcId="{E0365C4A-3C29-4590-A6E9-90E8E15EA35F}" destId="{89C31A7B-9B38-4F7D-81A1-36FBB6856D40}" srcOrd="2" destOrd="0" presId="urn:microsoft.com/office/officeart/2008/layout/HorizontalMultiLevelHierarchy"/>
    <dgm:cxn modelId="{B60ABA4B-04C2-461A-96E1-C660394E32DF}" type="presParOf" srcId="{89C31A7B-9B38-4F7D-81A1-36FBB6856D40}" destId="{220E96DC-29B7-454C-B728-F093FC9040B9}" srcOrd="0" destOrd="0" presId="urn:microsoft.com/office/officeart/2008/layout/HorizontalMultiLevelHierarchy"/>
    <dgm:cxn modelId="{44B1CE8F-5D5E-497B-9357-31A5B5A5A44E}" type="presParOf" srcId="{E0365C4A-3C29-4590-A6E9-90E8E15EA35F}" destId="{E6F8EA76-E8B9-4DB4-9252-5875FA7C3115}" srcOrd="3" destOrd="0" presId="urn:microsoft.com/office/officeart/2008/layout/HorizontalMultiLevelHierarchy"/>
    <dgm:cxn modelId="{FB9DEB9E-1FD4-412A-B103-6B29A6FEB2F7}" type="presParOf" srcId="{E6F8EA76-E8B9-4DB4-9252-5875FA7C3115}" destId="{DF81E747-4891-4D01-87DB-143278368BEB}" srcOrd="0" destOrd="0" presId="urn:microsoft.com/office/officeart/2008/layout/HorizontalMultiLevelHierarchy"/>
    <dgm:cxn modelId="{F75B4853-C14E-4C89-9A92-B4639E8F88AC}" type="presParOf" srcId="{E6F8EA76-E8B9-4DB4-9252-5875FA7C3115}" destId="{CFB258C1-9052-46E5-B102-45308EEB361A}" srcOrd="1" destOrd="0" presId="urn:microsoft.com/office/officeart/2008/layout/HorizontalMultiLevelHierarchy"/>
    <dgm:cxn modelId="{8428A9F1-8F0C-4FB4-B377-41A750A53933}" type="presParOf" srcId="{E0365C4A-3C29-4590-A6E9-90E8E15EA35F}" destId="{42B55767-6941-47F4-B85E-9C40294CB2D5}" srcOrd="4" destOrd="0" presId="urn:microsoft.com/office/officeart/2008/layout/HorizontalMultiLevelHierarchy"/>
    <dgm:cxn modelId="{35D259B1-9021-4397-AD6C-A3EBE139A4F5}" type="presParOf" srcId="{42B55767-6941-47F4-B85E-9C40294CB2D5}" destId="{BFD1EAAB-D7CB-4C16-871D-5D6B65B8CEB4}" srcOrd="0" destOrd="0" presId="urn:microsoft.com/office/officeart/2008/layout/HorizontalMultiLevelHierarchy"/>
    <dgm:cxn modelId="{FAB3F36E-45AB-41B5-ABA6-C930E627FEF0}" type="presParOf" srcId="{E0365C4A-3C29-4590-A6E9-90E8E15EA35F}" destId="{92A627BA-09D5-47D8-97ED-9128B4A7CEE6}" srcOrd="5" destOrd="0" presId="urn:microsoft.com/office/officeart/2008/layout/HorizontalMultiLevelHierarchy"/>
    <dgm:cxn modelId="{F61F8E7F-45DC-48C6-A08D-3C22B6E469FC}" type="presParOf" srcId="{92A627BA-09D5-47D8-97ED-9128B4A7CEE6}" destId="{8AC1E40F-DEDD-4AB9-AC93-5D480EC92E86}" srcOrd="0" destOrd="0" presId="urn:microsoft.com/office/officeart/2008/layout/HorizontalMultiLevelHierarchy"/>
    <dgm:cxn modelId="{7C904302-4F7A-4616-94EC-5E2D6FB2664B}" type="presParOf" srcId="{92A627BA-09D5-47D8-97ED-9128B4A7CEE6}" destId="{6B268173-6557-46B3-AA87-82DF68B5DE0E}" srcOrd="1" destOrd="0" presId="urn:microsoft.com/office/officeart/2008/layout/HorizontalMultiLevelHierarchy"/>
    <dgm:cxn modelId="{324AECA6-314E-4FCD-AEFC-7356D3BDDA60}" type="presParOf" srcId="{6B268173-6557-46B3-AA87-82DF68B5DE0E}" destId="{F9822D86-A183-47A2-BB59-D79A5BFEAD3B}" srcOrd="0" destOrd="0" presId="urn:microsoft.com/office/officeart/2008/layout/HorizontalMultiLevelHierarchy"/>
    <dgm:cxn modelId="{3C95DC73-CF16-420B-8949-EC43EDA11E2D}" type="presParOf" srcId="{F9822D86-A183-47A2-BB59-D79A5BFEAD3B}" destId="{D2B328DA-1446-475E-80AF-EC24D9E8FDAF}" srcOrd="0" destOrd="0" presId="urn:microsoft.com/office/officeart/2008/layout/HorizontalMultiLevelHierarchy"/>
    <dgm:cxn modelId="{F6DED42C-3FB9-43F1-AB50-A86C0355F7FC}" type="presParOf" srcId="{6B268173-6557-46B3-AA87-82DF68B5DE0E}" destId="{35A25BF5-E9C6-4A54-A197-C4CBB026F855}" srcOrd="1" destOrd="0" presId="urn:microsoft.com/office/officeart/2008/layout/HorizontalMultiLevelHierarchy"/>
    <dgm:cxn modelId="{0FFFCA63-C17A-4BEA-BFC7-93DE2F72302F}" type="presParOf" srcId="{35A25BF5-E9C6-4A54-A197-C4CBB026F855}" destId="{C07AD25C-D683-4254-8DFB-C22694ED5680}" srcOrd="0" destOrd="0" presId="urn:microsoft.com/office/officeart/2008/layout/HorizontalMultiLevelHierarchy"/>
    <dgm:cxn modelId="{AB4F5828-1ECB-4A01-9FE9-F66043B53CF8}" type="presParOf" srcId="{35A25BF5-E9C6-4A54-A197-C4CBB026F855}" destId="{AAB9F1FD-EEE0-4DE3-9984-B1C9D49C948C}" srcOrd="1" destOrd="0" presId="urn:microsoft.com/office/officeart/2008/layout/HorizontalMultiLevelHierarchy"/>
    <dgm:cxn modelId="{E18EBC77-B3E0-4236-BB74-8167E2081E50}" type="presParOf" srcId="{CBF1FF56-0BBA-4C5D-87F3-79E1950D27FE}" destId="{308112B0-C776-451F-9704-52671FD8BC30}" srcOrd="2" destOrd="0" presId="urn:microsoft.com/office/officeart/2008/layout/HorizontalMultiLevelHierarchy"/>
    <dgm:cxn modelId="{14A5F0E8-B767-4B8A-95C8-3AC47516AF6F}" type="presParOf" srcId="{308112B0-C776-451F-9704-52671FD8BC30}" destId="{2D59B243-7536-4493-B971-FD9E42D80AFA}" srcOrd="0" destOrd="0" presId="urn:microsoft.com/office/officeart/2008/layout/HorizontalMultiLevelHierarchy"/>
    <dgm:cxn modelId="{4DF88428-A676-451B-A9E5-3A25A5D60326}" type="presParOf" srcId="{CBF1FF56-0BBA-4C5D-87F3-79E1950D27FE}" destId="{311BE2C3-3381-4026-910E-DDB73EDA9C96}" srcOrd="3" destOrd="0" presId="urn:microsoft.com/office/officeart/2008/layout/HorizontalMultiLevelHierarchy"/>
    <dgm:cxn modelId="{3F1CF701-36A9-4075-80AC-40914151EED8}" type="presParOf" srcId="{311BE2C3-3381-4026-910E-DDB73EDA9C96}" destId="{0FA0EB1E-24AE-4E59-8E3C-19DB512DA3E8}" srcOrd="0" destOrd="0" presId="urn:microsoft.com/office/officeart/2008/layout/HorizontalMultiLevelHierarchy"/>
    <dgm:cxn modelId="{C2B5B64E-5272-4E40-AEB5-54B6282599AD}" type="presParOf" srcId="{311BE2C3-3381-4026-910E-DDB73EDA9C96}" destId="{786C4513-64F9-400D-AA8F-6E0F32E9848D}" srcOrd="1" destOrd="0" presId="urn:microsoft.com/office/officeart/2008/layout/HorizontalMultiLevelHierarchy"/>
    <dgm:cxn modelId="{3BDC27CE-2B0E-4FAA-95AE-7F273DEBB68F}" type="presParOf" srcId="{786C4513-64F9-400D-AA8F-6E0F32E9848D}" destId="{E711DEEE-4BC2-4394-91F2-5935116F5DAA}" srcOrd="0" destOrd="0" presId="urn:microsoft.com/office/officeart/2008/layout/HorizontalMultiLevelHierarchy"/>
    <dgm:cxn modelId="{B78AA495-5422-4601-872C-DFF1EA12B2E7}" type="presParOf" srcId="{E711DEEE-4BC2-4394-91F2-5935116F5DAA}" destId="{83A10BD2-F8ED-4E83-BC25-C143EB4F3306}" srcOrd="0" destOrd="0" presId="urn:microsoft.com/office/officeart/2008/layout/HorizontalMultiLevelHierarchy"/>
    <dgm:cxn modelId="{88B68E48-339F-430E-A210-AE11672D009B}" type="presParOf" srcId="{786C4513-64F9-400D-AA8F-6E0F32E9848D}" destId="{8381C804-7C16-496E-8C4D-21E7376BA0BA}" srcOrd="1" destOrd="0" presId="urn:microsoft.com/office/officeart/2008/layout/HorizontalMultiLevelHierarchy"/>
    <dgm:cxn modelId="{B7377416-C67F-4F2F-87D6-B7F37D696BED}" type="presParOf" srcId="{8381C804-7C16-496E-8C4D-21E7376BA0BA}" destId="{F1E1430D-22B3-410E-ADF4-213F2913F9B3}" srcOrd="0" destOrd="0" presId="urn:microsoft.com/office/officeart/2008/layout/HorizontalMultiLevelHierarchy"/>
    <dgm:cxn modelId="{463ECA03-D29E-40FF-8157-39FFCCD943C0}" type="presParOf" srcId="{8381C804-7C16-496E-8C4D-21E7376BA0BA}" destId="{2F2302DB-A919-4316-BD65-6FCD22B116F7}" srcOrd="1" destOrd="0" presId="urn:microsoft.com/office/officeart/2008/layout/HorizontalMultiLevelHierarchy"/>
    <dgm:cxn modelId="{2A6C2C84-040F-4DA8-ADBA-4EF3DE3320AA}" type="presParOf" srcId="{786C4513-64F9-400D-AA8F-6E0F32E9848D}" destId="{7AC8F7B5-8450-401D-B8D7-F972EE9BAEB9}" srcOrd="2" destOrd="0" presId="urn:microsoft.com/office/officeart/2008/layout/HorizontalMultiLevelHierarchy"/>
    <dgm:cxn modelId="{4EE267A9-F85B-4A6A-9405-4E9412FDC276}" type="presParOf" srcId="{7AC8F7B5-8450-401D-B8D7-F972EE9BAEB9}" destId="{E02EDEDD-2807-4285-BF74-B0DB1BF9012A}" srcOrd="0" destOrd="0" presId="urn:microsoft.com/office/officeart/2008/layout/HorizontalMultiLevelHierarchy"/>
    <dgm:cxn modelId="{8999B1EC-DB6F-42D2-B884-FF59B0689521}" type="presParOf" srcId="{786C4513-64F9-400D-AA8F-6E0F32E9848D}" destId="{4CEC8B2E-2413-42B8-8A88-C35522DC1EFE}" srcOrd="3" destOrd="0" presId="urn:microsoft.com/office/officeart/2008/layout/HorizontalMultiLevelHierarchy"/>
    <dgm:cxn modelId="{841CF2EF-E38B-49E9-BA61-0DF2B4AC2824}" type="presParOf" srcId="{4CEC8B2E-2413-42B8-8A88-C35522DC1EFE}" destId="{6606C1E3-CC18-4952-AC8D-ECDED08FB5DB}" srcOrd="0" destOrd="0" presId="urn:microsoft.com/office/officeart/2008/layout/HorizontalMultiLevelHierarchy"/>
    <dgm:cxn modelId="{2A4ED117-15FA-45C0-B124-DCAFB4597520}" type="presParOf" srcId="{4CEC8B2E-2413-42B8-8A88-C35522DC1EFE}" destId="{D7F86830-0B4F-4C8D-86F7-1B33EAFD168E}" srcOrd="1" destOrd="0" presId="urn:microsoft.com/office/officeart/2008/layout/HorizontalMultiLevelHierarchy"/>
    <dgm:cxn modelId="{38284F6E-F5BE-4285-BC6A-9709C053C3CE}" type="presParOf" srcId="{D7F86830-0B4F-4C8D-86F7-1B33EAFD168E}" destId="{42F7AA3E-76EF-429E-9FB9-B483E90B4EEE}" srcOrd="0" destOrd="0" presId="urn:microsoft.com/office/officeart/2008/layout/HorizontalMultiLevelHierarchy"/>
    <dgm:cxn modelId="{660D28E7-4500-4804-8C58-EE440A010F0F}" type="presParOf" srcId="{42F7AA3E-76EF-429E-9FB9-B483E90B4EEE}" destId="{DB2B1F12-2910-4324-A31F-AFB8172ADF15}" srcOrd="0" destOrd="0" presId="urn:microsoft.com/office/officeart/2008/layout/HorizontalMultiLevelHierarchy"/>
    <dgm:cxn modelId="{CDBE1AF3-2E73-4E56-8C19-950C397D3F19}" type="presParOf" srcId="{D7F86830-0B4F-4C8D-86F7-1B33EAFD168E}" destId="{74130BA9-FC12-4858-A14A-A80074E00613}" srcOrd="1" destOrd="0" presId="urn:microsoft.com/office/officeart/2008/layout/HorizontalMultiLevelHierarchy"/>
    <dgm:cxn modelId="{3EB4DACA-C2EA-45A9-A564-CD909DFD51A5}" type="presParOf" srcId="{74130BA9-FC12-4858-A14A-A80074E00613}" destId="{EBD1B295-FE33-49A9-9EBE-E2CF766870ED}" srcOrd="0" destOrd="0" presId="urn:microsoft.com/office/officeart/2008/layout/HorizontalMultiLevelHierarchy"/>
    <dgm:cxn modelId="{91A499ED-B7BE-4C91-A27E-AFDC09E7594A}" type="presParOf" srcId="{74130BA9-FC12-4858-A14A-A80074E00613}" destId="{47078744-4CFB-483F-B204-0053A52B19B7}" srcOrd="1" destOrd="0" presId="urn:microsoft.com/office/officeart/2008/layout/HorizontalMultiLevelHierarchy"/>
    <dgm:cxn modelId="{2017C0C3-9887-4FB6-9040-24CE5DC50BFB}" type="presParOf" srcId="{CBF1FF56-0BBA-4C5D-87F3-79E1950D27FE}" destId="{D64B28C9-49D4-41FD-B7D2-C52C793A23DF}" srcOrd="4" destOrd="0" presId="urn:microsoft.com/office/officeart/2008/layout/HorizontalMultiLevelHierarchy"/>
    <dgm:cxn modelId="{F1E38D29-61E2-4FE3-8068-7FD01037CA05}" type="presParOf" srcId="{D64B28C9-49D4-41FD-B7D2-C52C793A23DF}" destId="{3B67FFBA-9AB3-4F70-969F-736BD3A5ACA3}" srcOrd="0" destOrd="0" presId="urn:microsoft.com/office/officeart/2008/layout/HorizontalMultiLevelHierarchy"/>
    <dgm:cxn modelId="{D0920171-86A7-45F6-B9B2-C70D830A2457}" type="presParOf" srcId="{CBF1FF56-0BBA-4C5D-87F3-79E1950D27FE}" destId="{97D7B991-202F-4D84-AE90-273A4AA568A5}" srcOrd="5" destOrd="0" presId="urn:microsoft.com/office/officeart/2008/layout/HorizontalMultiLevelHierarchy"/>
    <dgm:cxn modelId="{8D5009A5-BE45-4CDE-AECF-07C6A6A1AC2C}" type="presParOf" srcId="{97D7B991-202F-4D84-AE90-273A4AA568A5}" destId="{241DAFC4-0183-4467-9EF3-340EE6D1F53D}" srcOrd="0" destOrd="0" presId="urn:microsoft.com/office/officeart/2008/layout/HorizontalMultiLevelHierarchy"/>
    <dgm:cxn modelId="{4CC49210-D6F2-4C05-8DCD-29574963D1A7}" type="presParOf" srcId="{97D7B991-202F-4D84-AE90-273A4AA568A5}" destId="{9E9CC200-53A7-4C0C-A0FD-AC36BD010BE2}" srcOrd="1" destOrd="0" presId="urn:microsoft.com/office/officeart/2008/layout/HorizontalMultiLevelHierarchy"/>
    <dgm:cxn modelId="{050A2D76-B4FA-4356-A5BE-14BE42881935}" type="presParOf" srcId="{9E9CC200-53A7-4C0C-A0FD-AC36BD010BE2}" destId="{9B5B4E17-4A44-4199-BF46-898F46537CD4}" srcOrd="0" destOrd="0" presId="urn:microsoft.com/office/officeart/2008/layout/HorizontalMultiLevelHierarchy"/>
    <dgm:cxn modelId="{5E5EA1A6-8ED3-4DCC-9989-F262EFEC8EB3}" type="presParOf" srcId="{9B5B4E17-4A44-4199-BF46-898F46537CD4}" destId="{883B086B-2DC2-490C-A2BE-308B5E5CDA13}" srcOrd="0" destOrd="0" presId="urn:microsoft.com/office/officeart/2008/layout/HorizontalMultiLevelHierarchy"/>
    <dgm:cxn modelId="{C04A6048-FA23-4935-AD37-003E328CC8CA}" type="presParOf" srcId="{9E9CC200-53A7-4C0C-A0FD-AC36BD010BE2}" destId="{1DB70A4E-B609-4BB7-BB33-4EE5481519F9}" srcOrd="1" destOrd="0" presId="urn:microsoft.com/office/officeart/2008/layout/HorizontalMultiLevelHierarchy"/>
    <dgm:cxn modelId="{20B5F9DD-9599-4DC1-987B-AF375D5BF570}" type="presParOf" srcId="{1DB70A4E-B609-4BB7-BB33-4EE5481519F9}" destId="{2F63FB2F-412D-49A3-AFD5-D587C6A01EFA}" srcOrd="0" destOrd="0" presId="urn:microsoft.com/office/officeart/2008/layout/HorizontalMultiLevelHierarchy"/>
    <dgm:cxn modelId="{ED1C7EF9-EC52-41C5-A6C6-DB1B99D5AF94}" type="presParOf" srcId="{1DB70A4E-B609-4BB7-BB33-4EE5481519F9}" destId="{5BDD0D9B-422C-4EF7-B9BF-2DDFEA542F17}" srcOrd="1" destOrd="0" presId="urn:microsoft.com/office/officeart/2008/layout/HorizontalMultiLevelHierarchy"/>
    <dgm:cxn modelId="{DD18B59F-3A29-4604-A423-5237725FEC87}" type="presParOf" srcId="{5BDD0D9B-422C-4EF7-B9BF-2DDFEA542F17}" destId="{6054487C-9A37-4732-8D36-96F495FDABCD}" srcOrd="0" destOrd="0" presId="urn:microsoft.com/office/officeart/2008/layout/HorizontalMultiLevelHierarchy"/>
    <dgm:cxn modelId="{68962595-7582-44C6-B6D4-10F2F0FA36A6}" type="presParOf" srcId="{6054487C-9A37-4732-8D36-96F495FDABCD}" destId="{F87355F2-46B7-4BBF-AF54-24EBE00A0C2A}" srcOrd="0" destOrd="0" presId="urn:microsoft.com/office/officeart/2008/layout/HorizontalMultiLevelHierarchy"/>
    <dgm:cxn modelId="{3395800B-E686-4192-87A2-BDB636477F90}" type="presParOf" srcId="{5BDD0D9B-422C-4EF7-B9BF-2DDFEA542F17}" destId="{87EC0CAD-F20D-4B0A-AE46-1202D74FA80F}" srcOrd="1" destOrd="0" presId="urn:microsoft.com/office/officeart/2008/layout/HorizontalMultiLevelHierarchy"/>
    <dgm:cxn modelId="{A01733CD-3497-422F-8C5D-42B59B5E82B2}" type="presParOf" srcId="{87EC0CAD-F20D-4B0A-AE46-1202D74FA80F}" destId="{CB61ECF5-BDA3-4974-B395-02FD1DB6FB0E}" srcOrd="0" destOrd="0" presId="urn:microsoft.com/office/officeart/2008/layout/HorizontalMultiLevelHierarchy"/>
    <dgm:cxn modelId="{370EE648-21C9-4D09-9B68-492196E9B54B}" type="presParOf" srcId="{87EC0CAD-F20D-4B0A-AE46-1202D74FA80F}" destId="{8ECDC60E-62BB-433C-81C3-574434E88805}" srcOrd="1" destOrd="0" presId="urn:microsoft.com/office/officeart/2008/layout/HorizontalMultiLevelHierarchy"/>
    <dgm:cxn modelId="{D7EFA78C-B496-48A5-9F22-0C3697816518}" type="presParOf" srcId="{9E9CC200-53A7-4C0C-A0FD-AC36BD010BE2}" destId="{22E96E8D-0715-4ECA-9ACA-3611609A1618}" srcOrd="2" destOrd="0" presId="urn:microsoft.com/office/officeart/2008/layout/HorizontalMultiLevelHierarchy"/>
    <dgm:cxn modelId="{64BEE9A5-F940-4D17-8645-0F1A73542F4C}" type="presParOf" srcId="{22E96E8D-0715-4ECA-9ACA-3611609A1618}" destId="{D4A35698-B0D2-41FB-9000-A0E3BC37F69C}" srcOrd="0" destOrd="0" presId="urn:microsoft.com/office/officeart/2008/layout/HorizontalMultiLevelHierarchy"/>
    <dgm:cxn modelId="{B3B64244-0573-4CF6-95BB-75C06C31C706}" type="presParOf" srcId="{9E9CC200-53A7-4C0C-A0FD-AC36BD010BE2}" destId="{3430BDB8-A5AF-499F-9927-49D9C08C2856}" srcOrd="3" destOrd="0" presId="urn:microsoft.com/office/officeart/2008/layout/HorizontalMultiLevelHierarchy"/>
    <dgm:cxn modelId="{07E82078-9078-4FDC-957A-AE3C476733A4}" type="presParOf" srcId="{3430BDB8-A5AF-499F-9927-49D9C08C2856}" destId="{73D9B567-7CA0-4244-841E-C259A419F1BA}" srcOrd="0" destOrd="0" presId="urn:microsoft.com/office/officeart/2008/layout/HorizontalMultiLevelHierarchy"/>
    <dgm:cxn modelId="{C63A5A2E-9F50-4B04-8A21-9547E2EE8153}" type="presParOf" srcId="{3430BDB8-A5AF-499F-9927-49D9C08C2856}" destId="{970100ED-3205-48A7-8B8B-5DC01A358CC2}" srcOrd="1" destOrd="0" presId="urn:microsoft.com/office/officeart/2008/layout/HorizontalMultiLevelHierarchy"/>
    <dgm:cxn modelId="{BC1F6818-7CB9-433B-BF67-CBA40686F0B8}" type="presParOf" srcId="{9E9CC200-53A7-4C0C-A0FD-AC36BD010BE2}" destId="{9BAFDF18-555B-4D48-9705-E7430F2722DE}" srcOrd="4" destOrd="0" presId="urn:microsoft.com/office/officeart/2008/layout/HorizontalMultiLevelHierarchy"/>
    <dgm:cxn modelId="{F05220FE-7C52-4539-89E5-88020A1924CC}" type="presParOf" srcId="{9BAFDF18-555B-4D48-9705-E7430F2722DE}" destId="{4429A2AE-676C-417F-A33D-72B6F82CD8C9}" srcOrd="0" destOrd="0" presId="urn:microsoft.com/office/officeart/2008/layout/HorizontalMultiLevelHierarchy"/>
    <dgm:cxn modelId="{1F24D5B7-7D17-4E85-A0E4-85E0C9146935}" type="presParOf" srcId="{9E9CC200-53A7-4C0C-A0FD-AC36BD010BE2}" destId="{5B966D2B-D469-4E02-83DE-8DDE737650CE}" srcOrd="5" destOrd="0" presId="urn:microsoft.com/office/officeart/2008/layout/HorizontalMultiLevelHierarchy"/>
    <dgm:cxn modelId="{1A159059-6157-4ACB-AC18-D9CF22FE1A3A}" type="presParOf" srcId="{5B966D2B-D469-4E02-83DE-8DDE737650CE}" destId="{F61AC562-AF63-4E83-9E7E-6FB1D433E64B}" srcOrd="0" destOrd="0" presId="urn:microsoft.com/office/officeart/2008/layout/HorizontalMultiLevelHierarchy"/>
    <dgm:cxn modelId="{AC5B1127-35E4-4156-93B3-BFFBFF04B985}" type="presParOf" srcId="{5B966D2B-D469-4E02-83DE-8DDE737650CE}" destId="{88C61834-52D7-4029-A449-EF4FD864F81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0558EE-58D4-4ECD-A83C-7B8639E48C7A}"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es-MX"/>
        </a:p>
      </dgm:t>
    </dgm:pt>
    <dgm:pt modelId="{3FCFE974-9797-4986-B329-3CA7D654FC9C}">
      <dgm:prSet phldrT="[Texto]"/>
      <dgm:spPr>
        <a:ln>
          <a:solidFill>
            <a:schemeClr val="accent6"/>
          </a:solidFill>
        </a:ln>
      </dgm:spPr>
      <dgm:t>
        <a:bodyPr/>
        <a:lstStyle/>
        <a:p>
          <a:r>
            <a:rPr lang="es-MX" dirty="0" err="1"/>
            <a:t>Map</a:t>
          </a:r>
          <a:endParaRPr lang="es-MX" dirty="0"/>
        </a:p>
      </dgm:t>
    </dgm:pt>
    <dgm:pt modelId="{F9093A25-9C51-4CAD-85AE-FC755A52D518}" type="parTrans" cxnId="{F9F700F8-1D57-42B9-8300-B4A3B4F9F7AB}">
      <dgm:prSet/>
      <dgm:spPr/>
      <dgm:t>
        <a:bodyPr/>
        <a:lstStyle/>
        <a:p>
          <a:endParaRPr lang="es-MX"/>
        </a:p>
      </dgm:t>
    </dgm:pt>
    <dgm:pt modelId="{09E89ACF-2B01-4B60-B998-39996361A443}" type="sibTrans" cxnId="{F9F700F8-1D57-42B9-8300-B4A3B4F9F7AB}">
      <dgm:prSet/>
      <dgm:spPr/>
      <dgm:t>
        <a:bodyPr/>
        <a:lstStyle/>
        <a:p>
          <a:endParaRPr lang="es-MX"/>
        </a:p>
      </dgm:t>
    </dgm:pt>
    <dgm:pt modelId="{2E870484-45E9-4CED-970D-5D494921BBD3}">
      <dgm:prSet phldrT="[Texto]"/>
      <dgm:spPr/>
      <dgm:t>
        <a:bodyPr/>
        <a:lstStyle/>
        <a:p>
          <a:r>
            <a:rPr lang="es-MX" dirty="0" err="1"/>
            <a:t>HashMap</a:t>
          </a:r>
          <a:endParaRPr lang="es-MX" dirty="0"/>
        </a:p>
      </dgm:t>
    </dgm:pt>
    <dgm:pt modelId="{B2E67141-2A2A-4028-9C9D-14C553140DD4}" type="parTrans" cxnId="{C3865083-D408-43B6-A547-C2A6640FFB0A}">
      <dgm:prSet/>
      <dgm:spPr>
        <a:ln>
          <a:solidFill>
            <a:schemeClr val="accent5">
              <a:lumMod val="75000"/>
            </a:schemeClr>
          </a:solidFill>
          <a:prstDash val="dash"/>
          <a:headEnd type="arrow" w="med" len="med"/>
          <a:tailEnd type="none" w="med" len="med"/>
        </a:ln>
      </dgm:spPr>
      <dgm:t>
        <a:bodyPr/>
        <a:lstStyle/>
        <a:p>
          <a:endParaRPr lang="es-MX"/>
        </a:p>
      </dgm:t>
    </dgm:pt>
    <dgm:pt modelId="{16C190B6-6DC2-43BA-B0D2-08F8F4C3C616}" type="sibTrans" cxnId="{C3865083-D408-43B6-A547-C2A6640FFB0A}">
      <dgm:prSet/>
      <dgm:spPr/>
      <dgm:t>
        <a:bodyPr/>
        <a:lstStyle/>
        <a:p>
          <a:endParaRPr lang="es-MX"/>
        </a:p>
      </dgm:t>
    </dgm:pt>
    <dgm:pt modelId="{6CF93EC4-9E96-4DC3-AE85-56D498087E5E}">
      <dgm:prSet phldrT="[Texto]"/>
      <dgm:spPr/>
      <dgm:t>
        <a:bodyPr/>
        <a:lstStyle/>
        <a:p>
          <a:r>
            <a:rPr lang="es-MX" dirty="0" err="1"/>
            <a:t>LinkedHashMap</a:t>
          </a:r>
          <a:endParaRPr lang="es-MX" dirty="0"/>
        </a:p>
      </dgm:t>
    </dgm:pt>
    <dgm:pt modelId="{6D0D19A6-6B43-4668-8623-998DE4C83B1A}" type="parTrans" cxnId="{D0BBFDBE-CAE2-4E71-A586-02A9172B2E4E}">
      <dgm:prSet/>
      <dgm:spPr>
        <a:ln>
          <a:solidFill>
            <a:schemeClr val="accent5">
              <a:lumMod val="75000"/>
            </a:schemeClr>
          </a:solidFill>
          <a:prstDash val="dash"/>
        </a:ln>
      </dgm:spPr>
      <dgm:t>
        <a:bodyPr/>
        <a:lstStyle/>
        <a:p>
          <a:endParaRPr lang="es-MX"/>
        </a:p>
      </dgm:t>
    </dgm:pt>
    <dgm:pt modelId="{036E8605-6E6D-49E5-BB6F-37C7FD85F65B}" type="sibTrans" cxnId="{D0BBFDBE-CAE2-4E71-A586-02A9172B2E4E}">
      <dgm:prSet/>
      <dgm:spPr/>
      <dgm:t>
        <a:bodyPr/>
        <a:lstStyle/>
        <a:p>
          <a:endParaRPr lang="es-MX"/>
        </a:p>
      </dgm:t>
    </dgm:pt>
    <dgm:pt modelId="{19D0F05A-C243-4C7C-AEDC-7B2E6DB1C11D}">
      <dgm:prSet phldrT="[Texto]"/>
      <dgm:spPr/>
      <dgm:t>
        <a:bodyPr/>
        <a:lstStyle/>
        <a:p>
          <a:r>
            <a:rPr lang="es-MX" dirty="0" err="1"/>
            <a:t>Hashtable</a:t>
          </a:r>
          <a:endParaRPr lang="es-MX" dirty="0"/>
        </a:p>
      </dgm:t>
    </dgm:pt>
    <dgm:pt modelId="{F96A15C4-0FA8-491B-8DDC-EB054EAF306C}" type="parTrans" cxnId="{537DB147-05B1-4AA4-BAF0-1818021273D3}">
      <dgm:prSet/>
      <dgm:spPr>
        <a:ln>
          <a:solidFill>
            <a:schemeClr val="accent5">
              <a:lumMod val="75000"/>
            </a:schemeClr>
          </a:solidFill>
          <a:prstDash val="dash"/>
        </a:ln>
      </dgm:spPr>
      <dgm:t>
        <a:bodyPr/>
        <a:lstStyle/>
        <a:p>
          <a:endParaRPr lang="es-MX"/>
        </a:p>
      </dgm:t>
    </dgm:pt>
    <dgm:pt modelId="{1FD35A31-64BC-44D7-B449-A2EC47E63E37}" type="sibTrans" cxnId="{537DB147-05B1-4AA4-BAF0-1818021273D3}">
      <dgm:prSet/>
      <dgm:spPr/>
      <dgm:t>
        <a:bodyPr/>
        <a:lstStyle/>
        <a:p>
          <a:endParaRPr lang="es-MX"/>
        </a:p>
      </dgm:t>
    </dgm:pt>
    <dgm:pt modelId="{B1A7D0F2-F216-4E7B-BDED-8AE08A68C9ED}">
      <dgm:prSet phldrT="[Texto]"/>
      <dgm:spPr>
        <a:ln>
          <a:solidFill>
            <a:schemeClr val="accent6"/>
          </a:solidFill>
        </a:ln>
      </dgm:spPr>
      <dgm:t>
        <a:bodyPr/>
        <a:lstStyle/>
        <a:p>
          <a:r>
            <a:rPr lang="es-MX" dirty="0" err="1"/>
            <a:t>SortedMap</a:t>
          </a:r>
          <a:endParaRPr lang="es-MX" dirty="0"/>
        </a:p>
      </dgm:t>
    </dgm:pt>
    <dgm:pt modelId="{BAE96CD0-6C66-40CE-950F-506F5393D1AB}" type="parTrans" cxnId="{7CE4A08C-745B-4EA8-A4AE-F72EB2DF0B7E}">
      <dgm:prSet/>
      <dgm:spPr/>
      <dgm:t>
        <a:bodyPr/>
        <a:lstStyle/>
        <a:p>
          <a:endParaRPr lang="es-MX"/>
        </a:p>
      </dgm:t>
    </dgm:pt>
    <dgm:pt modelId="{C22A9C67-5569-42D2-ABF3-DD894D3AAD86}" type="sibTrans" cxnId="{7CE4A08C-745B-4EA8-A4AE-F72EB2DF0B7E}">
      <dgm:prSet/>
      <dgm:spPr/>
      <dgm:t>
        <a:bodyPr/>
        <a:lstStyle/>
        <a:p>
          <a:endParaRPr lang="es-MX"/>
        </a:p>
      </dgm:t>
    </dgm:pt>
    <dgm:pt modelId="{757864ED-18CD-4866-9EE8-B478CAB54CDC}">
      <dgm:prSet phldrT="[Texto]"/>
      <dgm:spPr/>
      <dgm:t>
        <a:bodyPr/>
        <a:lstStyle/>
        <a:p>
          <a:r>
            <a:rPr lang="es-MX" dirty="0" err="1"/>
            <a:t>TreeMap</a:t>
          </a:r>
          <a:endParaRPr lang="es-MX" dirty="0"/>
        </a:p>
      </dgm:t>
    </dgm:pt>
    <dgm:pt modelId="{3404F62B-ECDA-4306-B62B-94E68E0B04A6}" type="parTrans" cxnId="{56144337-6C39-4D69-BCF3-A64AC84CF6B1}">
      <dgm:prSet/>
      <dgm:spPr>
        <a:ln>
          <a:solidFill>
            <a:schemeClr val="accent5">
              <a:lumMod val="75000"/>
            </a:schemeClr>
          </a:solidFill>
          <a:prstDash val="dash"/>
          <a:headEnd type="arrow" w="med" len="med"/>
          <a:tailEnd type="none" w="med" len="med"/>
        </a:ln>
      </dgm:spPr>
      <dgm:t>
        <a:bodyPr/>
        <a:lstStyle/>
        <a:p>
          <a:endParaRPr lang="es-MX"/>
        </a:p>
      </dgm:t>
    </dgm:pt>
    <dgm:pt modelId="{004A8052-019E-4BEC-B8B2-7BA93226874D}" type="sibTrans" cxnId="{56144337-6C39-4D69-BCF3-A64AC84CF6B1}">
      <dgm:prSet/>
      <dgm:spPr/>
      <dgm:t>
        <a:bodyPr/>
        <a:lstStyle/>
        <a:p>
          <a:endParaRPr lang="es-MX"/>
        </a:p>
      </dgm:t>
    </dgm:pt>
    <dgm:pt modelId="{F86BEDB8-B3A5-4F95-B043-B4541B1DB1B6}" type="pres">
      <dgm:prSet presAssocID="{BF0558EE-58D4-4ECD-A83C-7B8639E48C7A}" presName="hierChild1" presStyleCnt="0">
        <dgm:presLayoutVars>
          <dgm:orgChart val="1"/>
          <dgm:chPref val="1"/>
          <dgm:dir/>
          <dgm:animOne val="branch"/>
          <dgm:animLvl val="lvl"/>
          <dgm:resizeHandles/>
        </dgm:presLayoutVars>
      </dgm:prSet>
      <dgm:spPr/>
    </dgm:pt>
    <dgm:pt modelId="{0448DFAE-B29B-48F5-95EA-594B807B5A1C}" type="pres">
      <dgm:prSet presAssocID="{3FCFE974-9797-4986-B329-3CA7D654FC9C}" presName="hierRoot1" presStyleCnt="0">
        <dgm:presLayoutVars>
          <dgm:hierBranch val="init"/>
        </dgm:presLayoutVars>
      </dgm:prSet>
      <dgm:spPr/>
    </dgm:pt>
    <dgm:pt modelId="{98246C23-30F1-4F3C-8961-260A19B33DAF}" type="pres">
      <dgm:prSet presAssocID="{3FCFE974-9797-4986-B329-3CA7D654FC9C}" presName="rootComposite1" presStyleCnt="0"/>
      <dgm:spPr/>
    </dgm:pt>
    <dgm:pt modelId="{2E3F9A1C-E1C3-4C58-986F-A03ECD7C9316}" type="pres">
      <dgm:prSet presAssocID="{3FCFE974-9797-4986-B329-3CA7D654FC9C}" presName="rootText1" presStyleLbl="node0" presStyleIdx="0" presStyleCnt="1">
        <dgm:presLayoutVars>
          <dgm:chPref val="3"/>
        </dgm:presLayoutVars>
      </dgm:prSet>
      <dgm:spPr/>
    </dgm:pt>
    <dgm:pt modelId="{EF21F5B2-977E-4161-A5BF-CB05ED918E15}" type="pres">
      <dgm:prSet presAssocID="{3FCFE974-9797-4986-B329-3CA7D654FC9C}" presName="rootConnector1" presStyleLbl="node1" presStyleIdx="0" presStyleCnt="0"/>
      <dgm:spPr/>
    </dgm:pt>
    <dgm:pt modelId="{86BF6582-4E4E-48A6-80E8-5FAB6F1949FB}" type="pres">
      <dgm:prSet presAssocID="{3FCFE974-9797-4986-B329-3CA7D654FC9C}" presName="hierChild2" presStyleCnt="0"/>
      <dgm:spPr/>
    </dgm:pt>
    <dgm:pt modelId="{31F5CD26-F824-4368-8705-2A76C2C90F2D}" type="pres">
      <dgm:prSet presAssocID="{B2E67141-2A2A-4028-9C9D-14C553140DD4}" presName="Name64" presStyleLbl="parChTrans1D2" presStyleIdx="0" presStyleCnt="4"/>
      <dgm:spPr/>
    </dgm:pt>
    <dgm:pt modelId="{B139698E-9FD8-410B-BBCB-AE0ED82EE36E}" type="pres">
      <dgm:prSet presAssocID="{2E870484-45E9-4CED-970D-5D494921BBD3}" presName="hierRoot2" presStyleCnt="0">
        <dgm:presLayoutVars>
          <dgm:hierBranch val="init"/>
        </dgm:presLayoutVars>
      </dgm:prSet>
      <dgm:spPr/>
    </dgm:pt>
    <dgm:pt modelId="{B85CFBA7-7D82-4FA4-8411-FAECA934D661}" type="pres">
      <dgm:prSet presAssocID="{2E870484-45E9-4CED-970D-5D494921BBD3}" presName="rootComposite" presStyleCnt="0"/>
      <dgm:spPr/>
    </dgm:pt>
    <dgm:pt modelId="{972569BC-7151-4A20-8B84-76EABC9DACC9}" type="pres">
      <dgm:prSet presAssocID="{2E870484-45E9-4CED-970D-5D494921BBD3}" presName="rootText" presStyleLbl="node2" presStyleIdx="0" presStyleCnt="4">
        <dgm:presLayoutVars>
          <dgm:chPref val="3"/>
        </dgm:presLayoutVars>
      </dgm:prSet>
      <dgm:spPr/>
    </dgm:pt>
    <dgm:pt modelId="{F6E808B6-D9FC-4E48-B475-9EEE74A21A8C}" type="pres">
      <dgm:prSet presAssocID="{2E870484-45E9-4CED-970D-5D494921BBD3}" presName="rootConnector" presStyleLbl="node2" presStyleIdx="0" presStyleCnt="4"/>
      <dgm:spPr/>
    </dgm:pt>
    <dgm:pt modelId="{82E70504-ACC9-41D8-829F-A779D5D1FA14}" type="pres">
      <dgm:prSet presAssocID="{2E870484-45E9-4CED-970D-5D494921BBD3}" presName="hierChild4" presStyleCnt="0"/>
      <dgm:spPr/>
    </dgm:pt>
    <dgm:pt modelId="{1FCDC5B1-F1D0-44A8-8F45-7219376D33EA}" type="pres">
      <dgm:prSet presAssocID="{2E870484-45E9-4CED-970D-5D494921BBD3}" presName="hierChild5" presStyleCnt="0"/>
      <dgm:spPr/>
    </dgm:pt>
    <dgm:pt modelId="{7C09763F-570B-4F9D-A654-0DA36B5DE9F5}" type="pres">
      <dgm:prSet presAssocID="{6D0D19A6-6B43-4668-8623-998DE4C83B1A}" presName="Name64" presStyleLbl="parChTrans1D2" presStyleIdx="1" presStyleCnt="4"/>
      <dgm:spPr/>
    </dgm:pt>
    <dgm:pt modelId="{F91D3A29-16FF-4D84-AD36-A56D463DB3FC}" type="pres">
      <dgm:prSet presAssocID="{6CF93EC4-9E96-4DC3-AE85-56D498087E5E}" presName="hierRoot2" presStyleCnt="0">
        <dgm:presLayoutVars>
          <dgm:hierBranch val="init"/>
        </dgm:presLayoutVars>
      </dgm:prSet>
      <dgm:spPr/>
    </dgm:pt>
    <dgm:pt modelId="{F6938B8E-EC22-4FF0-A8B8-36D741A77C33}" type="pres">
      <dgm:prSet presAssocID="{6CF93EC4-9E96-4DC3-AE85-56D498087E5E}" presName="rootComposite" presStyleCnt="0"/>
      <dgm:spPr/>
    </dgm:pt>
    <dgm:pt modelId="{6C262E03-9148-406A-9793-1CA2F202112E}" type="pres">
      <dgm:prSet presAssocID="{6CF93EC4-9E96-4DC3-AE85-56D498087E5E}" presName="rootText" presStyleLbl="node2" presStyleIdx="1" presStyleCnt="4">
        <dgm:presLayoutVars>
          <dgm:chPref val="3"/>
        </dgm:presLayoutVars>
      </dgm:prSet>
      <dgm:spPr/>
    </dgm:pt>
    <dgm:pt modelId="{D3843732-4298-4D22-8B4B-E22F4F927AF4}" type="pres">
      <dgm:prSet presAssocID="{6CF93EC4-9E96-4DC3-AE85-56D498087E5E}" presName="rootConnector" presStyleLbl="node2" presStyleIdx="1" presStyleCnt="4"/>
      <dgm:spPr/>
    </dgm:pt>
    <dgm:pt modelId="{6BEF44D6-7F32-4EDC-BBDC-6CC64E23E604}" type="pres">
      <dgm:prSet presAssocID="{6CF93EC4-9E96-4DC3-AE85-56D498087E5E}" presName="hierChild4" presStyleCnt="0"/>
      <dgm:spPr/>
    </dgm:pt>
    <dgm:pt modelId="{DDFE82D6-9522-426E-9A26-5C93B4CDF586}" type="pres">
      <dgm:prSet presAssocID="{6CF93EC4-9E96-4DC3-AE85-56D498087E5E}" presName="hierChild5" presStyleCnt="0"/>
      <dgm:spPr/>
    </dgm:pt>
    <dgm:pt modelId="{FA2E81EB-A520-4769-942F-81B32E310312}" type="pres">
      <dgm:prSet presAssocID="{F96A15C4-0FA8-491B-8DDC-EB054EAF306C}" presName="Name64" presStyleLbl="parChTrans1D2" presStyleIdx="2" presStyleCnt="4"/>
      <dgm:spPr/>
    </dgm:pt>
    <dgm:pt modelId="{EB9621DA-EB34-43F5-98A2-758CCEF84C46}" type="pres">
      <dgm:prSet presAssocID="{19D0F05A-C243-4C7C-AEDC-7B2E6DB1C11D}" presName="hierRoot2" presStyleCnt="0">
        <dgm:presLayoutVars>
          <dgm:hierBranch val="init"/>
        </dgm:presLayoutVars>
      </dgm:prSet>
      <dgm:spPr/>
    </dgm:pt>
    <dgm:pt modelId="{59BDB5C1-5657-49A5-B71C-E5E559305394}" type="pres">
      <dgm:prSet presAssocID="{19D0F05A-C243-4C7C-AEDC-7B2E6DB1C11D}" presName="rootComposite" presStyleCnt="0"/>
      <dgm:spPr/>
    </dgm:pt>
    <dgm:pt modelId="{5530BF3B-3162-401B-96D5-9C3DF32146A5}" type="pres">
      <dgm:prSet presAssocID="{19D0F05A-C243-4C7C-AEDC-7B2E6DB1C11D}" presName="rootText" presStyleLbl="node2" presStyleIdx="2" presStyleCnt="4" custLinFactNeighborX="15198" custLinFactNeighborY="-1456">
        <dgm:presLayoutVars>
          <dgm:chPref val="3"/>
        </dgm:presLayoutVars>
      </dgm:prSet>
      <dgm:spPr/>
    </dgm:pt>
    <dgm:pt modelId="{F5F375EA-68C1-40A3-8C83-0C41E7107F02}" type="pres">
      <dgm:prSet presAssocID="{19D0F05A-C243-4C7C-AEDC-7B2E6DB1C11D}" presName="rootConnector" presStyleLbl="node2" presStyleIdx="2" presStyleCnt="4"/>
      <dgm:spPr/>
    </dgm:pt>
    <dgm:pt modelId="{61392358-DA38-47CD-8C13-73C9443B30D7}" type="pres">
      <dgm:prSet presAssocID="{19D0F05A-C243-4C7C-AEDC-7B2E6DB1C11D}" presName="hierChild4" presStyleCnt="0"/>
      <dgm:spPr/>
    </dgm:pt>
    <dgm:pt modelId="{24F7D1BE-F872-4DB8-A270-ED0FD5156C15}" type="pres">
      <dgm:prSet presAssocID="{19D0F05A-C243-4C7C-AEDC-7B2E6DB1C11D}" presName="hierChild5" presStyleCnt="0"/>
      <dgm:spPr/>
    </dgm:pt>
    <dgm:pt modelId="{DC589078-0773-4096-81FA-A32AD7EAA869}" type="pres">
      <dgm:prSet presAssocID="{BAE96CD0-6C66-40CE-950F-506F5393D1AB}" presName="Name64" presStyleLbl="parChTrans1D2" presStyleIdx="3" presStyleCnt="4"/>
      <dgm:spPr/>
    </dgm:pt>
    <dgm:pt modelId="{2D1E5438-E6BD-43FC-A32D-4CC138D64258}" type="pres">
      <dgm:prSet presAssocID="{B1A7D0F2-F216-4E7B-BDED-8AE08A68C9ED}" presName="hierRoot2" presStyleCnt="0">
        <dgm:presLayoutVars>
          <dgm:hierBranch val="init"/>
        </dgm:presLayoutVars>
      </dgm:prSet>
      <dgm:spPr/>
    </dgm:pt>
    <dgm:pt modelId="{6D7364A3-50B4-45F7-BA30-56998EBD7221}" type="pres">
      <dgm:prSet presAssocID="{B1A7D0F2-F216-4E7B-BDED-8AE08A68C9ED}" presName="rootComposite" presStyleCnt="0"/>
      <dgm:spPr/>
    </dgm:pt>
    <dgm:pt modelId="{11FB3D75-7151-4403-8405-63E29CAE8EF6}" type="pres">
      <dgm:prSet presAssocID="{B1A7D0F2-F216-4E7B-BDED-8AE08A68C9ED}" presName="rootText" presStyleLbl="node2" presStyleIdx="3" presStyleCnt="4">
        <dgm:presLayoutVars>
          <dgm:chPref val="3"/>
        </dgm:presLayoutVars>
      </dgm:prSet>
      <dgm:spPr/>
    </dgm:pt>
    <dgm:pt modelId="{E6EA5FBB-47A3-41FA-8911-2BC490CDE76D}" type="pres">
      <dgm:prSet presAssocID="{B1A7D0F2-F216-4E7B-BDED-8AE08A68C9ED}" presName="rootConnector" presStyleLbl="node2" presStyleIdx="3" presStyleCnt="4"/>
      <dgm:spPr/>
    </dgm:pt>
    <dgm:pt modelId="{EF102379-A0E4-4240-89AD-E1C47246B46A}" type="pres">
      <dgm:prSet presAssocID="{B1A7D0F2-F216-4E7B-BDED-8AE08A68C9ED}" presName="hierChild4" presStyleCnt="0"/>
      <dgm:spPr/>
    </dgm:pt>
    <dgm:pt modelId="{76070058-209E-4714-A1F1-66F9BBE75B7F}" type="pres">
      <dgm:prSet presAssocID="{3404F62B-ECDA-4306-B62B-94E68E0B04A6}" presName="Name64" presStyleLbl="parChTrans1D3" presStyleIdx="0" presStyleCnt="1"/>
      <dgm:spPr/>
    </dgm:pt>
    <dgm:pt modelId="{DDB92514-0EC6-47EB-9453-0377DCA4B9C1}" type="pres">
      <dgm:prSet presAssocID="{757864ED-18CD-4866-9EE8-B478CAB54CDC}" presName="hierRoot2" presStyleCnt="0">
        <dgm:presLayoutVars>
          <dgm:hierBranch val="init"/>
        </dgm:presLayoutVars>
      </dgm:prSet>
      <dgm:spPr/>
    </dgm:pt>
    <dgm:pt modelId="{17613164-43EC-4E85-B03B-B8F7FA3E7DB1}" type="pres">
      <dgm:prSet presAssocID="{757864ED-18CD-4866-9EE8-B478CAB54CDC}" presName="rootComposite" presStyleCnt="0"/>
      <dgm:spPr/>
    </dgm:pt>
    <dgm:pt modelId="{0A2A44AC-52EE-479D-813C-B2E53B847D5D}" type="pres">
      <dgm:prSet presAssocID="{757864ED-18CD-4866-9EE8-B478CAB54CDC}" presName="rootText" presStyleLbl="node3" presStyleIdx="0" presStyleCnt="1">
        <dgm:presLayoutVars>
          <dgm:chPref val="3"/>
        </dgm:presLayoutVars>
      </dgm:prSet>
      <dgm:spPr/>
    </dgm:pt>
    <dgm:pt modelId="{52FE17ED-41C1-464C-A725-B6EA2C17606C}" type="pres">
      <dgm:prSet presAssocID="{757864ED-18CD-4866-9EE8-B478CAB54CDC}" presName="rootConnector" presStyleLbl="node3" presStyleIdx="0" presStyleCnt="1"/>
      <dgm:spPr/>
    </dgm:pt>
    <dgm:pt modelId="{C9D84556-A5F5-4111-A31D-779097ABDD0A}" type="pres">
      <dgm:prSet presAssocID="{757864ED-18CD-4866-9EE8-B478CAB54CDC}" presName="hierChild4" presStyleCnt="0"/>
      <dgm:spPr/>
    </dgm:pt>
    <dgm:pt modelId="{73B70276-E258-4354-8369-3D631D1A636C}" type="pres">
      <dgm:prSet presAssocID="{757864ED-18CD-4866-9EE8-B478CAB54CDC}" presName="hierChild5" presStyleCnt="0"/>
      <dgm:spPr/>
    </dgm:pt>
    <dgm:pt modelId="{AB8BA5B9-077B-44FE-A406-55BA22FCDD05}" type="pres">
      <dgm:prSet presAssocID="{B1A7D0F2-F216-4E7B-BDED-8AE08A68C9ED}" presName="hierChild5" presStyleCnt="0"/>
      <dgm:spPr/>
    </dgm:pt>
    <dgm:pt modelId="{53AF5F18-1076-4F13-B2CE-3B463195B0A3}" type="pres">
      <dgm:prSet presAssocID="{3FCFE974-9797-4986-B329-3CA7D654FC9C}" presName="hierChild3" presStyleCnt="0"/>
      <dgm:spPr/>
    </dgm:pt>
  </dgm:ptLst>
  <dgm:cxnLst>
    <dgm:cxn modelId="{2CD7C917-C161-4B9D-9E72-8556C498F111}" type="presOf" srcId="{6CF93EC4-9E96-4DC3-AE85-56D498087E5E}" destId="{6C262E03-9148-406A-9793-1CA2F202112E}" srcOrd="0" destOrd="0" presId="urn:microsoft.com/office/officeart/2009/3/layout/HorizontalOrganizationChart"/>
    <dgm:cxn modelId="{04F2381F-CB02-4137-B346-59EBF1AD66F2}" type="presOf" srcId="{6D0D19A6-6B43-4668-8623-998DE4C83B1A}" destId="{7C09763F-570B-4F9D-A654-0DA36B5DE9F5}" srcOrd="0" destOrd="0" presId="urn:microsoft.com/office/officeart/2009/3/layout/HorizontalOrganizationChart"/>
    <dgm:cxn modelId="{90EBEB2C-58AA-4927-B768-67E18050E80F}" type="presOf" srcId="{757864ED-18CD-4866-9EE8-B478CAB54CDC}" destId="{0A2A44AC-52EE-479D-813C-B2E53B847D5D}" srcOrd="0" destOrd="0" presId="urn:microsoft.com/office/officeart/2009/3/layout/HorizontalOrganizationChart"/>
    <dgm:cxn modelId="{1A57A22D-AE68-4A2B-9283-E5A1D5077D1C}" type="presOf" srcId="{3FCFE974-9797-4986-B329-3CA7D654FC9C}" destId="{EF21F5B2-977E-4161-A5BF-CB05ED918E15}" srcOrd="1" destOrd="0" presId="urn:microsoft.com/office/officeart/2009/3/layout/HorizontalOrganizationChart"/>
    <dgm:cxn modelId="{40555C33-ECE6-43D9-9F83-ED39346079D0}" type="presOf" srcId="{F96A15C4-0FA8-491B-8DDC-EB054EAF306C}" destId="{FA2E81EB-A520-4769-942F-81B32E310312}" srcOrd="0" destOrd="0" presId="urn:microsoft.com/office/officeart/2009/3/layout/HorizontalOrganizationChart"/>
    <dgm:cxn modelId="{95EDB534-0FCE-4F9A-BA45-714BA9991D0F}" type="presOf" srcId="{19D0F05A-C243-4C7C-AEDC-7B2E6DB1C11D}" destId="{F5F375EA-68C1-40A3-8C83-0C41E7107F02}" srcOrd="1" destOrd="0" presId="urn:microsoft.com/office/officeart/2009/3/layout/HorizontalOrganizationChart"/>
    <dgm:cxn modelId="{56144337-6C39-4D69-BCF3-A64AC84CF6B1}" srcId="{B1A7D0F2-F216-4E7B-BDED-8AE08A68C9ED}" destId="{757864ED-18CD-4866-9EE8-B478CAB54CDC}" srcOrd="0" destOrd="0" parTransId="{3404F62B-ECDA-4306-B62B-94E68E0B04A6}" sibTransId="{004A8052-019E-4BEC-B8B2-7BA93226874D}"/>
    <dgm:cxn modelId="{55EA095D-8CA4-4176-A257-7995379DE188}" type="presOf" srcId="{3404F62B-ECDA-4306-B62B-94E68E0B04A6}" destId="{76070058-209E-4714-A1F1-66F9BBE75B7F}" srcOrd="0" destOrd="0" presId="urn:microsoft.com/office/officeart/2009/3/layout/HorizontalOrganizationChart"/>
    <dgm:cxn modelId="{537DB147-05B1-4AA4-BAF0-1818021273D3}" srcId="{3FCFE974-9797-4986-B329-3CA7D654FC9C}" destId="{19D0F05A-C243-4C7C-AEDC-7B2E6DB1C11D}" srcOrd="2" destOrd="0" parTransId="{F96A15C4-0FA8-491B-8DDC-EB054EAF306C}" sibTransId="{1FD35A31-64BC-44D7-B449-A2EC47E63E37}"/>
    <dgm:cxn modelId="{7CFCDD73-8318-4386-ADC8-A3C182FBA5FC}" type="presOf" srcId="{BF0558EE-58D4-4ECD-A83C-7B8639E48C7A}" destId="{F86BEDB8-B3A5-4F95-B043-B4541B1DB1B6}" srcOrd="0" destOrd="0" presId="urn:microsoft.com/office/officeart/2009/3/layout/HorizontalOrganizationChart"/>
    <dgm:cxn modelId="{9DE84D55-188C-4D28-B4E3-C6AB0239A5EA}" type="presOf" srcId="{B1A7D0F2-F216-4E7B-BDED-8AE08A68C9ED}" destId="{E6EA5FBB-47A3-41FA-8911-2BC490CDE76D}" srcOrd="1" destOrd="0" presId="urn:microsoft.com/office/officeart/2009/3/layout/HorizontalOrganizationChart"/>
    <dgm:cxn modelId="{C0591776-022E-47BE-9819-2307D27CA38B}" type="presOf" srcId="{6CF93EC4-9E96-4DC3-AE85-56D498087E5E}" destId="{D3843732-4298-4D22-8B4B-E22F4F927AF4}" srcOrd="1" destOrd="0" presId="urn:microsoft.com/office/officeart/2009/3/layout/HorizontalOrganizationChart"/>
    <dgm:cxn modelId="{F03F4D81-C1AA-41E6-A131-19299FA13D85}" type="presOf" srcId="{BAE96CD0-6C66-40CE-950F-506F5393D1AB}" destId="{DC589078-0773-4096-81FA-A32AD7EAA869}" srcOrd="0" destOrd="0" presId="urn:microsoft.com/office/officeart/2009/3/layout/HorizontalOrganizationChart"/>
    <dgm:cxn modelId="{88073782-1B01-4988-B105-5271C83B751E}" type="presOf" srcId="{B2E67141-2A2A-4028-9C9D-14C553140DD4}" destId="{31F5CD26-F824-4368-8705-2A76C2C90F2D}" srcOrd="0" destOrd="0" presId="urn:microsoft.com/office/officeart/2009/3/layout/HorizontalOrganizationChart"/>
    <dgm:cxn modelId="{C3865083-D408-43B6-A547-C2A6640FFB0A}" srcId="{3FCFE974-9797-4986-B329-3CA7D654FC9C}" destId="{2E870484-45E9-4CED-970D-5D494921BBD3}" srcOrd="0" destOrd="0" parTransId="{B2E67141-2A2A-4028-9C9D-14C553140DD4}" sibTransId="{16C190B6-6DC2-43BA-B0D2-08F8F4C3C616}"/>
    <dgm:cxn modelId="{7CE4A08C-745B-4EA8-A4AE-F72EB2DF0B7E}" srcId="{3FCFE974-9797-4986-B329-3CA7D654FC9C}" destId="{B1A7D0F2-F216-4E7B-BDED-8AE08A68C9ED}" srcOrd="3" destOrd="0" parTransId="{BAE96CD0-6C66-40CE-950F-506F5393D1AB}" sibTransId="{C22A9C67-5569-42D2-ABF3-DD894D3AAD86}"/>
    <dgm:cxn modelId="{3811248D-88BB-44EA-B4CB-78B81E87FAB6}" type="presOf" srcId="{B1A7D0F2-F216-4E7B-BDED-8AE08A68C9ED}" destId="{11FB3D75-7151-4403-8405-63E29CAE8EF6}" srcOrd="0" destOrd="0" presId="urn:microsoft.com/office/officeart/2009/3/layout/HorizontalOrganizationChart"/>
    <dgm:cxn modelId="{19F65799-8CEA-47A1-A1CE-6A0C36477F05}" type="presOf" srcId="{2E870484-45E9-4CED-970D-5D494921BBD3}" destId="{F6E808B6-D9FC-4E48-B475-9EEE74A21A8C}" srcOrd="1" destOrd="0" presId="urn:microsoft.com/office/officeart/2009/3/layout/HorizontalOrganizationChart"/>
    <dgm:cxn modelId="{F0379CAC-E6FB-4692-8233-21E88170CA03}" type="presOf" srcId="{3FCFE974-9797-4986-B329-3CA7D654FC9C}" destId="{2E3F9A1C-E1C3-4C58-986F-A03ECD7C9316}" srcOrd="0" destOrd="0" presId="urn:microsoft.com/office/officeart/2009/3/layout/HorizontalOrganizationChart"/>
    <dgm:cxn modelId="{A5CEB5B1-D204-4DF6-B5A2-4CE4FFDB7863}" type="presOf" srcId="{757864ED-18CD-4866-9EE8-B478CAB54CDC}" destId="{52FE17ED-41C1-464C-A725-B6EA2C17606C}" srcOrd="1" destOrd="0" presId="urn:microsoft.com/office/officeart/2009/3/layout/HorizontalOrganizationChart"/>
    <dgm:cxn modelId="{D0BBFDBE-CAE2-4E71-A586-02A9172B2E4E}" srcId="{3FCFE974-9797-4986-B329-3CA7D654FC9C}" destId="{6CF93EC4-9E96-4DC3-AE85-56D498087E5E}" srcOrd="1" destOrd="0" parTransId="{6D0D19A6-6B43-4668-8623-998DE4C83B1A}" sibTransId="{036E8605-6E6D-49E5-BB6F-37C7FD85F65B}"/>
    <dgm:cxn modelId="{A3D376DC-C55E-48FE-8EBD-1321626CFABD}" type="presOf" srcId="{19D0F05A-C243-4C7C-AEDC-7B2E6DB1C11D}" destId="{5530BF3B-3162-401B-96D5-9C3DF32146A5}" srcOrd="0" destOrd="0" presId="urn:microsoft.com/office/officeart/2009/3/layout/HorizontalOrganizationChart"/>
    <dgm:cxn modelId="{8BCD59E8-1321-4722-8D10-F1C01E677540}" type="presOf" srcId="{2E870484-45E9-4CED-970D-5D494921BBD3}" destId="{972569BC-7151-4A20-8B84-76EABC9DACC9}" srcOrd="0" destOrd="0" presId="urn:microsoft.com/office/officeart/2009/3/layout/HorizontalOrganizationChart"/>
    <dgm:cxn modelId="{F9F700F8-1D57-42B9-8300-B4A3B4F9F7AB}" srcId="{BF0558EE-58D4-4ECD-A83C-7B8639E48C7A}" destId="{3FCFE974-9797-4986-B329-3CA7D654FC9C}" srcOrd="0" destOrd="0" parTransId="{F9093A25-9C51-4CAD-85AE-FC755A52D518}" sibTransId="{09E89ACF-2B01-4B60-B998-39996361A443}"/>
    <dgm:cxn modelId="{16A3B2F3-FC8D-4C6B-99C3-7FCAA705DDEB}" type="presParOf" srcId="{F86BEDB8-B3A5-4F95-B043-B4541B1DB1B6}" destId="{0448DFAE-B29B-48F5-95EA-594B807B5A1C}" srcOrd="0" destOrd="0" presId="urn:microsoft.com/office/officeart/2009/3/layout/HorizontalOrganizationChart"/>
    <dgm:cxn modelId="{207D251E-A87B-44EA-997C-91D79A954FC9}" type="presParOf" srcId="{0448DFAE-B29B-48F5-95EA-594B807B5A1C}" destId="{98246C23-30F1-4F3C-8961-260A19B33DAF}" srcOrd="0" destOrd="0" presId="urn:microsoft.com/office/officeart/2009/3/layout/HorizontalOrganizationChart"/>
    <dgm:cxn modelId="{A9DDBA1E-BB14-48A4-94E1-9CAFD262DBA9}" type="presParOf" srcId="{98246C23-30F1-4F3C-8961-260A19B33DAF}" destId="{2E3F9A1C-E1C3-4C58-986F-A03ECD7C9316}" srcOrd="0" destOrd="0" presId="urn:microsoft.com/office/officeart/2009/3/layout/HorizontalOrganizationChart"/>
    <dgm:cxn modelId="{D91F8337-9E55-43A9-8451-705D079AB702}" type="presParOf" srcId="{98246C23-30F1-4F3C-8961-260A19B33DAF}" destId="{EF21F5B2-977E-4161-A5BF-CB05ED918E15}" srcOrd="1" destOrd="0" presId="urn:microsoft.com/office/officeart/2009/3/layout/HorizontalOrganizationChart"/>
    <dgm:cxn modelId="{72E4DA7A-4216-403D-A341-5864984C52B9}" type="presParOf" srcId="{0448DFAE-B29B-48F5-95EA-594B807B5A1C}" destId="{86BF6582-4E4E-48A6-80E8-5FAB6F1949FB}" srcOrd="1" destOrd="0" presId="urn:microsoft.com/office/officeart/2009/3/layout/HorizontalOrganizationChart"/>
    <dgm:cxn modelId="{ACF76CB7-65FB-4A2D-82F5-8FB7E5FD4983}" type="presParOf" srcId="{86BF6582-4E4E-48A6-80E8-5FAB6F1949FB}" destId="{31F5CD26-F824-4368-8705-2A76C2C90F2D}" srcOrd="0" destOrd="0" presId="urn:microsoft.com/office/officeart/2009/3/layout/HorizontalOrganizationChart"/>
    <dgm:cxn modelId="{D274CC9B-BF43-4108-97C1-03DA4149B08B}" type="presParOf" srcId="{86BF6582-4E4E-48A6-80E8-5FAB6F1949FB}" destId="{B139698E-9FD8-410B-BBCB-AE0ED82EE36E}" srcOrd="1" destOrd="0" presId="urn:microsoft.com/office/officeart/2009/3/layout/HorizontalOrganizationChart"/>
    <dgm:cxn modelId="{7EC210E7-079D-480A-B88D-3C893AA69744}" type="presParOf" srcId="{B139698E-9FD8-410B-BBCB-AE0ED82EE36E}" destId="{B85CFBA7-7D82-4FA4-8411-FAECA934D661}" srcOrd="0" destOrd="0" presId="urn:microsoft.com/office/officeart/2009/3/layout/HorizontalOrganizationChart"/>
    <dgm:cxn modelId="{BB9A4AB4-1D80-4DEC-842B-9AA0FCB27502}" type="presParOf" srcId="{B85CFBA7-7D82-4FA4-8411-FAECA934D661}" destId="{972569BC-7151-4A20-8B84-76EABC9DACC9}" srcOrd="0" destOrd="0" presId="urn:microsoft.com/office/officeart/2009/3/layout/HorizontalOrganizationChart"/>
    <dgm:cxn modelId="{CFA75150-CAB9-4FAC-92F9-3A7D2F1A2AD9}" type="presParOf" srcId="{B85CFBA7-7D82-4FA4-8411-FAECA934D661}" destId="{F6E808B6-D9FC-4E48-B475-9EEE74A21A8C}" srcOrd="1" destOrd="0" presId="urn:microsoft.com/office/officeart/2009/3/layout/HorizontalOrganizationChart"/>
    <dgm:cxn modelId="{A269EDB0-7360-48B3-9D41-B45B30437F54}" type="presParOf" srcId="{B139698E-9FD8-410B-BBCB-AE0ED82EE36E}" destId="{82E70504-ACC9-41D8-829F-A779D5D1FA14}" srcOrd="1" destOrd="0" presId="urn:microsoft.com/office/officeart/2009/3/layout/HorizontalOrganizationChart"/>
    <dgm:cxn modelId="{3A9D6DF3-1C26-4E88-AD88-683794563435}" type="presParOf" srcId="{B139698E-9FD8-410B-BBCB-AE0ED82EE36E}" destId="{1FCDC5B1-F1D0-44A8-8F45-7219376D33EA}" srcOrd="2" destOrd="0" presId="urn:microsoft.com/office/officeart/2009/3/layout/HorizontalOrganizationChart"/>
    <dgm:cxn modelId="{38BC4BE4-FCCE-4AFB-AE7B-76A8F3CB308B}" type="presParOf" srcId="{86BF6582-4E4E-48A6-80E8-5FAB6F1949FB}" destId="{7C09763F-570B-4F9D-A654-0DA36B5DE9F5}" srcOrd="2" destOrd="0" presId="urn:microsoft.com/office/officeart/2009/3/layout/HorizontalOrganizationChart"/>
    <dgm:cxn modelId="{6F195A09-8001-4256-8F98-48FD10099C1D}" type="presParOf" srcId="{86BF6582-4E4E-48A6-80E8-5FAB6F1949FB}" destId="{F91D3A29-16FF-4D84-AD36-A56D463DB3FC}" srcOrd="3" destOrd="0" presId="urn:microsoft.com/office/officeart/2009/3/layout/HorizontalOrganizationChart"/>
    <dgm:cxn modelId="{2C96809C-520E-49DC-BF9C-B2A10AB7A4B6}" type="presParOf" srcId="{F91D3A29-16FF-4D84-AD36-A56D463DB3FC}" destId="{F6938B8E-EC22-4FF0-A8B8-36D741A77C33}" srcOrd="0" destOrd="0" presId="urn:microsoft.com/office/officeart/2009/3/layout/HorizontalOrganizationChart"/>
    <dgm:cxn modelId="{A466F5ED-8B42-4E6B-A55B-69609092418B}" type="presParOf" srcId="{F6938B8E-EC22-4FF0-A8B8-36D741A77C33}" destId="{6C262E03-9148-406A-9793-1CA2F202112E}" srcOrd="0" destOrd="0" presId="urn:microsoft.com/office/officeart/2009/3/layout/HorizontalOrganizationChart"/>
    <dgm:cxn modelId="{973B9A04-AD45-41D7-AAD0-3705449D2202}" type="presParOf" srcId="{F6938B8E-EC22-4FF0-A8B8-36D741A77C33}" destId="{D3843732-4298-4D22-8B4B-E22F4F927AF4}" srcOrd="1" destOrd="0" presId="urn:microsoft.com/office/officeart/2009/3/layout/HorizontalOrganizationChart"/>
    <dgm:cxn modelId="{B673538C-818F-42AB-B6DD-9C0A11FF5467}" type="presParOf" srcId="{F91D3A29-16FF-4D84-AD36-A56D463DB3FC}" destId="{6BEF44D6-7F32-4EDC-BBDC-6CC64E23E604}" srcOrd="1" destOrd="0" presId="urn:microsoft.com/office/officeart/2009/3/layout/HorizontalOrganizationChart"/>
    <dgm:cxn modelId="{697B2BB1-176F-4F59-AAF9-0F28789050E8}" type="presParOf" srcId="{F91D3A29-16FF-4D84-AD36-A56D463DB3FC}" destId="{DDFE82D6-9522-426E-9A26-5C93B4CDF586}" srcOrd="2" destOrd="0" presId="urn:microsoft.com/office/officeart/2009/3/layout/HorizontalOrganizationChart"/>
    <dgm:cxn modelId="{7D23AD26-9048-442C-B605-C9194DCEFFF8}" type="presParOf" srcId="{86BF6582-4E4E-48A6-80E8-5FAB6F1949FB}" destId="{FA2E81EB-A520-4769-942F-81B32E310312}" srcOrd="4" destOrd="0" presId="urn:microsoft.com/office/officeart/2009/3/layout/HorizontalOrganizationChart"/>
    <dgm:cxn modelId="{F169E31D-AEAD-4DAF-9F25-65D2299A2213}" type="presParOf" srcId="{86BF6582-4E4E-48A6-80E8-5FAB6F1949FB}" destId="{EB9621DA-EB34-43F5-98A2-758CCEF84C46}" srcOrd="5" destOrd="0" presId="urn:microsoft.com/office/officeart/2009/3/layout/HorizontalOrganizationChart"/>
    <dgm:cxn modelId="{AE883C5F-5369-4459-ADFD-7393EF74538F}" type="presParOf" srcId="{EB9621DA-EB34-43F5-98A2-758CCEF84C46}" destId="{59BDB5C1-5657-49A5-B71C-E5E559305394}" srcOrd="0" destOrd="0" presId="urn:microsoft.com/office/officeart/2009/3/layout/HorizontalOrganizationChart"/>
    <dgm:cxn modelId="{7F2BA334-0EFC-4BF8-ADEC-9ECB79A05B25}" type="presParOf" srcId="{59BDB5C1-5657-49A5-B71C-E5E559305394}" destId="{5530BF3B-3162-401B-96D5-9C3DF32146A5}" srcOrd="0" destOrd="0" presId="urn:microsoft.com/office/officeart/2009/3/layout/HorizontalOrganizationChart"/>
    <dgm:cxn modelId="{51693985-E76D-4E3F-8A31-F0C521E158B0}" type="presParOf" srcId="{59BDB5C1-5657-49A5-B71C-E5E559305394}" destId="{F5F375EA-68C1-40A3-8C83-0C41E7107F02}" srcOrd="1" destOrd="0" presId="urn:microsoft.com/office/officeart/2009/3/layout/HorizontalOrganizationChart"/>
    <dgm:cxn modelId="{8D386D3C-BFB8-4E05-A713-AB4766A80950}" type="presParOf" srcId="{EB9621DA-EB34-43F5-98A2-758CCEF84C46}" destId="{61392358-DA38-47CD-8C13-73C9443B30D7}" srcOrd="1" destOrd="0" presId="urn:microsoft.com/office/officeart/2009/3/layout/HorizontalOrganizationChart"/>
    <dgm:cxn modelId="{6F3B5000-DFB7-4240-95CD-8257E5E5D6B4}" type="presParOf" srcId="{EB9621DA-EB34-43F5-98A2-758CCEF84C46}" destId="{24F7D1BE-F872-4DB8-A270-ED0FD5156C15}" srcOrd="2" destOrd="0" presId="urn:microsoft.com/office/officeart/2009/3/layout/HorizontalOrganizationChart"/>
    <dgm:cxn modelId="{BE211470-CB5B-4B51-892D-FE315B007C7F}" type="presParOf" srcId="{86BF6582-4E4E-48A6-80E8-5FAB6F1949FB}" destId="{DC589078-0773-4096-81FA-A32AD7EAA869}" srcOrd="6" destOrd="0" presId="urn:microsoft.com/office/officeart/2009/3/layout/HorizontalOrganizationChart"/>
    <dgm:cxn modelId="{8C328CB8-4E77-49EA-BAB5-E417FDDB8ED1}" type="presParOf" srcId="{86BF6582-4E4E-48A6-80E8-5FAB6F1949FB}" destId="{2D1E5438-E6BD-43FC-A32D-4CC138D64258}" srcOrd="7" destOrd="0" presId="urn:microsoft.com/office/officeart/2009/3/layout/HorizontalOrganizationChart"/>
    <dgm:cxn modelId="{E54FD387-C83E-43DB-8B73-E5A1741707EE}" type="presParOf" srcId="{2D1E5438-E6BD-43FC-A32D-4CC138D64258}" destId="{6D7364A3-50B4-45F7-BA30-56998EBD7221}" srcOrd="0" destOrd="0" presId="urn:microsoft.com/office/officeart/2009/3/layout/HorizontalOrganizationChart"/>
    <dgm:cxn modelId="{93EA6EAD-D8CC-4FEA-9408-CA89DB4D480F}" type="presParOf" srcId="{6D7364A3-50B4-45F7-BA30-56998EBD7221}" destId="{11FB3D75-7151-4403-8405-63E29CAE8EF6}" srcOrd="0" destOrd="0" presId="urn:microsoft.com/office/officeart/2009/3/layout/HorizontalOrganizationChart"/>
    <dgm:cxn modelId="{831E9BA7-B3FB-4D14-A4D4-2264C659E4F5}" type="presParOf" srcId="{6D7364A3-50B4-45F7-BA30-56998EBD7221}" destId="{E6EA5FBB-47A3-41FA-8911-2BC490CDE76D}" srcOrd="1" destOrd="0" presId="urn:microsoft.com/office/officeart/2009/3/layout/HorizontalOrganizationChart"/>
    <dgm:cxn modelId="{E176E14B-14ED-49FA-9AA3-D7D60C252FE9}" type="presParOf" srcId="{2D1E5438-E6BD-43FC-A32D-4CC138D64258}" destId="{EF102379-A0E4-4240-89AD-E1C47246B46A}" srcOrd="1" destOrd="0" presId="urn:microsoft.com/office/officeart/2009/3/layout/HorizontalOrganizationChart"/>
    <dgm:cxn modelId="{ACA3EC3E-D5E8-4271-B2CF-EB0F807358A4}" type="presParOf" srcId="{EF102379-A0E4-4240-89AD-E1C47246B46A}" destId="{76070058-209E-4714-A1F1-66F9BBE75B7F}" srcOrd="0" destOrd="0" presId="urn:microsoft.com/office/officeart/2009/3/layout/HorizontalOrganizationChart"/>
    <dgm:cxn modelId="{4C246B1B-4DE3-46B0-9742-CADBDC7545F6}" type="presParOf" srcId="{EF102379-A0E4-4240-89AD-E1C47246B46A}" destId="{DDB92514-0EC6-47EB-9453-0377DCA4B9C1}" srcOrd="1" destOrd="0" presId="urn:microsoft.com/office/officeart/2009/3/layout/HorizontalOrganizationChart"/>
    <dgm:cxn modelId="{3ED2E132-BCE0-4828-8D75-4A7EDF46527D}" type="presParOf" srcId="{DDB92514-0EC6-47EB-9453-0377DCA4B9C1}" destId="{17613164-43EC-4E85-B03B-B8F7FA3E7DB1}" srcOrd="0" destOrd="0" presId="urn:microsoft.com/office/officeart/2009/3/layout/HorizontalOrganizationChart"/>
    <dgm:cxn modelId="{FA039AD9-C7BB-442B-813B-B53D06C97BBB}" type="presParOf" srcId="{17613164-43EC-4E85-B03B-B8F7FA3E7DB1}" destId="{0A2A44AC-52EE-479D-813C-B2E53B847D5D}" srcOrd="0" destOrd="0" presId="urn:microsoft.com/office/officeart/2009/3/layout/HorizontalOrganizationChart"/>
    <dgm:cxn modelId="{48C93771-E4ED-42C6-8720-A2056D878CF7}" type="presParOf" srcId="{17613164-43EC-4E85-B03B-B8F7FA3E7DB1}" destId="{52FE17ED-41C1-464C-A725-B6EA2C17606C}" srcOrd="1" destOrd="0" presId="urn:microsoft.com/office/officeart/2009/3/layout/HorizontalOrganizationChart"/>
    <dgm:cxn modelId="{F60E0895-0799-4631-A1E9-F6EC725C1B95}" type="presParOf" srcId="{DDB92514-0EC6-47EB-9453-0377DCA4B9C1}" destId="{C9D84556-A5F5-4111-A31D-779097ABDD0A}" srcOrd="1" destOrd="0" presId="urn:microsoft.com/office/officeart/2009/3/layout/HorizontalOrganizationChart"/>
    <dgm:cxn modelId="{C52D5561-868B-4708-92C2-E47D8C95BCDD}" type="presParOf" srcId="{DDB92514-0EC6-47EB-9453-0377DCA4B9C1}" destId="{73B70276-E258-4354-8369-3D631D1A636C}" srcOrd="2" destOrd="0" presId="urn:microsoft.com/office/officeart/2009/3/layout/HorizontalOrganizationChart"/>
    <dgm:cxn modelId="{414DDD56-EC9A-4372-9831-AEA5786B5D3C}" type="presParOf" srcId="{2D1E5438-E6BD-43FC-A32D-4CC138D64258}" destId="{AB8BA5B9-077B-44FE-A406-55BA22FCDD05}" srcOrd="2" destOrd="0" presId="urn:microsoft.com/office/officeart/2009/3/layout/HorizontalOrganizationChart"/>
    <dgm:cxn modelId="{0AC59EDA-A33A-47F3-80B0-9C0E75DA82A6}" type="presParOf" srcId="{0448DFAE-B29B-48F5-95EA-594B807B5A1C}" destId="{53AF5F18-1076-4F13-B2CE-3B463195B0A3}"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FDF18-555B-4D48-9705-E7430F2722DE}">
      <dsp:nvSpPr>
        <dsp:cNvPr id="0" name=""/>
        <dsp:cNvSpPr/>
      </dsp:nvSpPr>
      <dsp:spPr>
        <a:xfrm>
          <a:off x="1297729" y="2186657"/>
          <a:ext cx="172052" cy="327844"/>
        </a:xfrm>
        <a:custGeom>
          <a:avLst/>
          <a:gdLst/>
          <a:ahLst/>
          <a:cxnLst/>
          <a:rect l="0" t="0" r="0" b="0"/>
          <a:pathLst>
            <a:path>
              <a:moveTo>
                <a:pt x="0" y="0"/>
              </a:moveTo>
              <a:lnTo>
                <a:pt x="86026" y="0"/>
              </a:lnTo>
              <a:lnTo>
                <a:pt x="86026" y="327844"/>
              </a:lnTo>
              <a:lnTo>
                <a:pt x="172052" y="327844"/>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2341323"/>
        <a:ext cx="18512" cy="18512"/>
      </dsp:txXfrm>
    </dsp:sp>
    <dsp:sp modelId="{22E96E8D-0715-4ECA-9ACA-3611609A1618}">
      <dsp:nvSpPr>
        <dsp:cNvPr id="0" name=""/>
        <dsp:cNvSpPr/>
      </dsp:nvSpPr>
      <dsp:spPr>
        <a:xfrm>
          <a:off x="1297729" y="2140937"/>
          <a:ext cx="172052" cy="91440"/>
        </a:xfrm>
        <a:custGeom>
          <a:avLst/>
          <a:gdLst/>
          <a:ahLst/>
          <a:cxnLst/>
          <a:rect l="0" t="0" r="0" b="0"/>
          <a:pathLst>
            <a:path>
              <a:moveTo>
                <a:pt x="0" y="45720"/>
              </a:moveTo>
              <a:lnTo>
                <a:pt x="172052" y="45720"/>
              </a:lnTo>
            </a:path>
          </a:pathLst>
        </a:custGeom>
        <a:noFill/>
        <a:ln w="12700" cap="flat" cmpd="sng" algn="ctr">
          <a:solidFill>
            <a:schemeClr val="accent5">
              <a:lumMod val="75000"/>
            </a:schemeClr>
          </a:solidFill>
          <a:prstDash val="sys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9454" y="2182356"/>
        <a:ext cx="8602" cy="8602"/>
      </dsp:txXfrm>
    </dsp:sp>
    <dsp:sp modelId="{6054487C-9A37-4732-8D36-96F495FDABCD}">
      <dsp:nvSpPr>
        <dsp:cNvPr id="0" name=""/>
        <dsp:cNvSpPr/>
      </dsp:nvSpPr>
      <dsp:spPr>
        <a:xfrm>
          <a:off x="2330045" y="1813093"/>
          <a:ext cx="172052" cy="91440"/>
        </a:xfrm>
        <a:custGeom>
          <a:avLst/>
          <a:gdLst/>
          <a:ahLst/>
          <a:cxnLst/>
          <a:rect l="0" t="0" r="0" b="0"/>
          <a:pathLst>
            <a:path>
              <a:moveTo>
                <a:pt x="0" y="45720"/>
              </a:moveTo>
              <a:lnTo>
                <a:pt x="172052" y="4572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411770" y="1854512"/>
        <a:ext cx="8602" cy="8602"/>
      </dsp:txXfrm>
    </dsp:sp>
    <dsp:sp modelId="{9B5B4E17-4A44-4199-BF46-898F46537CD4}">
      <dsp:nvSpPr>
        <dsp:cNvPr id="0" name=""/>
        <dsp:cNvSpPr/>
      </dsp:nvSpPr>
      <dsp:spPr>
        <a:xfrm>
          <a:off x="1297729" y="1858813"/>
          <a:ext cx="172052" cy="327844"/>
        </a:xfrm>
        <a:custGeom>
          <a:avLst/>
          <a:gdLst/>
          <a:ahLst/>
          <a:cxnLst/>
          <a:rect l="0" t="0" r="0" b="0"/>
          <a:pathLst>
            <a:path>
              <a:moveTo>
                <a:pt x="0" y="327844"/>
              </a:moveTo>
              <a:lnTo>
                <a:pt x="86026" y="327844"/>
              </a:lnTo>
              <a:lnTo>
                <a:pt x="86026" y="0"/>
              </a:lnTo>
              <a:lnTo>
                <a:pt x="172052"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2013479"/>
        <a:ext cx="18512" cy="18512"/>
      </dsp:txXfrm>
    </dsp:sp>
    <dsp:sp modelId="{D64B28C9-49D4-41FD-B7D2-C52C793A23DF}">
      <dsp:nvSpPr>
        <dsp:cNvPr id="0" name=""/>
        <dsp:cNvSpPr/>
      </dsp:nvSpPr>
      <dsp:spPr>
        <a:xfrm>
          <a:off x="265413" y="1367047"/>
          <a:ext cx="172052" cy="819610"/>
        </a:xfrm>
        <a:custGeom>
          <a:avLst/>
          <a:gdLst/>
          <a:ahLst/>
          <a:cxnLst/>
          <a:rect l="0" t="0" r="0" b="0"/>
          <a:pathLst>
            <a:path>
              <a:moveTo>
                <a:pt x="0" y="0"/>
              </a:moveTo>
              <a:lnTo>
                <a:pt x="86026" y="0"/>
              </a:lnTo>
              <a:lnTo>
                <a:pt x="86026" y="819610"/>
              </a:lnTo>
              <a:lnTo>
                <a:pt x="172052" y="81961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30502" y="1755915"/>
        <a:ext cx="41873" cy="41873"/>
      </dsp:txXfrm>
    </dsp:sp>
    <dsp:sp modelId="{42F7AA3E-76EF-429E-9FB9-B483E90B4EEE}">
      <dsp:nvSpPr>
        <dsp:cNvPr id="0" name=""/>
        <dsp:cNvSpPr/>
      </dsp:nvSpPr>
      <dsp:spPr>
        <a:xfrm>
          <a:off x="2330045" y="1485249"/>
          <a:ext cx="175190" cy="91440"/>
        </a:xfrm>
        <a:custGeom>
          <a:avLst/>
          <a:gdLst/>
          <a:ahLst/>
          <a:cxnLst/>
          <a:rect l="0" t="0" r="0" b="0"/>
          <a:pathLst>
            <a:path>
              <a:moveTo>
                <a:pt x="0" y="45720"/>
              </a:moveTo>
              <a:lnTo>
                <a:pt x="175190" y="4572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413261" y="1526589"/>
        <a:ext cx="8759" cy="8759"/>
      </dsp:txXfrm>
    </dsp:sp>
    <dsp:sp modelId="{7AC8F7B5-8450-401D-B8D7-F972EE9BAEB9}">
      <dsp:nvSpPr>
        <dsp:cNvPr id="0" name=""/>
        <dsp:cNvSpPr/>
      </dsp:nvSpPr>
      <dsp:spPr>
        <a:xfrm>
          <a:off x="1297729" y="1367047"/>
          <a:ext cx="172052" cy="163922"/>
        </a:xfrm>
        <a:custGeom>
          <a:avLst/>
          <a:gdLst/>
          <a:ahLst/>
          <a:cxnLst/>
          <a:rect l="0" t="0" r="0" b="0"/>
          <a:pathLst>
            <a:path>
              <a:moveTo>
                <a:pt x="0" y="0"/>
              </a:moveTo>
              <a:lnTo>
                <a:pt x="86026" y="0"/>
              </a:lnTo>
              <a:lnTo>
                <a:pt x="86026" y="163922"/>
              </a:lnTo>
              <a:lnTo>
                <a:pt x="172052" y="163922"/>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7815" y="1443067"/>
        <a:ext cx="11881" cy="11881"/>
      </dsp:txXfrm>
    </dsp:sp>
    <dsp:sp modelId="{E711DEEE-4BC2-4394-91F2-5935116F5DAA}">
      <dsp:nvSpPr>
        <dsp:cNvPr id="0" name=""/>
        <dsp:cNvSpPr/>
      </dsp:nvSpPr>
      <dsp:spPr>
        <a:xfrm>
          <a:off x="1297729" y="1203124"/>
          <a:ext cx="172052" cy="163922"/>
        </a:xfrm>
        <a:custGeom>
          <a:avLst/>
          <a:gdLst/>
          <a:ahLst/>
          <a:cxnLst/>
          <a:rect l="0" t="0" r="0" b="0"/>
          <a:pathLst>
            <a:path>
              <a:moveTo>
                <a:pt x="0" y="163922"/>
              </a:moveTo>
              <a:lnTo>
                <a:pt x="86026" y="163922"/>
              </a:lnTo>
              <a:lnTo>
                <a:pt x="86026" y="0"/>
              </a:lnTo>
              <a:lnTo>
                <a:pt x="172052" y="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7815" y="1279144"/>
        <a:ext cx="11881" cy="11881"/>
      </dsp:txXfrm>
    </dsp:sp>
    <dsp:sp modelId="{308112B0-C776-451F-9704-52671FD8BC30}">
      <dsp:nvSpPr>
        <dsp:cNvPr id="0" name=""/>
        <dsp:cNvSpPr/>
      </dsp:nvSpPr>
      <dsp:spPr>
        <a:xfrm>
          <a:off x="265413" y="1321326"/>
          <a:ext cx="172052" cy="91440"/>
        </a:xfrm>
        <a:custGeom>
          <a:avLst/>
          <a:gdLst/>
          <a:ahLst/>
          <a:cxnLst/>
          <a:rect l="0" t="0" r="0" b="0"/>
          <a:pathLst>
            <a:path>
              <a:moveTo>
                <a:pt x="0" y="45720"/>
              </a:moveTo>
              <a:lnTo>
                <a:pt x="172052" y="45720"/>
              </a:lnTo>
            </a:path>
          </a:pathLst>
        </a:custGeom>
        <a:noFill/>
        <a:ln w="9525" cap="flat" cmpd="sng" algn="ctr">
          <a:solidFill>
            <a:schemeClr val="accent1"/>
          </a:solidFill>
          <a:prstDash val="solid"/>
          <a:round/>
          <a:headEnd type="arrow"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47138" y="1362745"/>
        <a:ext cx="8602" cy="8602"/>
      </dsp:txXfrm>
    </dsp:sp>
    <dsp:sp modelId="{F9822D86-A183-47A2-BB59-D79A5BFEAD3B}">
      <dsp:nvSpPr>
        <dsp:cNvPr id="0" name=""/>
        <dsp:cNvSpPr/>
      </dsp:nvSpPr>
      <dsp:spPr>
        <a:xfrm>
          <a:off x="2330045" y="829560"/>
          <a:ext cx="172052" cy="91440"/>
        </a:xfrm>
        <a:custGeom>
          <a:avLst/>
          <a:gdLst/>
          <a:ahLst/>
          <a:cxnLst/>
          <a:rect l="0" t="0" r="0" b="0"/>
          <a:pathLst>
            <a:path>
              <a:moveTo>
                <a:pt x="0" y="45720"/>
              </a:moveTo>
              <a:lnTo>
                <a:pt x="172052" y="45720"/>
              </a:lnTo>
            </a:path>
          </a:pathLst>
        </a:custGeom>
        <a:noFill/>
        <a:ln w="12700" cap="flat" cmpd="sng" algn="ctr">
          <a:solidFill>
            <a:schemeClr val="accent5">
              <a:lumMod val="75000"/>
            </a:schemeClr>
          </a:solidFill>
          <a:prstDash val="solid"/>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411770" y="870979"/>
        <a:ext cx="8602" cy="8602"/>
      </dsp:txXfrm>
    </dsp:sp>
    <dsp:sp modelId="{42B55767-6941-47F4-B85E-9C40294CB2D5}">
      <dsp:nvSpPr>
        <dsp:cNvPr id="0" name=""/>
        <dsp:cNvSpPr/>
      </dsp:nvSpPr>
      <dsp:spPr>
        <a:xfrm>
          <a:off x="1297729" y="547436"/>
          <a:ext cx="172052" cy="327844"/>
        </a:xfrm>
        <a:custGeom>
          <a:avLst/>
          <a:gdLst/>
          <a:ahLst/>
          <a:cxnLst/>
          <a:rect l="0" t="0" r="0" b="0"/>
          <a:pathLst>
            <a:path>
              <a:moveTo>
                <a:pt x="0" y="0"/>
              </a:moveTo>
              <a:lnTo>
                <a:pt x="86026" y="0"/>
              </a:lnTo>
              <a:lnTo>
                <a:pt x="86026" y="327844"/>
              </a:lnTo>
              <a:lnTo>
                <a:pt x="172052" y="327844"/>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702102"/>
        <a:ext cx="18512" cy="18512"/>
      </dsp:txXfrm>
    </dsp:sp>
    <dsp:sp modelId="{89C31A7B-9B38-4F7D-81A1-36FBB6856D40}">
      <dsp:nvSpPr>
        <dsp:cNvPr id="0" name=""/>
        <dsp:cNvSpPr/>
      </dsp:nvSpPr>
      <dsp:spPr>
        <a:xfrm>
          <a:off x="1297729" y="501716"/>
          <a:ext cx="172052" cy="91440"/>
        </a:xfrm>
        <a:custGeom>
          <a:avLst/>
          <a:gdLst/>
          <a:ahLst/>
          <a:cxnLst/>
          <a:rect l="0" t="0" r="0" b="0"/>
          <a:pathLst>
            <a:path>
              <a:moveTo>
                <a:pt x="0" y="45720"/>
              </a:moveTo>
              <a:lnTo>
                <a:pt x="172052" y="45720"/>
              </a:lnTo>
            </a:path>
          </a:pathLst>
        </a:custGeom>
        <a:noFill/>
        <a:ln w="9525" cap="flat" cmpd="sng" algn="ctr">
          <a:solidFill>
            <a:schemeClr val="accent1"/>
          </a:solidFill>
          <a:prstDash val="sysDash"/>
          <a:round/>
          <a:headEnd type="arrow"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9454" y="543134"/>
        <a:ext cx="8602" cy="8602"/>
      </dsp:txXfrm>
    </dsp:sp>
    <dsp:sp modelId="{6B1D12C5-0C6F-4ADE-B918-3FC6E3BEEC64}">
      <dsp:nvSpPr>
        <dsp:cNvPr id="0" name=""/>
        <dsp:cNvSpPr/>
      </dsp:nvSpPr>
      <dsp:spPr>
        <a:xfrm>
          <a:off x="1297729" y="219591"/>
          <a:ext cx="172052" cy="327844"/>
        </a:xfrm>
        <a:custGeom>
          <a:avLst/>
          <a:gdLst/>
          <a:ahLst/>
          <a:cxnLst/>
          <a:rect l="0" t="0" r="0" b="0"/>
          <a:pathLst>
            <a:path>
              <a:moveTo>
                <a:pt x="0" y="327844"/>
              </a:moveTo>
              <a:lnTo>
                <a:pt x="86026" y="327844"/>
              </a:lnTo>
              <a:lnTo>
                <a:pt x="86026" y="0"/>
              </a:lnTo>
              <a:lnTo>
                <a:pt x="172052" y="0"/>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374257"/>
        <a:ext cx="18512" cy="18512"/>
      </dsp:txXfrm>
    </dsp:sp>
    <dsp:sp modelId="{B5E0B479-948E-42FC-A23C-670DB9E4896F}">
      <dsp:nvSpPr>
        <dsp:cNvPr id="0" name=""/>
        <dsp:cNvSpPr/>
      </dsp:nvSpPr>
      <dsp:spPr>
        <a:xfrm>
          <a:off x="265413" y="547436"/>
          <a:ext cx="172052" cy="819610"/>
        </a:xfrm>
        <a:custGeom>
          <a:avLst/>
          <a:gdLst/>
          <a:ahLst/>
          <a:cxnLst/>
          <a:rect l="0" t="0" r="0" b="0"/>
          <a:pathLst>
            <a:path>
              <a:moveTo>
                <a:pt x="0" y="819610"/>
              </a:moveTo>
              <a:lnTo>
                <a:pt x="86026" y="819610"/>
              </a:lnTo>
              <a:lnTo>
                <a:pt x="86026" y="0"/>
              </a:lnTo>
              <a:lnTo>
                <a:pt x="172052"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30502" y="936304"/>
        <a:ext cx="41873" cy="41873"/>
      </dsp:txXfrm>
    </dsp:sp>
    <dsp:sp modelId="{75E6AB48-E07D-496A-9540-B75ADBEBECDB}">
      <dsp:nvSpPr>
        <dsp:cNvPr id="0" name=""/>
        <dsp:cNvSpPr/>
      </dsp:nvSpPr>
      <dsp:spPr>
        <a:xfrm rot="16200000">
          <a:off x="-555922" y="1235909"/>
          <a:ext cx="1380397"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t>Collection</a:t>
          </a:r>
          <a:endParaRPr lang="es-MX" sz="1700" kern="1200" dirty="0"/>
        </a:p>
      </dsp:txBody>
      <dsp:txXfrm>
        <a:off x="-555922" y="1235909"/>
        <a:ext cx="1380397" cy="262275"/>
      </dsp:txXfrm>
    </dsp:sp>
    <dsp:sp modelId="{43AC3EF1-BA11-4674-B97A-D4F1FED9315B}">
      <dsp:nvSpPr>
        <dsp:cNvPr id="0" name=""/>
        <dsp:cNvSpPr/>
      </dsp:nvSpPr>
      <dsp:spPr>
        <a:xfrm>
          <a:off x="437466" y="416298"/>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List</a:t>
          </a:r>
          <a:endParaRPr lang="es-MX" sz="1100" kern="1200" dirty="0"/>
        </a:p>
      </dsp:txBody>
      <dsp:txXfrm>
        <a:off x="437466" y="416298"/>
        <a:ext cx="860263" cy="262275"/>
      </dsp:txXfrm>
    </dsp:sp>
    <dsp:sp modelId="{048222B6-CF13-47FA-9991-0AC12FF70BAB}">
      <dsp:nvSpPr>
        <dsp:cNvPr id="0" name=""/>
        <dsp:cNvSpPr/>
      </dsp:nvSpPr>
      <dsp:spPr>
        <a:xfrm>
          <a:off x="1469782" y="88454"/>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ArrayList</a:t>
          </a:r>
          <a:endParaRPr lang="es-MX" sz="1100" kern="1200" dirty="0"/>
        </a:p>
      </dsp:txBody>
      <dsp:txXfrm>
        <a:off x="1469782" y="88454"/>
        <a:ext cx="860263" cy="262275"/>
      </dsp:txXfrm>
    </dsp:sp>
    <dsp:sp modelId="{DF81E747-4891-4D01-87DB-143278368BEB}">
      <dsp:nvSpPr>
        <dsp:cNvPr id="0" name=""/>
        <dsp:cNvSpPr/>
      </dsp:nvSpPr>
      <dsp:spPr>
        <a:xfrm>
          <a:off x="1469782" y="416298"/>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LinkedList</a:t>
          </a:r>
          <a:endParaRPr lang="es-MX" sz="1100" kern="1200" dirty="0"/>
        </a:p>
      </dsp:txBody>
      <dsp:txXfrm>
        <a:off x="1469782" y="416298"/>
        <a:ext cx="860263" cy="262275"/>
      </dsp:txXfrm>
    </dsp:sp>
    <dsp:sp modelId="{8AC1E40F-DEDD-4AB9-AC93-5D480EC92E86}">
      <dsp:nvSpPr>
        <dsp:cNvPr id="0" name=""/>
        <dsp:cNvSpPr/>
      </dsp:nvSpPr>
      <dsp:spPr>
        <a:xfrm>
          <a:off x="1469782" y="744142"/>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Vector</a:t>
          </a:r>
        </a:p>
      </dsp:txBody>
      <dsp:txXfrm>
        <a:off x="1469782" y="744142"/>
        <a:ext cx="860263" cy="262275"/>
      </dsp:txXfrm>
    </dsp:sp>
    <dsp:sp modelId="{C07AD25C-D683-4254-8DFB-C22694ED5680}">
      <dsp:nvSpPr>
        <dsp:cNvPr id="0" name=""/>
        <dsp:cNvSpPr/>
      </dsp:nvSpPr>
      <dsp:spPr>
        <a:xfrm>
          <a:off x="2502098" y="744142"/>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Stack</a:t>
          </a:r>
          <a:endParaRPr lang="es-MX" sz="1100" kern="1200" dirty="0"/>
        </a:p>
      </dsp:txBody>
      <dsp:txXfrm>
        <a:off x="2502098" y="744142"/>
        <a:ext cx="860263" cy="262275"/>
      </dsp:txXfrm>
    </dsp:sp>
    <dsp:sp modelId="{0FA0EB1E-24AE-4E59-8E3C-19DB512DA3E8}">
      <dsp:nvSpPr>
        <dsp:cNvPr id="0" name=""/>
        <dsp:cNvSpPr/>
      </dsp:nvSpPr>
      <dsp:spPr>
        <a:xfrm>
          <a:off x="437466" y="1235909"/>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Queue</a:t>
          </a:r>
          <a:endParaRPr lang="es-MX" sz="1100" kern="1200" dirty="0"/>
        </a:p>
      </dsp:txBody>
      <dsp:txXfrm>
        <a:off x="437466" y="1235909"/>
        <a:ext cx="860263" cy="262275"/>
      </dsp:txXfrm>
    </dsp:sp>
    <dsp:sp modelId="{F1E1430D-22B3-410E-ADF4-213F2913F9B3}">
      <dsp:nvSpPr>
        <dsp:cNvPr id="0" name=""/>
        <dsp:cNvSpPr/>
      </dsp:nvSpPr>
      <dsp:spPr>
        <a:xfrm>
          <a:off x="1469782" y="1071987"/>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PriorityQueue</a:t>
          </a:r>
          <a:endParaRPr lang="es-MX" sz="1100" kern="1200" dirty="0"/>
        </a:p>
      </dsp:txBody>
      <dsp:txXfrm>
        <a:off x="1469782" y="1071987"/>
        <a:ext cx="860263" cy="262275"/>
      </dsp:txXfrm>
    </dsp:sp>
    <dsp:sp modelId="{6606C1E3-CC18-4952-AC8D-ECDED08FB5DB}">
      <dsp:nvSpPr>
        <dsp:cNvPr id="0" name=""/>
        <dsp:cNvSpPr/>
      </dsp:nvSpPr>
      <dsp:spPr>
        <a:xfrm>
          <a:off x="1469782" y="1399831"/>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Deque</a:t>
          </a:r>
          <a:endParaRPr lang="es-MX" sz="1100" kern="1200" dirty="0"/>
        </a:p>
      </dsp:txBody>
      <dsp:txXfrm>
        <a:off x="1469782" y="1399831"/>
        <a:ext cx="860263" cy="262275"/>
      </dsp:txXfrm>
    </dsp:sp>
    <dsp:sp modelId="{EBD1B295-FE33-49A9-9EBE-E2CF766870ED}">
      <dsp:nvSpPr>
        <dsp:cNvPr id="0" name=""/>
        <dsp:cNvSpPr/>
      </dsp:nvSpPr>
      <dsp:spPr>
        <a:xfrm>
          <a:off x="2505236" y="1399831"/>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ArrayDequeue</a:t>
          </a:r>
          <a:endParaRPr lang="es-MX" sz="1100" kern="1200" dirty="0"/>
        </a:p>
      </dsp:txBody>
      <dsp:txXfrm>
        <a:off x="2505236" y="1399831"/>
        <a:ext cx="860263" cy="262275"/>
      </dsp:txXfrm>
    </dsp:sp>
    <dsp:sp modelId="{241DAFC4-0183-4467-9EF3-340EE6D1F53D}">
      <dsp:nvSpPr>
        <dsp:cNvPr id="0" name=""/>
        <dsp:cNvSpPr/>
      </dsp:nvSpPr>
      <dsp:spPr>
        <a:xfrm>
          <a:off x="437466" y="2055520"/>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Set</a:t>
          </a:r>
        </a:p>
      </dsp:txBody>
      <dsp:txXfrm>
        <a:off x="437466" y="2055520"/>
        <a:ext cx="860263" cy="262275"/>
      </dsp:txXfrm>
    </dsp:sp>
    <dsp:sp modelId="{2F63FB2F-412D-49A3-AFD5-D587C6A01EFA}">
      <dsp:nvSpPr>
        <dsp:cNvPr id="0" name=""/>
        <dsp:cNvSpPr/>
      </dsp:nvSpPr>
      <dsp:spPr>
        <a:xfrm>
          <a:off x="1469782" y="1727675"/>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SortedSet</a:t>
          </a:r>
          <a:endParaRPr lang="es-MX" sz="1100" kern="1200" dirty="0"/>
        </a:p>
      </dsp:txBody>
      <dsp:txXfrm>
        <a:off x="1469782" y="1727675"/>
        <a:ext cx="860263" cy="262275"/>
      </dsp:txXfrm>
    </dsp:sp>
    <dsp:sp modelId="{CB61ECF5-BDA3-4974-B395-02FD1DB6FB0E}">
      <dsp:nvSpPr>
        <dsp:cNvPr id="0" name=""/>
        <dsp:cNvSpPr/>
      </dsp:nvSpPr>
      <dsp:spPr>
        <a:xfrm>
          <a:off x="2502098" y="1727675"/>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TreeSet</a:t>
          </a:r>
          <a:endParaRPr lang="es-MX" sz="1100" kern="1200" dirty="0"/>
        </a:p>
      </dsp:txBody>
      <dsp:txXfrm>
        <a:off x="2502098" y="1727675"/>
        <a:ext cx="860263" cy="262275"/>
      </dsp:txXfrm>
    </dsp:sp>
    <dsp:sp modelId="{73D9B567-7CA0-4244-841E-C259A419F1BA}">
      <dsp:nvSpPr>
        <dsp:cNvPr id="0" name=""/>
        <dsp:cNvSpPr/>
      </dsp:nvSpPr>
      <dsp:spPr>
        <a:xfrm>
          <a:off x="1469782" y="2055520"/>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HashSet</a:t>
          </a:r>
          <a:endParaRPr lang="es-MX" sz="1100" kern="1200" dirty="0"/>
        </a:p>
      </dsp:txBody>
      <dsp:txXfrm>
        <a:off x="1469782" y="2055520"/>
        <a:ext cx="860263" cy="262275"/>
      </dsp:txXfrm>
    </dsp:sp>
    <dsp:sp modelId="{F61AC562-AF63-4E83-9E7E-6FB1D433E64B}">
      <dsp:nvSpPr>
        <dsp:cNvPr id="0" name=""/>
        <dsp:cNvSpPr/>
      </dsp:nvSpPr>
      <dsp:spPr>
        <a:xfrm>
          <a:off x="1469782" y="2383364"/>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LinkedHashSet</a:t>
          </a:r>
          <a:endParaRPr lang="es-MX" sz="1100" kern="1200" dirty="0"/>
        </a:p>
      </dsp:txBody>
      <dsp:txXfrm>
        <a:off x="1469782" y="2383364"/>
        <a:ext cx="860263" cy="262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70058-209E-4714-A1F1-66F9BBE75B7F}">
      <dsp:nvSpPr>
        <dsp:cNvPr id="0" name=""/>
        <dsp:cNvSpPr/>
      </dsp:nvSpPr>
      <dsp:spPr>
        <a:xfrm>
          <a:off x="1873284" y="1361915"/>
          <a:ext cx="170194" cy="91440"/>
        </a:xfrm>
        <a:custGeom>
          <a:avLst/>
          <a:gdLst/>
          <a:ahLst/>
          <a:cxnLst/>
          <a:rect l="0" t="0" r="0" b="0"/>
          <a:pathLst>
            <a:path>
              <a:moveTo>
                <a:pt x="0" y="45720"/>
              </a:moveTo>
              <a:lnTo>
                <a:pt x="170194" y="4572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sp>
    <dsp:sp modelId="{DC589078-0773-4096-81FA-A32AD7EAA869}">
      <dsp:nvSpPr>
        <dsp:cNvPr id="0" name=""/>
        <dsp:cNvSpPr/>
      </dsp:nvSpPr>
      <dsp:spPr>
        <a:xfrm>
          <a:off x="852119" y="858759"/>
          <a:ext cx="170194" cy="548876"/>
        </a:xfrm>
        <a:custGeom>
          <a:avLst/>
          <a:gdLst/>
          <a:ahLst/>
          <a:cxnLst/>
          <a:rect l="0" t="0" r="0" b="0"/>
          <a:pathLst>
            <a:path>
              <a:moveTo>
                <a:pt x="0" y="0"/>
              </a:moveTo>
              <a:lnTo>
                <a:pt x="85097" y="0"/>
              </a:lnTo>
              <a:lnTo>
                <a:pt x="85097" y="548876"/>
              </a:lnTo>
              <a:lnTo>
                <a:pt x="170194" y="54887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2E81EB-A520-4769-942F-81B32E310312}">
      <dsp:nvSpPr>
        <dsp:cNvPr id="0" name=""/>
        <dsp:cNvSpPr/>
      </dsp:nvSpPr>
      <dsp:spPr>
        <a:xfrm>
          <a:off x="852119" y="858759"/>
          <a:ext cx="299524" cy="179179"/>
        </a:xfrm>
        <a:custGeom>
          <a:avLst/>
          <a:gdLst/>
          <a:ahLst/>
          <a:cxnLst/>
          <a:rect l="0" t="0" r="0" b="0"/>
          <a:pathLst>
            <a:path>
              <a:moveTo>
                <a:pt x="0" y="0"/>
              </a:moveTo>
              <a:lnTo>
                <a:pt x="214427" y="0"/>
              </a:lnTo>
              <a:lnTo>
                <a:pt x="214427" y="179179"/>
              </a:lnTo>
              <a:lnTo>
                <a:pt x="299524" y="179179"/>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sp>
    <dsp:sp modelId="{7C09763F-570B-4F9D-A654-0DA36B5DE9F5}">
      <dsp:nvSpPr>
        <dsp:cNvPr id="0" name=""/>
        <dsp:cNvSpPr/>
      </dsp:nvSpPr>
      <dsp:spPr>
        <a:xfrm>
          <a:off x="852119" y="675800"/>
          <a:ext cx="170194" cy="182958"/>
        </a:xfrm>
        <a:custGeom>
          <a:avLst/>
          <a:gdLst/>
          <a:ahLst/>
          <a:cxnLst/>
          <a:rect l="0" t="0" r="0" b="0"/>
          <a:pathLst>
            <a:path>
              <a:moveTo>
                <a:pt x="0" y="182958"/>
              </a:moveTo>
              <a:lnTo>
                <a:pt x="85097" y="182958"/>
              </a:lnTo>
              <a:lnTo>
                <a:pt x="85097" y="0"/>
              </a:lnTo>
              <a:lnTo>
                <a:pt x="170194" y="0"/>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sp>
    <dsp:sp modelId="{31F5CD26-F824-4368-8705-2A76C2C90F2D}">
      <dsp:nvSpPr>
        <dsp:cNvPr id="0" name=""/>
        <dsp:cNvSpPr/>
      </dsp:nvSpPr>
      <dsp:spPr>
        <a:xfrm>
          <a:off x="852119" y="309883"/>
          <a:ext cx="170194" cy="548876"/>
        </a:xfrm>
        <a:custGeom>
          <a:avLst/>
          <a:gdLst/>
          <a:ahLst/>
          <a:cxnLst/>
          <a:rect l="0" t="0" r="0" b="0"/>
          <a:pathLst>
            <a:path>
              <a:moveTo>
                <a:pt x="0" y="548876"/>
              </a:moveTo>
              <a:lnTo>
                <a:pt x="85097" y="548876"/>
              </a:lnTo>
              <a:lnTo>
                <a:pt x="85097" y="0"/>
              </a:lnTo>
              <a:lnTo>
                <a:pt x="170194" y="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sp>
    <dsp:sp modelId="{2E3F9A1C-E1C3-4C58-986F-A03ECD7C9316}">
      <dsp:nvSpPr>
        <dsp:cNvPr id="0" name=""/>
        <dsp:cNvSpPr/>
      </dsp:nvSpPr>
      <dsp:spPr>
        <a:xfrm>
          <a:off x="1148" y="728986"/>
          <a:ext cx="850970" cy="259546"/>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Map</a:t>
          </a:r>
          <a:endParaRPr lang="es-MX" sz="1000" kern="1200" dirty="0"/>
        </a:p>
      </dsp:txBody>
      <dsp:txXfrm>
        <a:off x="1148" y="728986"/>
        <a:ext cx="850970" cy="259546"/>
      </dsp:txXfrm>
    </dsp:sp>
    <dsp:sp modelId="{972569BC-7151-4A20-8B84-76EABC9DACC9}">
      <dsp:nvSpPr>
        <dsp:cNvPr id="0" name=""/>
        <dsp:cNvSpPr/>
      </dsp:nvSpPr>
      <dsp:spPr>
        <a:xfrm>
          <a:off x="1022313" y="180110"/>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HashMap</a:t>
          </a:r>
          <a:endParaRPr lang="es-MX" sz="1000" kern="1200" dirty="0"/>
        </a:p>
      </dsp:txBody>
      <dsp:txXfrm>
        <a:off x="1022313" y="180110"/>
        <a:ext cx="850970" cy="259546"/>
      </dsp:txXfrm>
    </dsp:sp>
    <dsp:sp modelId="{6C262E03-9148-406A-9793-1CA2F202112E}">
      <dsp:nvSpPr>
        <dsp:cNvPr id="0" name=""/>
        <dsp:cNvSpPr/>
      </dsp:nvSpPr>
      <dsp:spPr>
        <a:xfrm>
          <a:off x="1022313" y="546027"/>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LinkedHashMap</a:t>
          </a:r>
          <a:endParaRPr lang="es-MX" sz="1000" kern="1200" dirty="0"/>
        </a:p>
      </dsp:txBody>
      <dsp:txXfrm>
        <a:off x="1022313" y="546027"/>
        <a:ext cx="850970" cy="259546"/>
      </dsp:txXfrm>
    </dsp:sp>
    <dsp:sp modelId="{5530BF3B-3162-401B-96D5-9C3DF32146A5}">
      <dsp:nvSpPr>
        <dsp:cNvPr id="0" name=""/>
        <dsp:cNvSpPr/>
      </dsp:nvSpPr>
      <dsp:spPr>
        <a:xfrm>
          <a:off x="1151644" y="908166"/>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Hashtable</a:t>
          </a:r>
          <a:endParaRPr lang="es-MX" sz="1000" kern="1200" dirty="0"/>
        </a:p>
      </dsp:txBody>
      <dsp:txXfrm>
        <a:off x="1151644" y="908166"/>
        <a:ext cx="850970" cy="259546"/>
      </dsp:txXfrm>
    </dsp:sp>
    <dsp:sp modelId="{11FB3D75-7151-4403-8405-63E29CAE8EF6}">
      <dsp:nvSpPr>
        <dsp:cNvPr id="0" name=""/>
        <dsp:cNvSpPr/>
      </dsp:nvSpPr>
      <dsp:spPr>
        <a:xfrm>
          <a:off x="1022313" y="1277862"/>
          <a:ext cx="850970" cy="259546"/>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SortedMap</a:t>
          </a:r>
          <a:endParaRPr lang="es-MX" sz="1000" kern="1200" dirty="0"/>
        </a:p>
      </dsp:txBody>
      <dsp:txXfrm>
        <a:off x="1022313" y="1277862"/>
        <a:ext cx="850970" cy="259546"/>
      </dsp:txXfrm>
    </dsp:sp>
    <dsp:sp modelId="{0A2A44AC-52EE-479D-813C-B2E53B847D5D}">
      <dsp:nvSpPr>
        <dsp:cNvPr id="0" name=""/>
        <dsp:cNvSpPr/>
      </dsp:nvSpPr>
      <dsp:spPr>
        <a:xfrm>
          <a:off x="2043478" y="1277862"/>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TreeMap</a:t>
          </a:r>
          <a:endParaRPr lang="es-MX" sz="1000" kern="1200" dirty="0"/>
        </a:p>
      </dsp:txBody>
      <dsp:txXfrm>
        <a:off x="2043478" y="1277862"/>
        <a:ext cx="850970" cy="2595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5544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67098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75459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388108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5EC52A1-6350-4BA7-9413-9460BB39CEBF}" type="datetimeFigureOut">
              <a:rPr lang="es-MX" smtClean="0"/>
              <a:t>26/01/2023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55743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5EC52A1-6350-4BA7-9413-9460BB39CEBF}" type="datetimeFigureOut">
              <a:rPr lang="es-MX" smtClean="0"/>
              <a:t>26/01/2023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410389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EC52A1-6350-4BA7-9413-9460BB39CEBF}" type="datetimeFigureOut">
              <a:rPr lang="es-MX" smtClean="0"/>
              <a:t>26/01/2023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25556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EC52A1-6350-4BA7-9413-9460BB39CEBF}" type="datetimeFigureOut">
              <a:rPr lang="es-MX" smtClean="0"/>
              <a:t>26/01/2023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15044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C52A1-6350-4BA7-9413-9460BB39CEBF}" type="datetimeFigureOut">
              <a:rPr lang="es-MX" smtClean="0"/>
              <a:t>26/01/2023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92175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5EC52A1-6350-4BA7-9413-9460BB39CEBF}" type="datetimeFigureOut">
              <a:rPr lang="es-MX" smtClean="0"/>
              <a:t>26/01/2023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65182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5EC52A1-6350-4BA7-9413-9460BB39CEBF}" type="datetimeFigureOut">
              <a:rPr lang="es-MX" smtClean="0"/>
              <a:t>26/01/2023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70111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5EC52A1-6350-4BA7-9413-9460BB39CEBF}" type="datetimeFigureOut">
              <a:rPr lang="es-MX" smtClean="0"/>
              <a:t>26/01/2023</a:t>
            </a:fld>
            <a:endParaRPr lang="es-MX"/>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8CB0EA6-3BC0-4A6A-A434-B76F43E76774}" type="slidenum">
              <a:rPr lang="es-MX" smtClean="0"/>
              <a:t>‹Nº›</a:t>
            </a:fld>
            <a:endParaRPr lang="es-MX"/>
          </a:p>
        </p:txBody>
      </p:sp>
    </p:spTree>
    <p:extLst>
      <p:ext uri="{BB962C8B-B14F-4D97-AF65-F5344CB8AC3E}">
        <p14:creationId xmlns:p14="http://schemas.microsoft.com/office/powerpoint/2010/main" val="846317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cada de dibujos animados y cascada de agua, diseño vectorial 12851133  Vector en Vecteezy">
            <a:extLst>
              <a:ext uri="{FF2B5EF4-FFF2-40B4-BE49-F238E27FC236}">
                <a16:creationId xmlns:a16="http://schemas.microsoft.com/office/drawing/2014/main" id="{CEE43FFE-BCC2-48B7-8F81-83C03FAA9F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16589" t="10626" r="14016" b="9994"/>
          <a:stretch/>
        </p:blipFill>
        <p:spPr bwMode="auto">
          <a:xfrm>
            <a:off x="543286" y="1029386"/>
            <a:ext cx="1741067" cy="1944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5CEEBA9-14E5-4B0E-A84E-187590F4F564}"/>
              </a:ext>
            </a:extLst>
          </p:cNvPr>
          <p:cNvSpPr txBox="1"/>
          <p:nvPr/>
        </p:nvSpPr>
        <p:spPr>
          <a:xfrm>
            <a:off x="137885" y="243505"/>
            <a:ext cx="6585359"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cómo se implementa la metodología SCRUM</a:t>
            </a:r>
          </a:p>
        </p:txBody>
      </p:sp>
      <p:sp>
        <p:nvSpPr>
          <p:cNvPr id="13" name="CuadroTexto 12">
            <a:extLst>
              <a:ext uri="{FF2B5EF4-FFF2-40B4-BE49-F238E27FC236}">
                <a16:creationId xmlns:a16="http://schemas.microsoft.com/office/drawing/2014/main" id="{244C9D25-232F-4259-9B4E-D72FAD7D1DE5}"/>
              </a:ext>
            </a:extLst>
          </p:cNvPr>
          <p:cNvSpPr txBox="1"/>
          <p:nvPr/>
        </p:nvSpPr>
        <p:spPr>
          <a:xfrm>
            <a:off x="137886" y="619040"/>
            <a:ext cx="6585360"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Es una metodología de trabajo que, a diferencia de los sistemas de trabajo que le precedieron -basados en el método en cascada-, se asemeja a los sistemas evolutivos, adaptativos y capaces de autocorregirse.   </a:t>
            </a:r>
          </a:p>
        </p:txBody>
      </p:sp>
      <p:sp>
        <p:nvSpPr>
          <p:cNvPr id="14" name="CuadroTexto 13">
            <a:extLst>
              <a:ext uri="{FF2B5EF4-FFF2-40B4-BE49-F238E27FC236}">
                <a16:creationId xmlns:a16="http://schemas.microsoft.com/office/drawing/2014/main" id="{C3C14890-114B-49BD-A90C-E3C410486428}"/>
              </a:ext>
            </a:extLst>
          </p:cNvPr>
          <p:cNvSpPr txBox="1"/>
          <p:nvPr/>
        </p:nvSpPr>
        <p:spPr>
          <a:xfrm>
            <a:off x="1432579" y="1670603"/>
            <a:ext cx="1389323" cy="600164"/>
          </a:xfrm>
          <a:prstGeom prst="rect">
            <a:avLst/>
          </a:prstGeom>
          <a:no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Método </a:t>
            </a:r>
          </a:p>
          <a:p>
            <a:pPr algn="ctr"/>
            <a:r>
              <a:rPr lang="es-MX" sz="1100" dirty="0">
                <a:latin typeface="Dubai Light" panose="020B0303030403030204" pitchFamily="34" charset="-78"/>
                <a:cs typeface="Dubai Light" panose="020B0303030403030204" pitchFamily="34" charset="-78"/>
              </a:rPr>
              <a:t>          en </a:t>
            </a:r>
          </a:p>
          <a:p>
            <a:pPr algn="ctr"/>
            <a:r>
              <a:rPr lang="es-MX" sz="1100" dirty="0">
                <a:latin typeface="Dubai Light" panose="020B0303030403030204" pitchFamily="34" charset="-78"/>
                <a:cs typeface="Dubai Light" panose="020B0303030403030204" pitchFamily="34" charset="-78"/>
              </a:rPr>
              <a:t>                      cascada</a:t>
            </a:r>
          </a:p>
        </p:txBody>
      </p:sp>
      <p:sp>
        <p:nvSpPr>
          <p:cNvPr id="15" name="CuadroTexto 14">
            <a:extLst>
              <a:ext uri="{FF2B5EF4-FFF2-40B4-BE49-F238E27FC236}">
                <a16:creationId xmlns:a16="http://schemas.microsoft.com/office/drawing/2014/main" id="{25BD7ED5-A242-460F-A3AD-DB799213D19A}"/>
              </a:ext>
            </a:extLst>
          </p:cNvPr>
          <p:cNvSpPr txBox="1"/>
          <p:nvPr/>
        </p:nvSpPr>
        <p:spPr>
          <a:xfrm>
            <a:off x="2821902" y="1229460"/>
            <a:ext cx="765285" cy="261610"/>
          </a:xfrm>
          <a:prstGeom prst="rect">
            <a:avLst/>
          </a:prstGeom>
          <a:no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1993</a:t>
            </a:r>
          </a:p>
        </p:txBody>
      </p:sp>
      <p:sp>
        <p:nvSpPr>
          <p:cNvPr id="16" name="CuadroTexto 15">
            <a:extLst>
              <a:ext uri="{FF2B5EF4-FFF2-40B4-BE49-F238E27FC236}">
                <a16:creationId xmlns:a16="http://schemas.microsoft.com/office/drawing/2014/main" id="{76C62D88-F604-478F-B7DB-65CACC48BC0C}"/>
              </a:ext>
            </a:extLst>
          </p:cNvPr>
          <p:cNvSpPr txBox="1"/>
          <p:nvPr/>
        </p:nvSpPr>
        <p:spPr>
          <a:xfrm>
            <a:off x="4128016" y="1286900"/>
            <a:ext cx="1389323" cy="261610"/>
          </a:xfrm>
          <a:prstGeom prst="rect">
            <a:avLst/>
          </a:prstGeom>
          <a:no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SCRUM</a:t>
            </a:r>
          </a:p>
        </p:txBody>
      </p:sp>
      <p:sp>
        <p:nvSpPr>
          <p:cNvPr id="17" name="Rectángulo: esquinas redondeadas 16">
            <a:extLst>
              <a:ext uri="{FF2B5EF4-FFF2-40B4-BE49-F238E27FC236}">
                <a16:creationId xmlns:a16="http://schemas.microsoft.com/office/drawing/2014/main" id="{0CC265D4-2A87-4037-B2B9-C50683ECC238}"/>
              </a:ext>
            </a:extLst>
          </p:cNvPr>
          <p:cNvSpPr/>
          <p:nvPr/>
        </p:nvSpPr>
        <p:spPr>
          <a:xfrm>
            <a:off x="564183" y="1523150"/>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Comunicación</a:t>
            </a:r>
          </a:p>
        </p:txBody>
      </p:sp>
      <p:sp>
        <p:nvSpPr>
          <p:cNvPr id="26" name="Rectángulo: esquinas redondeadas 25">
            <a:extLst>
              <a:ext uri="{FF2B5EF4-FFF2-40B4-BE49-F238E27FC236}">
                <a16:creationId xmlns:a16="http://schemas.microsoft.com/office/drawing/2014/main" id="{17AB8B26-CFD0-4601-A893-6BD9284AE0A2}"/>
              </a:ext>
            </a:extLst>
          </p:cNvPr>
          <p:cNvSpPr/>
          <p:nvPr/>
        </p:nvSpPr>
        <p:spPr>
          <a:xfrm>
            <a:off x="750271" y="1807575"/>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Planeación</a:t>
            </a:r>
          </a:p>
        </p:txBody>
      </p:sp>
      <p:sp>
        <p:nvSpPr>
          <p:cNvPr id="27" name="Rectángulo: esquinas redondeadas 26">
            <a:extLst>
              <a:ext uri="{FF2B5EF4-FFF2-40B4-BE49-F238E27FC236}">
                <a16:creationId xmlns:a16="http://schemas.microsoft.com/office/drawing/2014/main" id="{EB619260-54CC-4AF1-8373-9E2A626BABBE}"/>
              </a:ext>
            </a:extLst>
          </p:cNvPr>
          <p:cNvSpPr/>
          <p:nvPr/>
        </p:nvSpPr>
        <p:spPr>
          <a:xfrm>
            <a:off x="982682" y="2108838"/>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Modelado</a:t>
            </a:r>
          </a:p>
        </p:txBody>
      </p:sp>
      <p:sp>
        <p:nvSpPr>
          <p:cNvPr id="28" name="Rectángulo: esquinas redondeadas 27">
            <a:extLst>
              <a:ext uri="{FF2B5EF4-FFF2-40B4-BE49-F238E27FC236}">
                <a16:creationId xmlns:a16="http://schemas.microsoft.com/office/drawing/2014/main" id="{A1A4EFF4-D968-4952-8A32-88B68624A33E}"/>
              </a:ext>
            </a:extLst>
          </p:cNvPr>
          <p:cNvSpPr/>
          <p:nvPr/>
        </p:nvSpPr>
        <p:spPr>
          <a:xfrm>
            <a:off x="1327703" y="2418601"/>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Construcción</a:t>
            </a:r>
          </a:p>
        </p:txBody>
      </p:sp>
      <p:sp>
        <p:nvSpPr>
          <p:cNvPr id="29" name="Rectángulo: esquinas redondeadas 28">
            <a:extLst>
              <a:ext uri="{FF2B5EF4-FFF2-40B4-BE49-F238E27FC236}">
                <a16:creationId xmlns:a16="http://schemas.microsoft.com/office/drawing/2014/main" id="{FE734D3A-CAF4-4A2A-985E-3CD77D4DCCC7}"/>
              </a:ext>
            </a:extLst>
          </p:cNvPr>
          <p:cNvSpPr/>
          <p:nvPr/>
        </p:nvSpPr>
        <p:spPr>
          <a:xfrm>
            <a:off x="1542890" y="2698609"/>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Despliegue</a:t>
            </a:r>
          </a:p>
        </p:txBody>
      </p:sp>
      <p:sp>
        <p:nvSpPr>
          <p:cNvPr id="21" name="Flecha: circular 20">
            <a:extLst>
              <a:ext uri="{FF2B5EF4-FFF2-40B4-BE49-F238E27FC236}">
                <a16:creationId xmlns:a16="http://schemas.microsoft.com/office/drawing/2014/main" id="{26076CB3-2909-45B5-AA03-6FAC196E714E}"/>
              </a:ext>
            </a:extLst>
          </p:cNvPr>
          <p:cNvSpPr/>
          <p:nvPr/>
        </p:nvSpPr>
        <p:spPr>
          <a:xfrm rot="3425568">
            <a:off x="1440513" y="1563233"/>
            <a:ext cx="378283" cy="355913"/>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1" name="Flecha: circular 30">
            <a:extLst>
              <a:ext uri="{FF2B5EF4-FFF2-40B4-BE49-F238E27FC236}">
                <a16:creationId xmlns:a16="http://schemas.microsoft.com/office/drawing/2014/main" id="{067013C4-DB22-4B89-9B3C-A8B67A00F8FB}"/>
              </a:ext>
            </a:extLst>
          </p:cNvPr>
          <p:cNvSpPr/>
          <p:nvPr/>
        </p:nvSpPr>
        <p:spPr>
          <a:xfrm rot="3425568">
            <a:off x="1679304" y="1836924"/>
            <a:ext cx="378283" cy="355913"/>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2" name="Flecha: circular 31">
            <a:extLst>
              <a:ext uri="{FF2B5EF4-FFF2-40B4-BE49-F238E27FC236}">
                <a16:creationId xmlns:a16="http://schemas.microsoft.com/office/drawing/2014/main" id="{840ED658-B3AA-456F-8AC2-5EB06E67D83A}"/>
              </a:ext>
            </a:extLst>
          </p:cNvPr>
          <p:cNvSpPr/>
          <p:nvPr/>
        </p:nvSpPr>
        <p:spPr>
          <a:xfrm rot="3425568">
            <a:off x="1922217" y="2104763"/>
            <a:ext cx="378283" cy="355913"/>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Flecha: circular 32">
            <a:extLst>
              <a:ext uri="{FF2B5EF4-FFF2-40B4-BE49-F238E27FC236}">
                <a16:creationId xmlns:a16="http://schemas.microsoft.com/office/drawing/2014/main" id="{D1823CF0-DB52-464E-A6BA-358DF58BD416}"/>
              </a:ext>
            </a:extLst>
          </p:cNvPr>
          <p:cNvSpPr/>
          <p:nvPr/>
        </p:nvSpPr>
        <p:spPr>
          <a:xfrm rot="3425568">
            <a:off x="2151100" y="2416661"/>
            <a:ext cx="378283" cy="314004"/>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1028" name="Picture 4" descr="Marco Scrum:¿Cómo gestionar trabajo y proyectos complejos?">
            <a:extLst>
              <a:ext uri="{FF2B5EF4-FFF2-40B4-BE49-F238E27FC236}">
                <a16:creationId xmlns:a16="http://schemas.microsoft.com/office/drawing/2014/main" id="{AD7C59C8-0D00-46CC-9FCC-D8A6E0061F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75" t="27916" r="8421" b="20160"/>
          <a:stretch/>
        </p:blipFill>
        <p:spPr bwMode="auto">
          <a:xfrm>
            <a:off x="3248521" y="1502406"/>
            <a:ext cx="3165563" cy="1265242"/>
          </a:xfrm>
          <a:prstGeom prst="rect">
            <a:avLst/>
          </a:prstGeom>
          <a:noFill/>
          <a:extLst>
            <a:ext uri="{909E8E84-426E-40DD-AFC4-6F175D3DCCD1}">
              <a14:hiddenFill xmlns:a14="http://schemas.microsoft.com/office/drawing/2010/main">
                <a:solidFill>
                  <a:srgbClr val="FFFFFF"/>
                </a:solidFill>
              </a14:hiddenFill>
            </a:ext>
          </a:extLst>
        </p:spPr>
      </p:pic>
      <p:sp>
        <p:nvSpPr>
          <p:cNvPr id="44" name="Flecha: a la derecha con bandas 43">
            <a:extLst>
              <a:ext uri="{FF2B5EF4-FFF2-40B4-BE49-F238E27FC236}">
                <a16:creationId xmlns:a16="http://schemas.microsoft.com/office/drawing/2014/main" id="{FB709A82-9D07-4E59-AACE-DD99A9CCFEB0}"/>
              </a:ext>
            </a:extLst>
          </p:cNvPr>
          <p:cNvSpPr/>
          <p:nvPr/>
        </p:nvSpPr>
        <p:spPr>
          <a:xfrm>
            <a:off x="2853666" y="1332469"/>
            <a:ext cx="857529" cy="48723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45" name="CuadroTexto 44">
            <a:extLst>
              <a:ext uri="{FF2B5EF4-FFF2-40B4-BE49-F238E27FC236}">
                <a16:creationId xmlns:a16="http://schemas.microsoft.com/office/drawing/2014/main" id="{7D7CF912-4494-4121-85E6-B728F6AC9FF5}"/>
              </a:ext>
            </a:extLst>
          </p:cNvPr>
          <p:cNvSpPr txBox="1"/>
          <p:nvPr/>
        </p:nvSpPr>
        <p:spPr>
          <a:xfrm>
            <a:off x="136319" y="3048291"/>
            <a:ext cx="637998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a:latin typeface="Dubai Light" panose="020B0303030403030204" pitchFamily="34" charset="-78"/>
                <a:cs typeface="Dubai Light" panose="020B0303030403030204" pitchFamily="34" charset="-78"/>
              </a:rPr>
              <a:t>Implementación</a:t>
            </a:r>
          </a:p>
        </p:txBody>
      </p:sp>
      <p:sp>
        <p:nvSpPr>
          <p:cNvPr id="42" name="CuadroTexto 41">
            <a:extLst>
              <a:ext uri="{FF2B5EF4-FFF2-40B4-BE49-F238E27FC236}">
                <a16:creationId xmlns:a16="http://schemas.microsoft.com/office/drawing/2014/main" id="{9A7891D4-4573-41A8-A528-8CDD5DC81E30}"/>
              </a:ext>
            </a:extLst>
          </p:cNvPr>
          <p:cNvSpPr txBox="1"/>
          <p:nvPr/>
        </p:nvSpPr>
        <p:spPr>
          <a:xfrm>
            <a:off x="87279" y="3378788"/>
            <a:ext cx="637998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1. Elige el </a:t>
            </a:r>
            <a:r>
              <a:rPr lang="es-MX" sz="1100" dirty="0" err="1">
                <a:latin typeface="Dubai Light" panose="020B0303030403030204" pitchFamily="34" charset="-78"/>
                <a:cs typeface="Dubai Light" panose="020B0303030403030204" pitchFamily="34" charset="-78"/>
              </a:rPr>
              <a:t>responsablr</a:t>
            </a:r>
            <a:r>
              <a:rPr lang="es-MX" sz="1100" dirty="0">
                <a:latin typeface="Dubai Light" panose="020B0303030403030204" pitchFamily="34" charset="-78"/>
                <a:cs typeface="Dubai Light" panose="020B0303030403030204" pitchFamily="34" charset="-78"/>
              </a:rPr>
              <a:t> del producto. Este individuo tiene la </a:t>
            </a:r>
            <a:r>
              <a:rPr lang="es-MX" sz="1100" dirty="0" err="1">
                <a:latin typeface="Dubai Light" panose="020B0303030403030204" pitchFamily="34" charset="-78"/>
                <a:cs typeface="Dubai Light" panose="020B0303030403030204" pitchFamily="34" charset="-78"/>
              </a:rPr>
              <a:t>vición</a:t>
            </a:r>
            <a:r>
              <a:rPr lang="es-MX" sz="1100" dirty="0">
                <a:latin typeface="Dubai Light" panose="020B0303030403030204" pitchFamily="34" charset="-78"/>
                <a:cs typeface="Dubai Light" panose="020B0303030403030204" pitchFamily="34" charset="-78"/>
              </a:rPr>
              <a:t> de lo que se logrará. Toma en cuenta riesgos y recompensas.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8 Prioridades</a:t>
            </a:r>
          </a:p>
        </p:txBody>
      </p:sp>
      <p:sp>
        <p:nvSpPr>
          <p:cNvPr id="47" name="CuadroTexto 46">
            <a:extLst>
              <a:ext uri="{FF2B5EF4-FFF2-40B4-BE49-F238E27FC236}">
                <a16:creationId xmlns:a16="http://schemas.microsoft.com/office/drawing/2014/main" id="{25AEA8AC-9507-42C9-B156-9367720D4C37}"/>
              </a:ext>
            </a:extLst>
          </p:cNvPr>
          <p:cNvSpPr txBox="1"/>
          <p:nvPr/>
        </p:nvSpPr>
        <p:spPr>
          <a:xfrm>
            <a:off x="132515" y="3817392"/>
            <a:ext cx="6429579"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2. Selecciona tu equipo. Las personas con capacidades para convertir la visión en una realidad. Deben ser pequeños.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3 Equipos</a:t>
            </a:r>
          </a:p>
        </p:txBody>
      </p:sp>
      <p:sp>
        <p:nvSpPr>
          <p:cNvPr id="48" name="CuadroTexto 47">
            <a:extLst>
              <a:ext uri="{FF2B5EF4-FFF2-40B4-BE49-F238E27FC236}">
                <a16:creationId xmlns:a16="http://schemas.microsoft.com/office/drawing/2014/main" id="{77B7A51D-8583-46F8-AF9C-D23D5B4CB49D}"/>
              </a:ext>
            </a:extLst>
          </p:cNvPr>
          <p:cNvSpPr txBox="1"/>
          <p:nvPr/>
        </p:nvSpPr>
        <p:spPr>
          <a:xfrm>
            <a:off x="115422" y="4194840"/>
            <a:ext cx="6347554"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3. Elige un SCRUM Master. Es el especialista en la metodología y se encargará de capacitar al resto en la misa así como </a:t>
            </a:r>
            <a:r>
              <a:rPr lang="es-MX" sz="1100" dirty="0" err="1">
                <a:latin typeface="Dubai Light" panose="020B0303030403030204" pitchFamily="34" charset="-78"/>
                <a:cs typeface="Dubai Light" panose="020B0303030403030204" pitchFamily="34" charset="-78"/>
              </a:rPr>
              <a:t>elimimar</a:t>
            </a:r>
            <a:r>
              <a:rPr lang="es-MX" sz="1100" dirty="0">
                <a:latin typeface="Dubai Light" panose="020B0303030403030204" pitchFamily="34" charset="-78"/>
                <a:cs typeface="Dubai Light" panose="020B0303030403030204" pitchFamily="34" charset="-78"/>
              </a:rPr>
              <a:t> obstáculos. Cap. 5 Desperdicio </a:t>
            </a:r>
          </a:p>
        </p:txBody>
      </p:sp>
      <p:sp>
        <p:nvSpPr>
          <p:cNvPr id="49" name="CuadroTexto 48">
            <a:extLst>
              <a:ext uri="{FF2B5EF4-FFF2-40B4-BE49-F238E27FC236}">
                <a16:creationId xmlns:a16="http://schemas.microsoft.com/office/drawing/2014/main" id="{57B79840-FBB3-4C89-A536-0D8812AFECD9}"/>
              </a:ext>
            </a:extLst>
          </p:cNvPr>
          <p:cNvSpPr txBox="1"/>
          <p:nvPr/>
        </p:nvSpPr>
        <p:spPr>
          <a:xfrm>
            <a:off x="103364" y="4586833"/>
            <a:ext cx="6450477" cy="60016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4. Crea una bitácora del producto </a:t>
            </a:r>
            <a:r>
              <a:rPr lang="es-MX" sz="1100" dirty="0">
                <a:latin typeface="Dubai Light" panose="020B0303030403030204" pitchFamily="34" charset="-78"/>
                <a:cs typeface="Dubai Light" panose="020B0303030403030204" pitchFamily="34" charset="-78"/>
                <a:sym typeface="Wingdings" panose="05000000000000000000" pitchFamily="2" charset="2"/>
              </a:rPr>
              <a:t> Una lista de  lo que debe hacerse para volver realidad la visión. La bitácora evolucionará de </a:t>
            </a:r>
            <a:r>
              <a:rPr lang="es-MX" sz="1100" dirty="0" err="1">
                <a:latin typeface="Dubai Light" panose="020B0303030403030204" pitchFamily="34" charset="-78"/>
                <a:cs typeface="Dubai Light" panose="020B0303030403030204" pitchFamily="34" charset="-78"/>
                <a:sym typeface="Wingdings" panose="05000000000000000000" pitchFamily="2" charset="2"/>
              </a:rPr>
              <a:t>acerdo</a:t>
            </a:r>
            <a:r>
              <a:rPr lang="es-MX" sz="1100" dirty="0">
                <a:latin typeface="Dubai Light" panose="020B0303030403030204" pitchFamily="34" charset="-78"/>
                <a:cs typeface="Dubai Light" panose="020B0303030403030204" pitchFamily="34" charset="-78"/>
                <a:sym typeface="Wingdings" panose="05000000000000000000" pitchFamily="2" charset="2"/>
              </a:rPr>
              <a:t> a la avance del producto. Se debe considerar a todos los involucrados para asegurarse de que el producto es lo que se necesita y que se tiene lo necesario </a:t>
            </a:r>
            <a:r>
              <a:rPr lang="es-MX" sz="1100" dirty="0" err="1">
                <a:latin typeface="Dubai Light" panose="020B0303030403030204" pitchFamily="34" charset="-78"/>
                <a:cs typeface="Dubai Light" panose="020B0303030403030204" pitchFamily="34" charset="-78"/>
                <a:sym typeface="Wingdings" panose="05000000000000000000" pitchFamily="2" charset="2"/>
              </a:rPr>
              <a:t>parallevarse</a:t>
            </a:r>
            <a:r>
              <a:rPr lang="es-MX" sz="1100" dirty="0">
                <a:latin typeface="Dubai Light" panose="020B0303030403030204" pitchFamily="34" charset="-78"/>
                <a:cs typeface="Dubai Light" panose="020B0303030403030204" pitchFamily="34" charset="-78"/>
                <a:sym typeface="Wingdings" panose="05000000000000000000" pitchFamily="2" charset="2"/>
              </a:rPr>
              <a:t> acabo. </a:t>
            </a:r>
            <a:r>
              <a:rPr lang="es-MX" sz="1100" dirty="0" err="1">
                <a:latin typeface="Dubai Light" panose="020B0303030403030204" pitchFamily="34" charset="-78"/>
                <a:cs typeface="Dubai Light" panose="020B0303030403030204" pitchFamily="34" charset="-78"/>
                <a:sym typeface="Wingdings" panose="05000000000000000000" pitchFamily="2" charset="2"/>
              </a:rPr>
              <a:t>Cap</a:t>
            </a:r>
            <a:r>
              <a:rPr lang="es-MX" sz="1100" dirty="0">
                <a:latin typeface="Dubai Light" panose="020B0303030403030204" pitchFamily="34" charset="-78"/>
                <a:cs typeface="Dubai Light" panose="020B0303030403030204" pitchFamily="34" charset="-78"/>
                <a:sym typeface="Wingdings" panose="05000000000000000000" pitchFamily="2" charset="2"/>
              </a:rPr>
              <a:t> 8 Prioridades</a:t>
            </a:r>
            <a:endParaRPr lang="es-MX" sz="1100" dirty="0">
              <a:latin typeface="Dubai Light" panose="020B0303030403030204" pitchFamily="34" charset="-78"/>
              <a:cs typeface="Dubai Light" panose="020B0303030403030204" pitchFamily="34" charset="-78"/>
            </a:endParaRPr>
          </a:p>
        </p:txBody>
      </p:sp>
      <p:sp>
        <p:nvSpPr>
          <p:cNvPr id="50" name="CuadroTexto 49">
            <a:extLst>
              <a:ext uri="{FF2B5EF4-FFF2-40B4-BE49-F238E27FC236}">
                <a16:creationId xmlns:a16="http://schemas.microsoft.com/office/drawing/2014/main" id="{A1F2D664-2675-43BF-BA2D-B12266D83749}"/>
              </a:ext>
            </a:extLst>
          </p:cNvPr>
          <p:cNvSpPr txBox="1"/>
          <p:nvPr/>
        </p:nvSpPr>
        <p:spPr>
          <a:xfrm>
            <a:off x="77991" y="5113162"/>
            <a:ext cx="6585359" cy="60016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5. Afina y estima la bitácora del producto: Hacer estimaciones del esfuerzo implicará la realización del producto. Cada elemento del equipo  debe ver si hay recursos para llevar a cabo un elemento y acordar los parámetros para considerar un elemento terminado (entregable)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6 planear realidades</a:t>
            </a:r>
          </a:p>
        </p:txBody>
      </p:sp>
      <p:sp>
        <p:nvSpPr>
          <p:cNvPr id="51" name="CuadroTexto 50">
            <a:extLst>
              <a:ext uri="{FF2B5EF4-FFF2-40B4-BE49-F238E27FC236}">
                <a16:creationId xmlns:a16="http://schemas.microsoft.com/office/drawing/2014/main" id="{28454E25-999A-4FE2-ACDE-C9632522998B}"/>
              </a:ext>
            </a:extLst>
          </p:cNvPr>
          <p:cNvSpPr txBox="1"/>
          <p:nvPr/>
        </p:nvSpPr>
        <p:spPr>
          <a:xfrm>
            <a:off x="77991" y="5696039"/>
            <a:ext cx="6634318" cy="769441"/>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6. Planeación del sprint. </a:t>
            </a:r>
            <a:r>
              <a:rPr lang="es-MX" sz="1100" dirty="0" err="1">
                <a:latin typeface="Dubai Light" panose="020B0303030403030204" pitchFamily="34" charset="-78"/>
                <a:cs typeface="Dubai Light" panose="020B0303030403030204" pitchFamily="34" charset="-78"/>
              </a:rPr>
              <a:t>Primerade</a:t>
            </a:r>
            <a:r>
              <a:rPr lang="es-MX" sz="1100" dirty="0">
                <a:latin typeface="Dubai Light" panose="020B0303030403030204" pitchFamily="34" charset="-78"/>
                <a:cs typeface="Dubai Light" panose="020B0303030403030204" pitchFamily="34" charset="-78"/>
              </a:rPr>
              <a:t> las reuniones </a:t>
            </a:r>
            <a:r>
              <a:rPr lang="es-MX" sz="1100" dirty="0" err="1">
                <a:latin typeface="Dubai Light" panose="020B0303030403030204" pitchFamily="34" charset="-78"/>
                <a:cs typeface="Dubai Light" panose="020B0303030403030204" pitchFamily="34" charset="-78"/>
              </a:rPr>
              <a:t>Rreuniones</a:t>
            </a:r>
            <a:r>
              <a:rPr lang="es-MX" sz="1100" dirty="0">
                <a:latin typeface="Dubai Light" panose="020B0303030403030204" pitchFamily="34" charset="-78"/>
                <a:cs typeface="Dubai Light" panose="020B0303030403030204" pitchFamily="34" charset="-78"/>
              </a:rPr>
              <a:t> del SCRUM el equipo y Scrum Master y responsable del producto. Planean el sprint. </a:t>
            </a:r>
            <a:r>
              <a:rPr lang="es-MX" sz="1100" dirty="0" err="1">
                <a:latin typeface="Dubai Light" panose="020B0303030403030204" pitchFamily="34" charset="-78"/>
                <a:cs typeface="Dubai Light" panose="020B0303030403030204" pitchFamily="34" charset="-78"/>
              </a:rPr>
              <a:t>Extención</a:t>
            </a:r>
            <a:r>
              <a:rPr lang="es-MX" sz="1100" dirty="0">
                <a:latin typeface="Dubai Light" panose="020B0303030403030204" pitchFamily="34" charset="-78"/>
                <a:cs typeface="Dubai Light" panose="020B0303030403030204" pitchFamily="34" charset="-78"/>
              </a:rPr>
              <a:t> fija inferior a un mes.  Se examina la bitácora y se pronostica cuánto se puede hacer en el sprint así como evaluar la velocidad de los </a:t>
            </a:r>
            <a:r>
              <a:rPr lang="es-MX" sz="1100" dirty="0" err="1">
                <a:latin typeface="Dubai Light" panose="020B0303030403030204" pitchFamily="34" charset="-78"/>
                <a:cs typeface="Dubai Light" panose="020B0303030403030204" pitchFamily="34" charset="-78"/>
              </a:rPr>
              <a:t>sprints</a:t>
            </a:r>
            <a:r>
              <a:rPr lang="es-MX" sz="1100" dirty="0">
                <a:latin typeface="Dubai Light" panose="020B0303030403030204" pitchFamily="34" charset="-78"/>
                <a:cs typeface="Dubai Light" panose="020B0303030403030204" pitchFamily="34" charset="-78"/>
              </a:rPr>
              <a:t> pasados además de considerar mejoras y metas </a:t>
            </a:r>
            <a:r>
              <a:rPr lang="es-MX" sz="1100" dirty="0" err="1">
                <a:latin typeface="Dubai Light" panose="020B0303030403030204" pitchFamily="34" charset="-78"/>
                <a:cs typeface="Dubai Light" panose="020B0303030403030204" pitchFamily="34" charset="-78"/>
              </a:rPr>
              <a:t>parael</a:t>
            </a:r>
            <a:r>
              <a:rPr lang="es-MX" sz="1100" dirty="0">
                <a:latin typeface="Dubai Light" panose="020B0303030403030204" pitchFamily="34" charset="-78"/>
                <a:cs typeface="Dubai Light" panose="020B0303030403030204" pitchFamily="34" charset="-78"/>
              </a:rPr>
              <a:t> siguiente sprint.</a:t>
            </a:r>
          </a:p>
        </p:txBody>
      </p:sp>
      <p:sp>
        <p:nvSpPr>
          <p:cNvPr id="52" name="CuadroTexto 51">
            <a:extLst>
              <a:ext uri="{FF2B5EF4-FFF2-40B4-BE49-F238E27FC236}">
                <a16:creationId xmlns:a16="http://schemas.microsoft.com/office/drawing/2014/main" id="{C8CAEE6E-C24D-402A-8C79-BDCEED4EBCA0}"/>
              </a:ext>
            </a:extLst>
          </p:cNvPr>
          <p:cNvSpPr txBox="1"/>
          <p:nvPr/>
        </p:nvSpPr>
        <p:spPr>
          <a:xfrm>
            <a:off x="63198" y="6418613"/>
            <a:ext cx="6600152" cy="60016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7. Vuelve visible el trabajo: Tabla con tres columnas Pendiente , proceso y terminado. / O diagrama de finalización Cada día el </a:t>
            </a:r>
            <a:r>
              <a:rPr lang="es-MX" sz="1100" dirty="0" err="1">
                <a:latin typeface="Dubai Light" panose="020B0303030403030204" pitchFamily="34" charset="-78"/>
                <a:cs typeface="Dubai Light" panose="020B0303030403030204" pitchFamily="34" charset="-78"/>
              </a:rPr>
              <a:t>Scum</a:t>
            </a:r>
            <a:r>
              <a:rPr lang="es-MX" sz="1100" dirty="0">
                <a:latin typeface="Dubai Light" panose="020B0303030403030204" pitchFamily="34" charset="-78"/>
                <a:cs typeface="Dubai Light" panose="020B0303030403030204" pitchFamily="34" charset="-78"/>
              </a:rPr>
              <a:t> Master suma el numero de </a:t>
            </a:r>
            <a:r>
              <a:rPr lang="es-MX" sz="1100" dirty="0" err="1">
                <a:latin typeface="Dubai Light" panose="020B0303030403030204" pitchFamily="34" charset="-78"/>
                <a:cs typeface="Dubai Light" panose="020B0303030403030204" pitchFamily="34" charset="-78"/>
              </a:rPr>
              <a:t>puntps</a:t>
            </a:r>
            <a:r>
              <a:rPr lang="es-MX" sz="1100" dirty="0">
                <a:latin typeface="Dubai Light" panose="020B0303030403030204" pitchFamily="34" charset="-78"/>
                <a:cs typeface="Dubai Light" panose="020B0303030403030204" pitchFamily="34" charset="-78"/>
              </a:rPr>
              <a:t> completados y los grafica. </a:t>
            </a:r>
            <a:r>
              <a:rPr lang="es-MX" sz="1100" dirty="0" err="1">
                <a:latin typeface="Dubai Light" panose="020B0303030403030204" pitchFamily="34" charset="-78"/>
                <a:cs typeface="Dubai Light" panose="020B0303030403030204" pitchFamily="34" charset="-78"/>
              </a:rPr>
              <a:t>Tambien</a:t>
            </a:r>
            <a:r>
              <a:rPr lang="es-MX" sz="1100" dirty="0">
                <a:latin typeface="Dubai Light" panose="020B0303030403030204" pitchFamily="34" charset="-78"/>
                <a:cs typeface="Dubai Light" panose="020B0303030403030204" pitchFamily="34" charset="-78"/>
              </a:rPr>
              <a:t> hay una pendiente que conduzca a cero puntos para el ultimo día del sprint.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7 Felicidad</a:t>
            </a:r>
          </a:p>
        </p:txBody>
      </p:sp>
      <p:sp>
        <p:nvSpPr>
          <p:cNvPr id="53" name="CuadroTexto 52">
            <a:extLst>
              <a:ext uri="{FF2B5EF4-FFF2-40B4-BE49-F238E27FC236}">
                <a16:creationId xmlns:a16="http://schemas.microsoft.com/office/drawing/2014/main" id="{5C279632-7BCC-462A-998B-FFCE81474758}"/>
              </a:ext>
            </a:extLst>
          </p:cNvPr>
          <p:cNvSpPr txBox="1"/>
          <p:nvPr/>
        </p:nvSpPr>
        <p:spPr>
          <a:xfrm>
            <a:off x="62001" y="7015744"/>
            <a:ext cx="6600152" cy="769441"/>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8. Parada diaria o scrum diario: Cada día a la misma hora no mas de 15 min. Equipo y scrum master se reúnen y contestan:</a:t>
            </a:r>
          </a:p>
          <a:p>
            <a:r>
              <a:rPr lang="es-MX" sz="1100" dirty="0">
                <a:latin typeface="Dubai Light" panose="020B0303030403030204" pitchFamily="34" charset="-78"/>
                <a:cs typeface="Dubai Light" panose="020B0303030403030204" pitchFamily="34" charset="-78"/>
              </a:rPr>
              <a:t>¿Qué hiciste ayer para ayudar al equipo a completar el sprint? ¿Qué </a:t>
            </a:r>
            <a:r>
              <a:rPr lang="es-MX" sz="1100" dirty="0" err="1">
                <a:latin typeface="Dubai Light" panose="020B0303030403030204" pitchFamily="34" charset="-78"/>
                <a:cs typeface="Dubai Light" panose="020B0303030403030204" pitchFamily="34" charset="-78"/>
              </a:rPr>
              <a:t>haras</a:t>
            </a:r>
            <a:r>
              <a:rPr lang="es-MX" sz="1100" dirty="0">
                <a:latin typeface="Dubai Light" panose="020B0303030403030204" pitchFamily="34" charset="-78"/>
                <a:cs typeface="Dubai Light" panose="020B0303030403030204" pitchFamily="34" charset="-78"/>
              </a:rPr>
              <a:t> hoy para ayudar al equipo a completar el sprint? ¿Hay algún obstáculo que te impide a ti o al equipo cumplir la meta del sprint?</a:t>
            </a:r>
          </a:p>
        </p:txBody>
      </p:sp>
      <p:sp>
        <p:nvSpPr>
          <p:cNvPr id="54" name="CuadroTexto 53">
            <a:extLst>
              <a:ext uri="{FF2B5EF4-FFF2-40B4-BE49-F238E27FC236}">
                <a16:creationId xmlns:a16="http://schemas.microsoft.com/office/drawing/2014/main" id="{34E4FEFD-3D01-4A0F-B1F1-93E33C93D868}"/>
              </a:ext>
            </a:extLst>
          </p:cNvPr>
          <p:cNvSpPr txBox="1"/>
          <p:nvPr/>
        </p:nvSpPr>
        <p:spPr>
          <a:xfrm>
            <a:off x="76794" y="7785185"/>
            <a:ext cx="660015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9. Revisión del Sprint el equipo muestra lo que hizo durante el sprint. Todos los interesados </a:t>
            </a:r>
            <a:r>
              <a:rPr lang="es-MX" sz="1100" dirty="0" err="1">
                <a:latin typeface="Dubai Light" panose="020B0303030403030204" pitchFamily="34" charset="-78"/>
                <a:cs typeface="Dubai Light" panose="020B0303030403030204" pitchFamily="34" charset="-78"/>
              </a:rPr>
              <a:t>oueden</a:t>
            </a:r>
            <a:r>
              <a:rPr lang="es-MX" sz="1100" dirty="0">
                <a:latin typeface="Dubai Light" panose="020B0303030403030204" pitchFamily="34" charset="-78"/>
                <a:cs typeface="Dubai Light" panose="020B0303030403030204" pitchFamily="34" charset="-78"/>
              </a:rPr>
              <a:t> asistir. Solo se demuestra lo que cumple con la definición de Terminado.</a:t>
            </a:r>
          </a:p>
        </p:txBody>
      </p:sp>
      <p:sp>
        <p:nvSpPr>
          <p:cNvPr id="55" name="CuadroTexto 54">
            <a:extLst>
              <a:ext uri="{FF2B5EF4-FFF2-40B4-BE49-F238E27FC236}">
                <a16:creationId xmlns:a16="http://schemas.microsoft.com/office/drawing/2014/main" id="{3C06A6FA-9DC0-4B3C-B002-E21ADDFC0C59}"/>
              </a:ext>
            </a:extLst>
          </p:cNvPr>
          <p:cNvSpPr txBox="1"/>
          <p:nvPr/>
        </p:nvSpPr>
        <p:spPr>
          <a:xfrm>
            <a:off x="76794" y="8230618"/>
            <a:ext cx="660015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10 </a:t>
            </a:r>
            <a:r>
              <a:rPr lang="es-MX" sz="1100" dirty="0" err="1">
                <a:latin typeface="Dubai Light" panose="020B0303030403030204" pitchFamily="34" charset="-78"/>
                <a:cs typeface="Dubai Light" panose="020B0303030403030204" pitchFamily="34" charset="-78"/>
              </a:rPr>
              <a:t>Retrospectuva</a:t>
            </a:r>
            <a:r>
              <a:rPr lang="es-MX" sz="1100" dirty="0">
                <a:latin typeface="Dubai Light" panose="020B0303030403030204" pitchFamily="34" charset="-78"/>
                <a:cs typeface="Dubai Light" panose="020B0303030403030204" pitchFamily="34" charset="-78"/>
              </a:rPr>
              <a:t> del sprint: </a:t>
            </a:r>
            <a:r>
              <a:rPr lang="es-MX" sz="1100" dirty="0" err="1">
                <a:latin typeface="Dubai Light" panose="020B0303030403030204" pitchFamily="34" charset="-78"/>
                <a:cs typeface="Dubai Light" panose="020B0303030403030204" pitchFamily="34" charset="-78"/>
              </a:rPr>
              <a:t>Evluación</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dlel</a:t>
            </a:r>
            <a:r>
              <a:rPr lang="es-MX" sz="1100" dirty="0">
                <a:latin typeface="Dubai Light" panose="020B0303030403030204" pitchFamily="34" charset="-78"/>
                <a:cs typeface="Dubai Light" panose="020B0303030403030204" pitchFamily="34" charset="-78"/>
              </a:rPr>
              <a:t> sprint. Qué se puede mejorar o </a:t>
            </a:r>
            <a:r>
              <a:rPr lang="es-MX" sz="1100" dirty="0" err="1">
                <a:latin typeface="Dubai Light" panose="020B0303030403030204" pitchFamily="34" charset="-78"/>
                <a:cs typeface="Dubai Light" panose="020B0303030403030204" pitchFamily="34" charset="-78"/>
              </a:rPr>
              <a:t>pudop</a:t>
            </a:r>
            <a:r>
              <a:rPr lang="es-MX" sz="1100" dirty="0">
                <a:latin typeface="Dubai Light" panose="020B0303030403030204" pitchFamily="34" charset="-78"/>
                <a:cs typeface="Dubai Light" panose="020B0303030403030204" pitchFamily="34" charset="-78"/>
              </a:rPr>
              <a:t> haber marchado mejor. No se busca culpar o buscar pero explicar. Mejora llamada </a:t>
            </a:r>
            <a:r>
              <a:rPr lang="es-MX" sz="1100" dirty="0" err="1">
                <a:latin typeface="Dubai Light" panose="020B0303030403030204" pitchFamily="34" charset="-78"/>
                <a:cs typeface="Dubai Light" panose="020B0303030403030204" pitchFamily="34" charset="-78"/>
              </a:rPr>
              <a:t>Kaizen</a:t>
            </a:r>
            <a:r>
              <a:rPr lang="es-MX" sz="1100" dirty="0">
                <a:latin typeface="Dubai Light" panose="020B0303030403030204" pitchFamily="34" charset="-78"/>
                <a:cs typeface="Dubai Light" panose="020B0303030403030204" pitchFamily="34" charset="-78"/>
              </a:rPr>
              <a:t> se incluye en la bitácora y siguiente sprint. </a:t>
            </a:r>
          </a:p>
        </p:txBody>
      </p:sp>
      <p:sp>
        <p:nvSpPr>
          <p:cNvPr id="56" name="CuadroTexto 55">
            <a:extLst>
              <a:ext uri="{FF2B5EF4-FFF2-40B4-BE49-F238E27FC236}">
                <a16:creationId xmlns:a16="http://schemas.microsoft.com/office/drawing/2014/main" id="{A71B7A72-7BE0-40F0-9D51-6D151C15AE1A}"/>
              </a:ext>
            </a:extLst>
          </p:cNvPr>
          <p:cNvSpPr txBox="1"/>
          <p:nvPr/>
        </p:nvSpPr>
        <p:spPr>
          <a:xfrm>
            <a:off x="141824" y="8554626"/>
            <a:ext cx="660015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10 </a:t>
            </a:r>
            <a:r>
              <a:rPr lang="es-MX" sz="1100" dirty="0" err="1">
                <a:latin typeface="Dubai Light" panose="020B0303030403030204" pitchFamily="34" charset="-78"/>
                <a:cs typeface="Dubai Light" panose="020B0303030403030204" pitchFamily="34" charset="-78"/>
              </a:rPr>
              <a:t>Retrospectuva</a:t>
            </a:r>
            <a:r>
              <a:rPr lang="es-MX" sz="1100" dirty="0">
                <a:latin typeface="Dubai Light" panose="020B0303030403030204" pitchFamily="34" charset="-78"/>
                <a:cs typeface="Dubai Light" panose="020B0303030403030204" pitchFamily="34" charset="-78"/>
              </a:rPr>
              <a:t> del sprint: </a:t>
            </a:r>
            <a:r>
              <a:rPr lang="es-MX" sz="1100" dirty="0" err="1">
                <a:latin typeface="Dubai Light" panose="020B0303030403030204" pitchFamily="34" charset="-78"/>
                <a:cs typeface="Dubai Light" panose="020B0303030403030204" pitchFamily="34" charset="-78"/>
              </a:rPr>
              <a:t>Evluación</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dlel</a:t>
            </a:r>
            <a:r>
              <a:rPr lang="es-MX" sz="1100" dirty="0">
                <a:latin typeface="Dubai Light" panose="020B0303030403030204" pitchFamily="34" charset="-78"/>
                <a:cs typeface="Dubai Light" panose="020B0303030403030204" pitchFamily="34" charset="-78"/>
              </a:rPr>
              <a:t> sprint. Qué se puede mejorar o </a:t>
            </a:r>
            <a:r>
              <a:rPr lang="es-MX" sz="1100" dirty="0" err="1">
                <a:latin typeface="Dubai Light" panose="020B0303030403030204" pitchFamily="34" charset="-78"/>
                <a:cs typeface="Dubai Light" panose="020B0303030403030204" pitchFamily="34" charset="-78"/>
              </a:rPr>
              <a:t>pudop</a:t>
            </a:r>
            <a:r>
              <a:rPr lang="es-MX" sz="1100" dirty="0">
                <a:latin typeface="Dubai Light" panose="020B0303030403030204" pitchFamily="34" charset="-78"/>
                <a:cs typeface="Dubai Light" panose="020B0303030403030204" pitchFamily="34" charset="-78"/>
              </a:rPr>
              <a:t> haber marchado mejor. No se busca culpar o buscar pero explicar. Mejora llamada </a:t>
            </a:r>
            <a:r>
              <a:rPr lang="es-MX" sz="1100" dirty="0" err="1">
                <a:latin typeface="Dubai Light" panose="020B0303030403030204" pitchFamily="34" charset="-78"/>
                <a:cs typeface="Dubai Light" panose="020B0303030403030204" pitchFamily="34" charset="-78"/>
              </a:rPr>
              <a:t>Kaizen</a:t>
            </a:r>
            <a:r>
              <a:rPr lang="es-MX" sz="1100" dirty="0">
                <a:latin typeface="Dubai Light" panose="020B0303030403030204" pitchFamily="34" charset="-78"/>
                <a:cs typeface="Dubai Light" panose="020B0303030403030204" pitchFamily="34" charset="-78"/>
              </a:rPr>
              <a:t> se incluye en la bitácora y siguiente sprint. </a:t>
            </a:r>
          </a:p>
        </p:txBody>
      </p:sp>
    </p:spTree>
    <p:extLst>
      <p:ext uri="{BB962C8B-B14F-4D97-AF65-F5344CB8AC3E}">
        <p14:creationId xmlns:p14="http://schemas.microsoft.com/office/powerpoint/2010/main" val="263939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153022-E850-481F-A7BC-8D728B200CE0}"/>
              </a:ext>
            </a:extLst>
          </p:cNvPr>
          <p:cNvSpPr txBox="1"/>
          <p:nvPr/>
        </p:nvSpPr>
        <p:spPr>
          <a:xfrm>
            <a:off x="168489" y="174675"/>
            <a:ext cx="5653314"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en GitHub </a:t>
            </a:r>
            <a:r>
              <a:rPr lang="es-MX" sz="1200" dirty="0" err="1">
                <a:latin typeface="Dubai Light" panose="020B0303030403030204" pitchFamily="34" charset="-78"/>
                <a:cs typeface="Dubai Light" panose="020B0303030403030204" pitchFamily="34" charset="-78"/>
              </a:rPr>
              <a:t>Branches</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Merge</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Conflict</a:t>
            </a:r>
            <a:endParaRPr lang="es-MX" sz="1200" dirty="0">
              <a:latin typeface="Dubai Light" panose="020B0303030403030204" pitchFamily="34" charset="-78"/>
              <a:cs typeface="Dubai Light" panose="020B0303030403030204" pitchFamily="34" charset="-78"/>
            </a:endParaRPr>
          </a:p>
        </p:txBody>
      </p:sp>
      <p:sp>
        <p:nvSpPr>
          <p:cNvPr id="10" name="Rectángulo 9">
            <a:extLst>
              <a:ext uri="{FF2B5EF4-FFF2-40B4-BE49-F238E27FC236}">
                <a16:creationId xmlns:a16="http://schemas.microsoft.com/office/drawing/2014/main" id="{2682434F-53C1-47ED-86B7-A6AD643DB1AA}"/>
              </a:ext>
            </a:extLst>
          </p:cNvPr>
          <p:cNvSpPr/>
          <p:nvPr/>
        </p:nvSpPr>
        <p:spPr>
          <a:xfrm>
            <a:off x="154351" y="584521"/>
            <a:ext cx="6600827" cy="3308598"/>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Git es un software controlador de versiones. Repositorio o base de datos que te permite tener un control de versiones. </a:t>
            </a:r>
          </a:p>
          <a:p>
            <a:pPr algn="just"/>
            <a:r>
              <a:rPr lang="es-MX" sz="1100" dirty="0">
                <a:latin typeface="Dubai Light" panose="020B0303030403030204" pitchFamily="34" charset="-78"/>
                <a:cs typeface="Dubai Light" panose="020B0303030403030204" pitchFamily="34" charset="-78"/>
              </a:rPr>
              <a:t>El trabajo creativo, incluye crear archivos, modificarlos, guardarlos para después editarlos de nuevo y guardar esos cambios. Git ayuda en este último proceso. Dando información de </a:t>
            </a:r>
            <a:r>
              <a:rPr lang="es-MX" sz="1100" b="1" dirty="0">
                <a:latin typeface="Dubai Light" panose="020B0303030403030204" pitchFamily="34" charset="-78"/>
                <a:cs typeface="Dubai Light" panose="020B0303030403030204" pitchFamily="34" charset="-78"/>
              </a:rPr>
              <a:t>cuando</a:t>
            </a:r>
            <a:r>
              <a:rPr lang="es-MX" sz="1100" dirty="0">
                <a:latin typeface="Dubai Light" panose="020B0303030403030204" pitchFamily="34" charset="-78"/>
                <a:cs typeface="Dubai Light" panose="020B0303030403030204" pitchFamily="34" charset="-78"/>
              </a:rPr>
              <a:t> se hizo el cambio, </a:t>
            </a:r>
            <a:r>
              <a:rPr lang="es-MX" sz="1100" b="1" dirty="0">
                <a:latin typeface="Dubai Light" panose="020B0303030403030204" pitchFamily="34" charset="-78"/>
                <a:cs typeface="Dubai Light" panose="020B0303030403030204" pitchFamily="34" charset="-78"/>
              </a:rPr>
              <a:t>quién</a:t>
            </a:r>
            <a:r>
              <a:rPr lang="es-MX" sz="1100" dirty="0">
                <a:latin typeface="Dubai Light" panose="020B0303030403030204" pitchFamily="34" charset="-78"/>
                <a:cs typeface="Dubai Light" panose="020B0303030403030204" pitchFamily="34" charset="-78"/>
              </a:rPr>
              <a:t> lo hizo y </a:t>
            </a:r>
            <a:r>
              <a:rPr lang="es-MX" sz="1100" b="1" dirty="0">
                <a:latin typeface="Dubai Light" panose="020B0303030403030204" pitchFamily="34" charset="-78"/>
                <a:cs typeface="Dubai Light" panose="020B0303030403030204" pitchFamily="34" charset="-78"/>
              </a:rPr>
              <a:t>por qué </a:t>
            </a:r>
            <a:r>
              <a:rPr lang="es-MX" sz="1100" dirty="0">
                <a:latin typeface="Dubai Light" panose="020B0303030403030204" pitchFamily="34" charset="-78"/>
                <a:cs typeface="Dubai Light" panose="020B0303030403030204" pitchFamily="34" charset="-78"/>
              </a:rPr>
              <a:t>se hizo. </a:t>
            </a:r>
            <a:r>
              <a:rPr lang="es-MX" sz="1100" b="1" i="1" dirty="0">
                <a:latin typeface="Dubai Light" panose="020B0303030403030204" pitchFamily="34" charset="-78"/>
                <a:cs typeface="Dubai Light" panose="020B0303030403030204" pitchFamily="34" charset="-78"/>
              </a:rPr>
              <a:t>Información disponible en el futuro</a:t>
            </a:r>
            <a:r>
              <a:rPr lang="es-MX" sz="1100" dirty="0">
                <a:latin typeface="Dubai Light" panose="020B0303030403030204" pitchFamily="34" charset="-78"/>
                <a:cs typeface="Dubai Light" panose="020B0303030403030204" pitchFamily="34" charset="-78"/>
              </a:rPr>
              <a:t>.</a:t>
            </a:r>
          </a:p>
          <a:p>
            <a:pPr algn="just"/>
            <a:endParaRPr lang="es-MX" sz="1100" dirty="0">
              <a:latin typeface="Dubai Light" panose="020B0303030403030204" pitchFamily="34" charset="-78"/>
              <a:cs typeface="Dubai Light" panose="020B0303030403030204" pitchFamily="34" charset="-78"/>
            </a:endParaRPr>
          </a:p>
          <a:p>
            <a:pPr algn="just"/>
            <a:r>
              <a:rPr lang="es-MX" sz="1100" dirty="0" err="1">
                <a:latin typeface="Dubai Light" panose="020B0303030403030204" pitchFamily="34" charset="-78"/>
                <a:cs typeface="Dubai Light" panose="020B0303030403030204" pitchFamily="34" charset="-78"/>
              </a:rPr>
              <a:t>Graficamente</a:t>
            </a:r>
            <a:r>
              <a:rPr lang="es-MX" sz="1100" dirty="0">
                <a:latin typeface="Dubai Light" panose="020B0303030403030204" pitchFamily="34" charset="-78"/>
                <a:cs typeface="Dubai Light" panose="020B0303030403030204" pitchFamily="34" charset="-78"/>
              </a:rPr>
              <a:t> así se vería el tracking:</a:t>
            </a: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p:txBody>
      </p:sp>
      <p:pic>
        <p:nvPicPr>
          <p:cNvPr id="13" name="Imagen 12">
            <a:extLst>
              <a:ext uri="{FF2B5EF4-FFF2-40B4-BE49-F238E27FC236}">
                <a16:creationId xmlns:a16="http://schemas.microsoft.com/office/drawing/2014/main" id="{30CCF5AB-AD09-4C4C-9BA3-FF288A364BF1}"/>
              </a:ext>
            </a:extLst>
          </p:cNvPr>
          <p:cNvPicPr>
            <a:picLocks noChangeAspect="1"/>
          </p:cNvPicPr>
          <p:nvPr/>
        </p:nvPicPr>
        <p:blipFill rotWithShape="1">
          <a:blip r:embed="rId2"/>
          <a:srcRect l="30739" t="27923" r="12096" b="47177"/>
          <a:stretch/>
        </p:blipFill>
        <p:spPr>
          <a:xfrm>
            <a:off x="154351" y="1819045"/>
            <a:ext cx="3920421" cy="788465"/>
          </a:xfrm>
          <a:prstGeom prst="rect">
            <a:avLst/>
          </a:prstGeom>
        </p:spPr>
      </p:pic>
      <p:pic>
        <p:nvPicPr>
          <p:cNvPr id="14" name="Imagen 13">
            <a:extLst>
              <a:ext uri="{FF2B5EF4-FFF2-40B4-BE49-F238E27FC236}">
                <a16:creationId xmlns:a16="http://schemas.microsoft.com/office/drawing/2014/main" id="{BEC6C130-381E-4E8E-9B4D-53B4EECE5749}"/>
              </a:ext>
            </a:extLst>
          </p:cNvPr>
          <p:cNvPicPr>
            <a:picLocks noChangeAspect="1"/>
          </p:cNvPicPr>
          <p:nvPr/>
        </p:nvPicPr>
        <p:blipFill rotWithShape="1">
          <a:blip r:embed="rId2"/>
          <a:srcRect l="27507" t="63746" r="15966" b="12564"/>
          <a:stretch/>
        </p:blipFill>
        <p:spPr>
          <a:xfrm>
            <a:off x="256383" y="2954430"/>
            <a:ext cx="3876618" cy="750137"/>
          </a:xfrm>
          <a:prstGeom prst="rect">
            <a:avLst/>
          </a:prstGeom>
        </p:spPr>
      </p:pic>
      <p:sp>
        <p:nvSpPr>
          <p:cNvPr id="15" name="AutoShape 4" descr="blob:https://web.whatsapp.com/dd302990-a9f7-4acb-a451-6ca471e14540">
            <a:extLst>
              <a:ext uri="{FF2B5EF4-FFF2-40B4-BE49-F238E27FC236}">
                <a16:creationId xmlns:a16="http://schemas.microsoft.com/office/drawing/2014/main" id="{D9775C62-80F6-45C9-8530-86857E2E506F}"/>
              </a:ext>
            </a:extLst>
          </p:cNvPr>
          <p:cNvSpPr>
            <a:spLocks noChangeAspect="1" noChangeArrowheads="1"/>
          </p:cNvSpPr>
          <p:nvPr/>
        </p:nvSpPr>
        <p:spPr bwMode="auto">
          <a:xfrm>
            <a:off x="3276600" y="441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6" name="Imagen 15">
            <a:extLst>
              <a:ext uri="{FF2B5EF4-FFF2-40B4-BE49-F238E27FC236}">
                <a16:creationId xmlns:a16="http://schemas.microsoft.com/office/drawing/2014/main" id="{4D14DC78-D47F-452B-A145-D4D94D977626}"/>
              </a:ext>
            </a:extLst>
          </p:cNvPr>
          <p:cNvPicPr>
            <a:picLocks noChangeAspect="1"/>
          </p:cNvPicPr>
          <p:nvPr/>
        </p:nvPicPr>
        <p:blipFill rotWithShape="1">
          <a:blip r:embed="rId3"/>
          <a:srcRect l="41836" t="39194" r="37405" b="32016"/>
          <a:stretch/>
        </p:blipFill>
        <p:spPr>
          <a:xfrm>
            <a:off x="4905334" y="3963791"/>
            <a:ext cx="1423617" cy="911618"/>
          </a:xfrm>
          <a:prstGeom prst="rect">
            <a:avLst/>
          </a:prstGeom>
        </p:spPr>
      </p:pic>
      <p:sp>
        <p:nvSpPr>
          <p:cNvPr id="18" name="Elipse 17">
            <a:extLst>
              <a:ext uri="{FF2B5EF4-FFF2-40B4-BE49-F238E27FC236}">
                <a16:creationId xmlns:a16="http://schemas.microsoft.com/office/drawing/2014/main" id="{07D74376-DF9C-46D3-983C-785D964CEA26}"/>
              </a:ext>
            </a:extLst>
          </p:cNvPr>
          <p:cNvSpPr/>
          <p:nvPr/>
        </p:nvSpPr>
        <p:spPr>
          <a:xfrm>
            <a:off x="635885"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Elipse 18">
            <a:extLst>
              <a:ext uri="{FF2B5EF4-FFF2-40B4-BE49-F238E27FC236}">
                <a16:creationId xmlns:a16="http://schemas.microsoft.com/office/drawing/2014/main" id="{22648DA4-E3B5-4668-9BB8-E5EBB546CFB4}"/>
              </a:ext>
            </a:extLst>
          </p:cNvPr>
          <p:cNvSpPr/>
          <p:nvPr/>
        </p:nvSpPr>
        <p:spPr>
          <a:xfrm>
            <a:off x="1403726"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2A3BCFA-8D4B-43AF-BFBE-A09E7728E934}"/>
              </a:ext>
            </a:extLst>
          </p:cNvPr>
          <p:cNvSpPr/>
          <p:nvPr/>
        </p:nvSpPr>
        <p:spPr>
          <a:xfrm>
            <a:off x="2171567"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C375CD80-9D9F-4C47-8901-2BC872592DDA}"/>
              </a:ext>
            </a:extLst>
          </p:cNvPr>
          <p:cNvSpPr/>
          <p:nvPr/>
        </p:nvSpPr>
        <p:spPr>
          <a:xfrm>
            <a:off x="2939408"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DEEAD94A-5286-458E-9BC1-933E06D92079}"/>
              </a:ext>
            </a:extLst>
          </p:cNvPr>
          <p:cNvSpPr/>
          <p:nvPr/>
        </p:nvSpPr>
        <p:spPr>
          <a:xfrm>
            <a:off x="3707249"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7D6C54FA-EAAF-4EFB-BC0D-4AAF7D165077}"/>
              </a:ext>
            </a:extLst>
          </p:cNvPr>
          <p:cNvSpPr/>
          <p:nvPr/>
        </p:nvSpPr>
        <p:spPr>
          <a:xfrm>
            <a:off x="4475088"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5" name="Conector recto 24">
            <a:extLst>
              <a:ext uri="{FF2B5EF4-FFF2-40B4-BE49-F238E27FC236}">
                <a16:creationId xmlns:a16="http://schemas.microsoft.com/office/drawing/2014/main" id="{3C4807BB-1C6E-45F2-8446-CAFEC631689A}"/>
              </a:ext>
            </a:extLst>
          </p:cNvPr>
          <p:cNvCxnSpPr>
            <a:stCxn id="18" idx="6"/>
            <a:endCxn id="19" idx="2"/>
          </p:cNvCxnSpPr>
          <p:nvPr/>
        </p:nvCxnSpPr>
        <p:spPr>
          <a:xfrm>
            <a:off x="827526"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962B9147-3405-4764-BC3A-C63625790602}"/>
              </a:ext>
            </a:extLst>
          </p:cNvPr>
          <p:cNvCxnSpPr>
            <a:cxnSpLocks/>
            <a:stCxn id="23" idx="6"/>
          </p:cNvCxnSpPr>
          <p:nvPr/>
        </p:nvCxnSpPr>
        <p:spPr>
          <a:xfrm flipV="1">
            <a:off x="4666729" y="5669648"/>
            <a:ext cx="628699" cy="20066"/>
          </a:xfrm>
          <a:prstGeom prst="line">
            <a:avLst/>
          </a:prstGeom>
          <a:ln w="1905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119E892-5FA4-490F-A78B-92A25551E2D9}"/>
              </a:ext>
            </a:extLst>
          </p:cNvPr>
          <p:cNvCxnSpPr>
            <a:cxnSpLocks/>
            <a:stCxn id="22" idx="6"/>
            <a:endCxn id="23" idx="2"/>
          </p:cNvCxnSpPr>
          <p:nvPr/>
        </p:nvCxnSpPr>
        <p:spPr>
          <a:xfrm>
            <a:off x="3898890" y="5689714"/>
            <a:ext cx="576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367296C5-4940-4E7F-BFDA-E771723E5FB9}"/>
              </a:ext>
            </a:extLst>
          </p:cNvPr>
          <p:cNvCxnSpPr>
            <a:cxnSpLocks/>
            <a:stCxn id="21" idx="6"/>
            <a:endCxn id="22" idx="2"/>
          </p:cNvCxnSpPr>
          <p:nvPr/>
        </p:nvCxnSpPr>
        <p:spPr>
          <a:xfrm>
            <a:off x="3131049"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96195A50-EA01-4EAE-8620-E9514A08C45F}"/>
              </a:ext>
            </a:extLst>
          </p:cNvPr>
          <p:cNvCxnSpPr>
            <a:cxnSpLocks/>
            <a:stCxn id="20" idx="6"/>
            <a:endCxn id="21" idx="2"/>
          </p:cNvCxnSpPr>
          <p:nvPr/>
        </p:nvCxnSpPr>
        <p:spPr>
          <a:xfrm>
            <a:off x="2363208"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3206C330-5419-4DDC-ACCE-39752B8493F9}"/>
              </a:ext>
            </a:extLst>
          </p:cNvPr>
          <p:cNvCxnSpPr>
            <a:cxnSpLocks/>
            <a:stCxn id="19" idx="6"/>
            <a:endCxn id="20" idx="2"/>
          </p:cNvCxnSpPr>
          <p:nvPr/>
        </p:nvCxnSpPr>
        <p:spPr>
          <a:xfrm>
            <a:off x="1595367"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Elipse 41">
            <a:extLst>
              <a:ext uri="{FF2B5EF4-FFF2-40B4-BE49-F238E27FC236}">
                <a16:creationId xmlns:a16="http://schemas.microsoft.com/office/drawing/2014/main" id="{5F1C5B9F-01CE-45E3-BC38-8F858228E3E5}"/>
              </a:ext>
            </a:extLst>
          </p:cNvPr>
          <p:cNvSpPr/>
          <p:nvPr/>
        </p:nvSpPr>
        <p:spPr>
          <a:xfrm>
            <a:off x="1403726" y="5151153"/>
            <a:ext cx="191641" cy="191641"/>
          </a:xfrm>
          <a:prstGeom prst="ellipse">
            <a:avLst/>
          </a:prstGeom>
          <a:solidFill>
            <a:srgbClr val="E195E7"/>
          </a:solidFill>
          <a:ln>
            <a:solidFill>
              <a:srgbClr val="D773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3" name="Conector recto 42">
            <a:extLst>
              <a:ext uri="{FF2B5EF4-FFF2-40B4-BE49-F238E27FC236}">
                <a16:creationId xmlns:a16="http://schemas.microsoft.com/office/drawing/2014/main" id="{E129E758-40B8-4CA6-BE8B-2EC472E91A4B}"/>
              </a:ext>
            </a:extLst>
          </p:cNvPr>
          <p:cNvCxnSpPr>
            <a:cxnSpLocks/>
            <a:endCxn id="42" idx="3"/>
          </p:cNvCxnSpPr>
          <p:nvPr/>
        </p:nvCxnSpPr>
        <p:spPr>
          <a:xfrm flipV="1">
            <a:off x="1061644" y="5314729"/>
            <a:ext cx="370147" cy="374985"/>
          </a:xfrm>
          <a:prstGeom prst="line">
            <a:avLst/>
          </a:prstGeom>
          <a:ln w="19050">
            <a:solidFill>
              <a:srgbClr val="D773DF"/>
            </a:solidFill>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E0ED9351-9028-4809-B454-B8E14354A5E0}"/>
              </a:ext>
            </a:extLst>
          </p:cNvPr>
          <p:cNvSpPr/>
          <p:nvPr/>
        </p:nvSpPr>
        <p:spPr>
          <a:xfrm>
            <a:off x="3270191" y="6000424"/>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1FAFC2BD-DBF5-4EC5-B133-EF7E44C1C2A4}"/>
              </a:ext>
            </a:extLst>
          </p:cNvPr>
          <p:cNvSpPr/>
          <p:nvPr/>
        </p:nvSpPr>
        <p:spPr>
          <a:xfrm>
            <a:off x="4069124" y="6057885"/>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Elipse 46">
            <a:extLst>
              <a:ext uri="{FF2B5EF4-FFF2-40B4-BE49-F238E27FC236}">
                <a16:creationId xmlns:a16="http://schemas.microsoft.com/office/drawing/2014/main" id="{13F647FD-7C84-4759-886D-8BD654623228}"/>
              </a:ext>
            </a:extLst>
          </p:cNvPr>
          <p:cNvSpPr/>
          <p:nvPr/>
        </p:nvSpPr>
        <p:spPr>
          <a:xfrm>
            <a:off x="4713693" y="6057884"/>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0" name="Conector recto 49">
            <a:extLst>
              <a:ext uri="{FF2B5EF4-FFF2-40B4-BE49-F238E27FC236}">
                <a16:creationId xmlns:a16="http://schemas.microsoft.com/office/drawing/2014/main" id="{D8F7135D-538B-4CC7-9E4B-039D17B3B9AB}"/>
              </a:ext>
            </a:extLst>
          </p:cNvPr>
          <p:cNvCxnSpPr>
            <a:cxnSpLocks/>
            <a:stCxn id="47" idx="2"/>
            <a:endCxn id="46" idx="6"/>
          </p:cNvCxnSpPr>
          <p:nvPr/>
        </p:nvCxnSpPr>
        <p:spPr>
          <a:xfrm flipH="1">
            <a:off x="4260765" y="6153705"/>
            <a:ext cx="452928" cy="1"/>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527C22CB-E2A0-49F1-90FC-066E2B1D2BBA}"/>
              </a:ext>
            </a:extLst>
          </p:cNvPr>
          <p:cNvCxnSpPr>
            <a:cxnSpLocks/>
            <a:stCxn id="44" idx="1"/>
          </p:cNvCxnSpPr>
          <p:nvPr/>
        </p:nvCxnSpPr>
        <p:spPr>
          <a:xfrm flipH="1" flipV="1">
            <a:off x="2719833" y="5689714"/>
            <a:ext cx="578423" cy="338775"/>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4027372A-AD5A-408C-8CFD-0310D79D270E}"/>
              </a:ext>
            </a:extLst>
          </p:cNvPr>
          <p:cNvCxnSpPr>
            <a:cxnSpLocks/>
            <a:stCxn id="44" idx="6"/>
            <a:endCxn id="46" idx="2"/>
          </p:cNvCxnSpPr>
          <p:nvPr/>
        </p:nvCxnSpPr>
        <p:spPr>
          <a:xfrm>
            <a:off x="3461832" y="6096245"/>
            <a:ext cx="607292" cy="57461"/>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9" name="CuadroTexto 88">
            <a:extLst>
              <a:ext uri="{FF2B5EF4-FFF2-40B4-BE49-F238E27FC236}">
                <a16:creationId xmlns:a16="http://schemas.microsoft.com/office/drawing/2014/main" id="{5DF71D60-6DD3-4354-A89F-7610CF6FE993}"/>
              </a:ext>
            </a:extLst>
          </p:cNvPr>
          <p:cNvSpPr txBox="1"/>
          <p:nvPr/>
        </p:nvSpPr>
        <p:spPr>
          <a:xfrm>
            <a:off x="416866" y="6029714"/>
            <a:ext cx="629677" cy="261610"/>
          </a:xfrm>
          <a:prstGeom prst="rect">
            <a:avLst/>
          </a:prstGeom>
          <a:noFill/>
        </p:spPr>
        <p:txBody>
          <a:bodyPr wrap="square" rtlCol="0">
            <a:spAutoFit/>
          </a:bodyPr>
          <a:lstStyle/>
          <a:p>
            <a:r>
              <a:rPr lang="es-MX" sz="1100" dirty="0" err="1">
                <a:latin typeface="Dubai Light" panose="020B0303030403030204" pitchFamily="34" charset="-78"/>
                <a:cs typeface="Dubai Light" panose="020B0303030403030204" pitchFamily="34" charset="-78"/>
              </a:rPr>
              <a:t>Commit</a:t>
            </a:r>
            <a:endParaRPr lang="es-MX" sz="1100" dirty="0">
              <a:latin typeface="Dubai Light" panose="020B0303030403030204" pitchFamily="34" charset="-78"/>
              <a:cs typeface="Dubai Light" panose="020B0303030403030204" pitchFamily="34" charset="-78"/>
            </a:endParaRPr>
          </a:p>
        </p:txBody>
      </p:sp>
      <p:sp>
        <p:nvSpPr>
          <p:cNvPr id="90" name="CuadroTexto 89">
            <a:extLst>
              <a:ext uri="{FF2B5EF4-FFF2-40B4-BE49-F238E27FC236}">
                <a16:creationId xmlns:a16="http://schemas.microsoft.com/office/drawing/2014/main" id="{BCD4481A-043E-4734-863A-F79745CC23CD}"/>
              </a:ext>
            </a:extLst>
          </p:cNvPr>
          <p:cNvSpPr txBox="1"/>
          <p:nvPr/>
        </p:nvSpPr>
        <p:spPr>
          <a:xfrm>
            <a:off x="2775062" y="6339198"/>
            <a:ext cx="629677" cy="261610"/>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Cambio</a:t>
            </a:r>
          </a:p>
        </p:txBody>
      </p:sp>
      <p:sp>
        <p:nvSpPr>
          <p:cNvPr id="91" name="CuadroTexto 90">
            <a:extLst>
              <a:ext uri="{FF2B5EF4-FFF2-40B4-BE49-F238E27FC236}">
                <a16:creationId xmlns:a16="http://schemas.microsoft.com/office/drawing/2014/main" id="{D450C392-B79A-4193-98AC-D25363322C3B}"/>
              </a:ext>
            </a:extLst>
          </p:cNvPr>
          <p:cNvSpPr txBox="1"/>
          <p:nvPr/>
        </p:nvSpPr>
        <p:spPr>
          <a:xfrm>
            <a:off x="4551024" y="5192371"/>
            <a:ext cx="1425317" cy="261610"/>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Rama principal (</a:t>
            </a:r>
            <a:r>
              <a:rPr lang="es-MX" sz="1100" dirty="0" err="1">
                <a:latin typeface="Dubai Light" panose="020B0303030403030204" pitchFamily="34" charset="-78"/>
                <a:cs typeface="Dubai Light" panose="020B0303030403030204" pitchFamily="34" charset="-78"/>
              </a:rPr>
              <a:t>Main</a:t>
            </a:r>
            <a:r>
              <a:rPr lang="es-MX" sz="1100" dirty="0">
                <a:latin typeface="Dubai Light" panose="020B0303030403030204" pitchFamily="34" charset="-78"/>
                <a:cs typeface="Dubai Light" panose="020B0303030403030204" pitchFamily="34" charset="-78"/>
              </a:rPr>
              <a:t>)</a:t>
            </a:r>
          </a:p>
        </p:txBody>
      </p:sp>
      <p:cxnSp>
        <p:nvCxnSpPr>
          <p:cNvPr id="93" name="Conector recto de flecha 92">
            <a:extLst>
              <a:ext uri="{FF2B5EF4-FFF2-40B4-BE49-F238E27FC236}">
                <a16:creationId xmlns:a16="http://schemas.microsoft.com/office/drawing/2014/main" id="{25137838-7F33-4A24-B82B-6B586AA8900D}"/>
              </a:ext>
            </a:extLst>
          </p:cNvPr>
          <p:cNvCxnSpPr>
            <a:stCxn id="91" idx="1"/>
          </p:cNvCxnSpPr>
          <p:nvPr/>
        </p:nvCxnSpPr>
        <p:spPr>
          <a:xfrm flipH="1">
            <a:off x="4307883" y="5323176"/>
            <a:ext cx="243141" cy="168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recto de flecha 93">
            <a:extLst>
              <a:ext uri="{FF2B5EF4-FFF2-40B4-BE49-F238E27FC236}">
                <a16:creationId xmlns:a16="http://schemas.microsoft.com/office/drawing/2014/main" id="{97907324-635F-4AD7-8F73-A5DF622224EA}"/>
              </a:ext>
            </a:extLst>
          </p:cNvPr>
          <p:cNvCxnSpPr>
            <a:cxnSpLocks/>
            <a:stCxn id="90" idx="0"/>
          </p:cNvCxnSpPr>
          <p:nvPr/>
        </p:nvCxnSpPr>
        <p:spPr>
          <a:xfrm flipV="1">
            <a:off x="3089901" y="6161336"/>
            <a:ext cx="69082" cy="177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8D90E441-5C05-477B-9EAB-AB7502C28FFF}"/>
              </a:ext>
            </a:extLst>
          </p:cNvPr>
          <p:cNvCxnSpPr>
            <a:cxnSpLocks/>
          </p:cNvCxnSpPr>
          <p:nvPr/>
        </p:nvCxnSpPr>
        <p:spPr>
          <a:xfrm flipH="1" flipV="1">
            <a:off x="792092" y="5881355"/>
            <a:ext cx="35434" cy="2148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ángulo 102">
            <a:extLst>
              <a:ext uri="{FF2B5EF4-FFF2-40B4-BE49-F238E27FC236}">
                <a16:creationId xmlns:a16="http://schemas.microsoft.com/office/drawing/2014/main" id="{2A13F298-E52A-4C69-B276-03AB6D744159}"/>
              </a:ext>
            </a:extLst>
          </p:cNvPr>
          <p:cNvSpPr/>
          <p:nvPr/>
        </p:nvSpPr>
        <p:spPr>
          <a:xfrm>
            <a:off x="4364617" y="1681968"/>
            <a:ext cx="2282578" cy="1277273"/>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En un proyecto de una persona y de un archivo, no parece complicado, pero sí para un </a:t>
            </a:r>
            <a:r>
              <a:rPr lang="es-MX" sz="1100" b="1" i="1" dirty="0">
                <a:latin typeface="Dubai Light" panose="020B0303030403030204" pitchFamily="34" charset="-78"/>
                <a:cs typeface="Dubai Light" panose="020B0303030403030204" pitchFamily="34" charset="-78"/>
              </a:rPr>
              <a:t>trabajo colaborativo</a:t>
            </a:r>
            <a:r>
              <a:rPr lang="es-MX" sz="1100" dirty="0">
                <a:latin typeface="Dubai Light" panose="020B0303030403030204" pitchFamily="34" charset="-78"/>
                <a:cs typeface="Dubai Light" panose="020B0303030403030204" pitchFamily="34" charset="-78"/>
              </a:rPr>
              <a:t>. Con </a:t>
            </a:r>
            <a:r>
              <a:rPr lang="es-MX" sz="1100" dirty="0" err="1">
                <a:latin typeface="Dubai Light" panose="020B0303030403030204" pitchFamily="34" charset="-78"/>
                <a:cs typeface="Dubai Light" panose="020B0303030403030204" pitchFamily="34" charset="-78"/>
              </a:rPr>
              <a:t>git</a:t>
            </a:r>
            <a:r>
              <a:rPr lang="es-MX" sz="1100" dirty="0">
                <a:latin typeface="Dubai Light" panose="020B0303030403030204" pitchFamily="34" charset="-78"/>
                <a:cs typeface="Dubai Light" panose="020B0303030403030204" pitchFamily="34" charset="-78"/>
              </a:rPr>
              <a:t>, puede haber registro de lo que cada uno hizo y por qué lo hizo. Para luego combinar el trabajo de todos: </a:t>
            </a:r>
            <a:r>
              <a:rPr lang="es-MX" sz="1100" b="1" i="1" dirty="0" err="1">
                <a:latin typeface="Dubai Light" panose="020B0303030403030204" pitchFamily="34" charset="-78"/>
                <a:cs typeface="Dubai Light" panose="020B0303030403030204" pitchFamily="34" charset="-78"/>
              </a:rPr>
              <a:t>merge</a:t>
            </a:r>
            <a:r>
              <a:rPr lang="es-MX" sz="1100" dirty="0">
                <a:latin typeface="Dubai Light" panose="020B0303030403030204" pitchFamily="34" charset="-78"/>
                <a:cs typeface="Dubai Light" panose="020B0303030403030204" pitchFamily="34" charset="-78"/>
              </a:rPr>
              <a:t>.</a:t>
            </a:r>
          </a:p>
        </p:txBody>
      </p:sp>
      <p:sp>
        <p:nvSpPr>
          <p:cNvPr id="104" name="Rectángulo 103">
            <a:extLst>
              <a:ext uri="{FF2B5EF4-FFF2-40B4-BE49-F238E27FC236}">
                <a16:creationId xmlns:a16="http://schemas.microsoft.com/office/drawing/2014/main" id="{F8A5CF4D-07FF-4F90-9C3D-A5EF6AEB41B8}"/>
              </a:ext>
            </a:extLst>
          </p:cNvPr>
          <p:cNvSpPr/>
          <p:nvPr/>
        </p:nvSpPr>
        <p:spPr>
          <a:xfrm>
            <a:off x="4291739" y="3515050"/>
            <a:ext cx="2355456" cy="430887"/>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El “</a:t>
            </a:r>
            <a:r>
              <a:rPr lang="es-MX" sz="1100" dirty="0" err="1">
                <a:latin typeface="Dubai Light" panose="020B0303030403030204" pitchFamily="34" charset="-78"/>
                <a:cs typeface="Dubai Light" panose="020B0303030403030204" pitchFamily="34" charset="-78"/>
              </a:rPr>
              <a:t>Commit</a:t>
            </a:r>
            <a:r>
              <a:rPr lang="es-MX" sz="1100" dirty="0">
                <a:latin typeface="Dubai Light" panose="020B0303030403030204" pitchFamily="34" charset="-78"/>
                <a:cs typeface="Dubai Light" panose="020B0303030403030204" pitchFamily="34" charset="-78"/>
              </a:rPr>
              <a:t>” es un punto en el tiempo. Una versión del trabajo. </a:t>
            </a:r>
          </a:p>
        </p:txBody>
      </p:sp>
      <p:sp>
        <p:nvSpPr>
          <p:cNvPr id="105" name="Rectángulo 104">
            <a:extLst>
              <a:ext uri="{FF2B5EF4-FFF2-40B4-BE49-F238E27FC236}">
                <a16:creationId xmlns:a16="http://schemas.microsoft.com/office/drawing/2014/main" id="{342447D0-7E12-43E5-96C0-3AE6EEC2C18E}"/>
              </a:ext>
            </a:extLst>
          </p:cNvPr>
          <p:cNvSpPr/>
          <p:nvPr/>
        </p:nvSpPr>
        <p:spPr>
          <a:xfrm>
            <a:off x="236024" y="4051616"/>
            <a:ext cx="3838747" cy="938719"/>
          </a:xfrm>
          <a:prstGeom prst="rect">
            <a:avLst/>
          </a:prstGeom>
        </p:spPr>
        <p:txBody>
          <a:bodyPr wrap="square">
            <a:spAutoFit/>
          </a:bodyPr>
          <a:lstStyle/>
          <a:p>
            <a:pPr algn="just"/>
            <a:endParaRPr lang="es-MX" sz="1100" dirty="0">
              <a:latin typeface="Dubai Light" panose="020B0303030403030204" pitchFamily="34" charset="-78"/>
              <a:cs typeface="Dubai Light" panose="020B0303030403030204" pitchFamily="34" charset="-78"/>
            </a:endParaRPr>
          </a:p>
          <a:p>
            <a:pPr algn="just"/>
            <a:r>
              <a:rPr lang="es-MX" sz="1100" dirty="0">
                <a:latin typeface="Dubai Light" panose="020B0303030403030204" pitchFamily="34" charset="-78"/>
                <a:cs typeface="Dubai Light" panose="020B0303030403030204" pitchFamily="34" charset="-78"/>
              </a:rPr>
              <a:t>Una implementación de alguna característica puede tener varias versiones también, para eso existen las </a:t>
            </a:r>
            <a:r>
              <a:rPr lang="es-MX" sz="1100" dirty="0" err="1">
                <a:latin typeface="Dubai Light" panose="020B0303030403030204" pitchFamily="34" charset="-78"/>
                <a:cs typeface="Dubai Light" panose="020B0303030403030204" pitchFamily="34" charset="-78"/>
              </a:rPr>
              <a:t>branches</a:t>
            </a:r>
            <a:r>
              <a:rPr lang="es-MX" sz="1100" dirty="0">
                <a:latin typeface="Dubai Light" panose="020B0303030403030204" pitchFamily="34" charset="-78"/>
                <a:cs typeface="Dubai Light" panose="020B0303030403030204" pitchFamily="34" charset="-78"/>
              </a:rPr>
              <a:t>/ramas, que son líneas del tiempo que agrupan un conjunto confirmaciones o “</a:t>
            </a:r>
            <a:r>
              <a:rPr lang="es-MX" sz="1100" dirty="0" err="1">
                <a:latin typeface="Dubai Light" panose="020B0303030403030204" pitchFamily="34" charset="-78"/>
                <a:cs typeface="Dubai Light" panose="020B0303030403030204" pitchFamily="34" charset="-78"/>
              </a:rPr>
              <a:t>commits</a:t>
            </a:r>
            <a:r>
              <a:rPr lang="es-MX" sz="1100" dirty="0">
                <a:latin typeface="Dubai Light" panose="020B0303030403030204" pitchFamily="34" charset="-78"/>
                <a:cs typeface="Dubai Light" panose="020B0303030403030204" pitchFamily="34" charset="-78"/>
              </a:rPr>
              <a:t>”.  </a:t>
            </a:r>
          </a:p>
        </p:txBody>
      </p:sp>
      <p:sp>
        <p:nvSpPr>
          <p:cNvPr id="106" name="Rectángulo 105">
            <a:extLst>
              <a:ext uri="{FF2B5EF4-FFF2-40B4-BE49-F238E27FC236}">
                <a16:creationId xmlns:a16="http://schemas.microsoft.com/office/drawing/2014/main" id="{A332E264-47EE-4E07-9E43-5A6B604A9FDC}"/>
              </a:ext>
            </a:extLst>
          </p:cNvPr>
          <p:cNvSpPr/>
          <p:nvPr/>
        </p:nvSpPr>
        <p:spPr>
          <a:xfrm>
            <a:off x="42292" y="7270865"/>
            <a:ext cx="6647437" cy="430887"/>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Para combinar todas las implementaciones que se le han hecho al trabajo se hace </a:t>
            </a:r>
            <a:r>
              <a:rPr lang="es-MX" sz="1100" i="1" dirty="0" err="1">
                <a:latin typeface="Dubai Light" panose="020B0303030403030204" pitchFamily="34" charset="-78"/>
                <a:cs typeface="Dubai Light" panose="020B0303030403030204" pitchFamily="34" charset="-78"/>
              </a:rPr>
              <a:t>merge</a:t>
            </a:r>
            <a:r>
              <a:rPr lang="es-MX" sz="1100" dirty="0">
                <a:latin typeface="Dubai Light" panose="020B0303030403030204" pitchFamily="34" charset="-78"/>
                <a:cs typeface="Dubai Light" panose="020B0303030403030204" pitchFamily="34" charset="-78"/>
              </a:rPr>
              <a:t> a las ramas sobe las que se haya trabajado y se combinan en 1</a:t>
            </a:r>
          </a:p>
        </p:txBody>
      </p:sp>
      <p:sp>
        <p:nvSpPr>
          <p:cNvPr id="107" name="Elipse 106">
            <a:extLst>
              <a:ext uri="{FF2B5EF4-FFF2-40B4-BE49-F238E27FC236}">
                <a16:creationId xmlns:a16="http://schemas.microsoft.com/office/drawing/2014/main" id="{BE0F7121-1C34-4E75-AE01-8CD0739F587C}"/>
              </a:ext>
            </a:extLst>
          </p:cNvPr>
          <p:cNvSpPr/>
          <p:nvPr/>
        </p:nvSpPr>
        <p:spPr>
          <a:xfrm>
            <a:off x="698472"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Elipse 107">
            <a:extLst>
              <a:ext uri="{FF2B5EF4-FFF2-40B4-BE49-F238E27FC236}">
                <a16:creationId xmlns:a16="http://schemas.microsoft.com/office/drawing/2014/main" id="{FC7FD71A-EC85-40F9-AC20-089608279A35}"/>
              </a:ext>
            </a:extLst>
          </p:cNvPr>
          <p:cNvSpPr/>
          <p:nvPr/>
        </p:nvSpPr>
        <p:spPr>
          <a:xfrm>
            <a:off x="1466313"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Elipse 108">
            <a:extLst>
              <a:ext uri="{FF2B5EF4-FFF2-40B4-BE49-F238E27FC236}">
                <a16:creationId xmlns:a16="http://schemas.microsoft.com/office/drawing/2014/main" id="{A9615352-235E-429F-9197-094C5A376609}"/>
              </a:ext>
            </a:extLst>
          </p:cNvPr>
          <p:cNvSpPr/>
          <p:nvPr/>
        </p:nvSpPr>
        <p:spPr>
          <a:xfrm>
            <a:off x="2234154"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Elipse 109">
            <a:extLst>
              <a:ext uri="{FF2B5EF4-FFF2-40B4-BE49-F238E27FC236}">
                <a16:creationId xmlns:a16="http://schemas.microsoft.com/office/drawing/2014/main" id="{F60ECFBA-9019-4308-BC58-75A607614323}"/>
              </a:ext>
            </a:extLst>
          </p:cNvPr>
          <p:cNvSpPr/>
          <p:nvPr/>
        </p:nvSpPr>
        <p:spPr>
          <a:xfrm>
            <a:off x="3001995"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Elipse 110">
            <a:extLst>
              <a:ext uri="{FF2B5EF4-FFF2-40B4-BE49-F238E27FC236}">
                <a16:creationId xmlns:a16="http://schemas.microsoft.com/office/drawing/2014/main" id="{A54E3BE5-E40F-4B00-AB11-639C6EE03AD7}"/>
              </a:ext>
            </a:extLst>
          </p:cNvPr>
          <p:cNvSpPr/>
          <p:nvPr/>
        </p:nvSpPr>
        <p:spPr>
          <a:xfrm>
            <a:off x="3769836"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3" name="Conector recto 112">
            <a:extLst>
              <a:ext uri="{FF2B5EF4-FFF2-40B4-BE49-F238E27FC236}">
                <a16:creationId xmlns:a16="http://schemas.microsoft.com/office/drawing/2014/main" id="{B585103C-2CD1-4479-9B7E-2EE2567D9E30}"/>
              </a:ext>
            </a:extLst>
          </p:cNvPr>
          <p:cNvCxnSpPr>
            <a:stCxn id="107" idx="6"/>
            <a:endCxn id="108" idx="2"/>
          </p:cNvCxnSpPr>
          <p:nvPr/>
        </p:nvCxnSpPr>
        <p:spPr>
          <a:xfrm>
            <a:off x="890113"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9A5D3FBE-D00F-4CE2-86AB-7E3AD50FF001}"/>
              </a:ext>
            </a:extLst>
          </p:cNvPr>
          <p:cNvCxnSpPr>
            <a:cxnSpLocks/>
          </p:cNvCxnSpPr>
          <p:nvPr/>
        </p:nvCxnSpPr>
        <p:spPr>
          <a:xfrm flipV="1">
            <a:off x="3961477" y="7992768"/>
            <a:ext cx="628699" cy="20066"/>
          </a:xfrm>
          <a:prstGeom prst="line">
            <a:avLst/>
          </a:prstGeom>
          <a:ln w="1905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DDAB9B03-80F6-4023-AB5E-57A3ED9CCD7C}"/>
              </a:ext>
            </a:extLst>
          </p:cNvPr>
          <p:cNvCxnSpPr>
            <a:cxnSpLocks/>
            <a:stCxn id="110" idx="6"/>
            <a:endCxn id="111" idx="2"/>
          </p:cNvCxnSpPr>
          <p:nvPr/>
        </p:nvCxnSpPr>
        <p:spPr>
          <a:xfrm>
            <a:off x="3193636"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744D59FE-EE9E-48AB-AB04-9F809391B0E4}"/>
              </a:ext>
            </a:extLst>
          </p:cNvPr>
          <p:cNvCxnSpPr>
            <a:cxnSpLocks/>
            <a:stCxn id="109" idx="6"/>
            <a:endCxn id="110" idx="2"/>
          </p:cNvCxnSpPr>
          <p:nvPr/>
        </p:nvCxnSpPr>
        <p:spPr>
          <a:xfrm>
            <a:off x="2425795"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Conector recto 117">
            <a:extLst>
              <a:ext uri="{FF2B5EF4-FFF2-40B4-BE49-F238E27FC236}">
                <a16:creationId xmlns:a16="http://schemas.microsoft.com/office/drawing/2014/main" id="{78963405-EE1F-4BE0-8F35-4F48716605CC}"/>
              </a:ext>
            </a:extLst>
          </p:cNvPr>
          <p:cNvCxnSpPr>
            <a:cxnSpLocks/>
            <a:stCxn id="108" idx="6"/>
            <a:endCxn id="109" idx="2"/>
          </p:cNvCxnSpPr>
          <p:nvPr/>
        </p:nvCxnSpPr>
        <p:spPr>
          <a:xfrm>
            <a:off x="1657954"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1" name="Elipse 120">
            <a:extLst>
              <a:ext uri="{FF2B5EF4-FFF2-40B4-BE49-F238E27FC236}">
                <a16:creationId xmlns:a16="http://schemas.microsoft.com/office/drawing/2014/main" id="{DD121B07-C172-41B5-AF0E-3C3DEBE0A8CE}"/>
              </a:ext>
            </a:extLst>
          </p:cNvPr>
          <p:cNvSpPr/>
          <p:nvPr/>
        </p:nvSpPr>
        <p:spPr>
          <a:xfrm>
            <a:off x="2232389" y="8258797"/>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Elipse 121">
            <a:extLst>
              <a:ext uri="{FF2B5EF4-FFF2-40B4-BE49-F238E27FC236}">
                <a16:creationId xmlns:a16="http://schemas.microsoft.com/office/drawing/2014/main" id="{B14BDB2D-6345-437C-8CF6-5CBFEF421C69}"/>
              </a:ext>
            </a:extLst>
          </p:cNvPr>
          <p:cNvSpPr/>
          <p:nvPr/>
        </p:nvSpPr>
        <p:spPr>
          <a:xfrm>
            <a:off x="2939408" y="8272101"/>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124">
            <a:extLst>
              <a:ext uri="{FF2B5EF4-FFF2-40B4-BE49-F238E27FC236}">
                <a16:creationId xmlns:a16="http://schemas.microsoft.com/office/drawing/2014/main" id="{E03EFFFE-407E-4FB2-A144-981038D4F6DB}"/>
              </a:ext>
            </a:extLst>
          </p:cNvPr>
          <p:cNvCxnSpPr>
            <a:cxnSpLocks/>
            <a:stCxn id="121" idx="2"/>
          </p:cNvCxnSpPr>
          <p:nvPr/>
        </p:nvCxnSpPr>
        <p:spPr>
          <a:xfrm flipH="1" flipV="1">
            <a:off x="1970081" y="8008054"/>
            <a:ext cx="262308" cy="34656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Conector recto 125">
            <a:extLst>
              <a:ext uri="{FF2B5EF4-FFF2-40B4-BE49-F238E27FC236}">
                <a16:creationId xmlns:a16="http://schemas.microsoft.com/office/drawing/2014/main" id="{F098C800-3520-44D6-9754-766F252AFC00}"/>
              </a:ext>
            </a:extLst>
          </p:cNvPr>
          <p:cNvCxnSpPr>
            <a:cxnSpLocks/>
            <a:stCxn id="121" idx="6"/>
            <a:endCxn id="122" idx="2"/>
          </p:cNvCxnSpPr>
          <p:nvPr/>
        </p:nvCxnSpPr>
        <p:spPr>
          <a:xfrm>
            <a:off x="2424030" y="8354618"/>
            <a:ext cx="515378" cy="1330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7" name="CuadroTexto 126">
            <a:extLst>
              <a:ext uri="{FF2B5EF4-FFF2-40B4-BE49-F238E27FC236}">
                <a16:creationId xmlns:a16="http://schemas.microsoft.com/office/drawing/2014/main" id="{62116DCA-60BC-430B-A5C2-8B9635885E0A}"/>
              </a:ext>
            </a:extLst>
          </p:cNvPr>
          <p:cNvSpPr txBox="1"/>
          <p:nvPr/>
        </p:nvSpPr>
        <p:spPr>
          <a:xfrm>
            <a:off x="3429000" y="8287552"/>
            <a:ext cx="1425317" cy="261610"/>
          </a:xfrm>
          <a:prstGeom prst="rect">
            <a:avLst/>
          </a:prstGeom>
          <a:noFill/>
        </p:spPr>
        <p:txBody>
          <a:bodyPr wrap="square" rtlCol="0">
            <a:spAutoFit/>
          </a:bodyPr>
          <a:lstStyle/>
          <a:p>
            <a:r>
              <a:rPr lang="es-MX" sz="1100" dirty="0" err="1">
                <a:latin typeface="Dubai Light" panose="020B0303030403030204" pitchFamily="34" charset="-78"/>
                <a:cs typeface="Dubai Light" panose="020B0303030403030204" pitchFamily="34" charset="-78"/>
              </a:rPr>
              <a:t>Commit</a:t>
            </a:r>
            <a:r>
              <a:rPr lang="es-MX" sz="1100" dirty="0">
                <a:latin typeface="Dubai Light" panose="020B0303030403030204" pitchFamily="34" charset="-78"/>
                <a:cs typeface="Dubai Light" panose="020B0303030403030204" pitchFamily="34" charset="-78"/>
              </a:rPr>
              <a:t> de </a:t>
            </a:r>
            <a:r>
              <a:rPr lang="es-MX" sz="1100" dirty="0" err="1">
                <a:latin typeface="Dubai Light" panose="020B0303030403030204" pitchFamily="34" charset="-78"/>
                <a:cs typeface="Dubai Light" panose="020B0303030403030204" pitchFamily="34" charset="-78"/>
              </a:rPr>
              <a:t>merge</a:t>
            </a:r>
            <a:endParaRPr lang="es-MX" sz="1100" dirty="0">
              <a:latin typeface="Dubai Light" panose="020B0303030403030204" pitchFamily="34" charset="-78"/>
              <a:cs typeface="Dubai Light" panose="020B0303030403030204" pitchFamily="34" charset="-78"/>
            </a:endParaRPr>
          </a:p>
        </p:txBody>
      </p:sp>
      <p:cxnSp>
        <p:nvCxnSpPr>
          <p:cNvPr id="128" name="Conector recto de flecha 127">
            <a:extLst>
              <a:ext uri="{FF2B5EF4-FFF2-40B4-BE49-F238E27FC236}">
                <a16:creationId xmlns:a16="http://schemas.microsoft.com/office/drawing/2014/main" id="{08719D00-DF1E-4F93-B6EC-248269486417}"/>
              </a:ext>
            </a:extLst>
          </p:cNvPr>
          <p:cNvCxnSpPr>
            <a:cxnSpLocks/>
            <a:stCxn id="127" idx="0"/>
          </p:cNvCxnSpPr>
          <p:nvPr/>
        </p:nvCxnSpPr>
        <p:spPr>
          <a:xfrm flipH="1" flipV="1">
            <a:off x="3990791" y="8131632"/>
            <a:ext cx="150868" cy="155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C4FAB7EF-6A05-4436-850A-7985687EABB6}"/>
              </a:ext>
            </a:extLst>
          </p:cNvPr>
          <p:cNvCxnSpPr>
            <a:cxnSpLocks/>
            <a:stCxn id="122" idx="6"/>
          </p:cNvCxnSpPr>
          <p:nvPr/>
        </p:nvCxnSpPr>
        <p:spPr>
          <a:xfrm flipV="1">
            <a:off x="3131049" y="8006768"/>
            <a:ext cx="311999" cy="36115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36AC8C5-A592-4445-B1DB-C803DED8CD9A}"/>
              </a:ext>
            </a:extLst>
          </p:cNvPr>
          <p:cNvSpPr txBox="1"/>
          <p:nvPr/>
        </p:nvSpPr>
        <p:spPr>
          <a:xfrm>
            <a:off x="116013" y="321518"/>
            <a:ext cx="6379983" cy="276999"/>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s-MX" sz="1200" dirty="0">
                <a:latin typeface="Dubai Light" panose="020B0303030403030204" pitchFamily="34" charset="-78"/>
                <a:cs typeface="Dubai Light" panose="020B0303030403030204" pitchFamily="34" charset="-78"/>
              </a:rPr>
              <a:t>Resolución de conflictos</a:t>
            </a:r>
          </a:p>
        </p:txBody>
      </p:sp>
      <p:sp>
        <p:nvSpPr>
          <p:cNvPr id="9" name="Rectángulo 8">
            <a:extLst>
              <a:ext uri="{FF2B5EF4-FFF2-40B4-BE49-F238E27FC236}">
                <a16:creationId xmlns:a16="http://schemas.microsoft.com/office/drawing/2014/main" id="{CEB6F7CA-011C-4EA9-9D73-E52E2357704F}"/>
              </a:ext>
            </a:extLst>
          </p:cNvPr>
          <p:cNvSpPr/>
          <p:nvPr/>
        </p:nvSpPr>
        <p:spPr>
          <a:xfrm>
            <a:off x="30737" y="636319"/>
            <a:ext cx="6600827" cy="600164"/>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Cuando se quiere hacer </a:t>
            </a:r>
            <a:r>
              <a:rPr lang="es-MX" sz="1100" i="1" dirty="0" err="1">
                <a:solidFill>
                  <a:srgbClr val="000000"/>
                </a:solidFill>
                <a:latin typeface="Dubai Light" panose="020B0303030403030204" pitchFamily="34" charset="-78"/>
                <a:cs typeface="Dubai Light" panose="020B0303030403030204" pitchFamily="34" charset="-78"/>
              </a:rPr>
              <a:t>merge</a:t>
            </a:r>
            <a:r>
              <a:rPr lang="es-MX" sz="1100" dirty="0">
                <a:solidFill>
                  <a:srgbClr val="000000"/>
                </a:solidFill>
                <a:latin typeface="Dubai Light" panose="020B0303030403030204" pitchFamily="34" charset="-78"/>
                <a:cs typeface="Dubai Light" panose="020B0303030403030204" pitchFamily="34" charset="-78"/>
              </a:rPr>
              <a:t>, es posible que sea necesario resolver algunos conflictos que se generen. En las versiones, hablando de programación y código muchas veces el código de mi rama principal discrepará con el de la versión de la rama que pretende hacer </a:t>
            </a:r>
            <a:r>
              <a:rPr lang="es-MX" sz="1100" i="1" dirty="0" err="1">
                <a:solidFill>
                  <a:srgbClr val="000000"/>
                </a:solidFill>
                <a:latin typeface="Dubai Light" panose="020B0303030403030204" pitchFamily="34" charset="-78"/>
                <a:cs typeface="Dubai Light" panose="020B0303030403030204" pitchFamily="34" charset="-78"/>
              </a:rPr>
              <a:t>merge</a:t>
            </a:r>
            <a:r>
              <a:rPr lang="es-MX" sz="1100" dirty="0">
                <a:solidFill>
                  <a:srgbClr val="000000"/>
                </a:solidFill>
                <a:latin typeface="Dubai Light" panose="020B0303030403030204" pitchFamily="34" charset="-78"/>
                <a:cs typeface="Dubai Light" panose="020B0303030403030204" pitchFamily="34" charset="-78"/>
              </a:rPr>
              <a:t>, y por eso es necesario ir resolviendo esas discrepancias. </a:t>
            </a:r>
            <a:endParaRPr lang="es-MX" sz="1100" dirty="0">
              <a:latin typeface="Dubai Light" panose="020B0303030403030204" pitchFamily="34" charset="-78"/>
              <a:cs typeface="Dubai Light" panose="020B0303030403030204" pitchFamily="34" charset="-78"/>
            </a:endParaRPr>
          </a:p>
        </p:txBody>
      </p:sp>
      <p:sp>
        <p:nvSpPr>
          <p:cNvPr id="4" name="CuadroTexto 3">
            <a:extLst>
              <a:ext uri="{FF2B5EF4-FFF2-40B4-BE49-F238E27FC236}">
                <a16:creationId xmlns:a16="http://schemas.microsoft.com/office/drawing/2014/main" id="{1A67741E-3152-4E1D-9CF4-C13E396FAD36}"/>
              </a:ext>
            </a:extLst>
          </p:cNvPr>
          <p:cNvSpPr txBox="1"/>
          <p:nvPr/>
        </p:nvSpPr>
        <p:spPr>
          <a:xfrm>
            <a:off x="116012" y="1308214"/>
            <a:ext cx="6379983" cy="276999"/>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s-MX" sz="1200" dirty="0">
                <a:latin typeface="Dubai Light" panose="020B0303030403030204" pitchFamily="34" charset="-78"/>
                <a:cs typeface="Dubai Light" panose="020B0303030403030204" pitchFamily="34" charset="-78"/>
              </a:rPr>
              <a:t>Principales comandos</a:t>
            </a:r>
          </a:p>
        </p:txBody>
      </p:sp>
      <p:sp>
        <p:nvSpPr>
          <p:cNvPr id="5" name="CuadroTexto 4">
            <a:extLst>
              <a:ext uri="{FF2B5EF4-FFF2-40B4-BE49-F238E27FC236}">
                <a16:creationId xmlns:a16="http://schemas.microsoft.com/office/drawing/2014/main" id="{B1B9BE07-8E02-4202-BEEB-1512CA77E8D7}"/>
              </a:ext>
            </a:extLst>
          </p:cNvPr>
          <p:cNvSpPr txBox="1"/>
          <p:nvPr/>
        </p:nvSpPr>
        <p:spPr>
          <a:xfrm>
            <a:off x="116006" y="4909498"/>
            <a:ext cx="2293361" cy="415498"/>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Crear una Rama</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branch</a:t>
            </a:r>
            <a:r>
              <a:rPr lang="es-MX" sz="1000" dirty="0">
                <a:latin typeface="Consolas" panose="020B0609020204030204" pitchFamily="49" charset="0"/>
                <a:cs typeface="Dubai Light" panose="020B0303030403030204" pitchFamily="34" charset="-78"/>
              </a:rPr>
              <a:t> &lt;Nombre archivo&gt;</a:t>
            </a:r>
          </a:p>
        </p:txBody>
      </p:sp>
      <p:sp>
        <p:nvSpPr>
          <p:cNvPr id="6" name="CuadroTexto 5">
            <a:extLst>
              <a:ext uri="{FF2B5EF4-FFF2-40B4-BE49-F238E27FC236}">
                <a16:creationId xmlns:a16="http://schemas.microsoft.com/office/drawing/2014/main" id="{1A6DE028-2343-4089-8EDA-84EA8726DE35}"/>
              </a:ext>
            </a:extLst>
          </p:cNvPr>
          <p:cNvSpPr txBox="1"/>
          <p:nvPr/>
        </p:nvSpPr>
        <p:spPr>
          <a:xfrm>
            <a:off x="116006" y="5440397"/>
            <a:ext cx="2293361" cy="415498"/>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Cambiar de Rama</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checkout</a:t>
            </a:r>
            <a:r>
              <a:rPr lang="es-MX" sz="1000" dirty="0">
                <a:latin typeface="Consolas" panose="020B0609020204030204" pitchFamily="49" charset="0"/>
                <a:cs typeface="Dubai Light" panose="020B0303030403030204" pitchFamily="34" charset="-78"/>
              </a:rPr>
              <a:t> &lt;Nueva Rama&gt;</a:t>
            </a:r>
          </a:p>
        </p:txBody>
      </p:sp>
      <p:sp>
        <p:nvSpPr>
          <p:cNvPr id="7" name="CuadroTexto 6">
            <a:extLst>
              <a:ext uri="{FF2B5EF4-FFF2-40B4-BE49-F238E27FC236}">
                <a16:creationId xmlns:a16="http://schemas.microsoft.com/office/drawing/2014/main" id="{9653F5E9-837B-4FE4-BE8E-965672126F9A}"/>
              </a:ext>
            </a:extLst>
          </p:cNvPr>
          <p:cNvSpPr txBox="1"/>
          <p:nvPr/>
        </p:nvSpPr>
        <p:spPr>
          <a:xfrm>
            <a:off x="116012" y="2228370"/>
            <a:ext cx="2293359" cy="415498"/>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Ver el estado de los Archivos</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branch</a:t>
            </a:r>
            <a:r>
              <a:rPr lang="es-MX" sz="1000" dirty="0">
                <a:latin typeface="Consolas" panose="020B0609020204030204" pitchFamily="49" charset="0"/>
                <a:cs typeface="Dubai Light" panose="020B0303030403030204" pitchFamily="34" charset="-78"/>
              </a:rPr>
              <a:t> &lt;Nombre&gt;</a:t>
            </a:r>
          </a:p>
        </p:txBody>
      </p:sp>
      <p:sp>
        <p:nvSpPr>
          <p:cNvPr id="10" name="CuadroTexto 9">
            <a:extLst>
              <a:ext uri="{FF2B5EF4-FFF2-40B4-BE49-F238E27FC236}">
                <a16:creationId xmlns:a16="http://schemas.microsoft.com/office/drawing/2014/main" id="{79EA8C4B-81DE-46BF-8857-C3688F8A51EB}"/>
              </a:ext>
            </a:extLst>
          </p:cNvPr>
          <p:cNvSpPr txBox="1"/>
          <p:nvPr/>
        </p:nvSpPr>
        <p:spPr>
          <a:xfrm>
            <a:off x="116012" y="1721604"/>
            <a:ext cx="2293359" cy="430887"/>
          </a:xfrm>
          <a:prstGeom prst="rect">
            <a:avLst/>
          </a:prstGeom>
          <a:solidFill>
            <a:schemeClr val="bg1">
              <a:lumMod val="85000"/>
            </a:schemeClr>
          </a:solidFill>
        </p:spPr>
        <p:txBody>
          <a:bodyPr wrap="square" rtlCol="0">
            <a:spAutoFit/>
          </a:bodyPr>
          <a:lstStyle/>
          <a:p>
            <a:pPr algn="ctr"/>
            <a:r>
              <a:rPr lang="es-MX" sz="1200" dirty="0">
                <a:latin typeface="Dubai Light" panose="020B0303030403030204" pitchFamily="34" charset="-78"/>
                <a:cs typeface="Dubai Light" panose="020B0303030403030204" pitchFamily="34" charset="-78"/>
              </a:rPr>
              <a:t>Iniciar el versionado</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init</a:t>
            </a:r>
            <a:endParaRPr lang="es-MX" sz="1000" dirty="0">
              <a:latin typeface="Consolas" panose="020B0609020204030204" pitchFamily="49" charset="0"/>
              <a:cs typeface="Dubai Light" panose="020B0303030403030204" pitchFamily="34" charset="-78"/>
            </a:endParaRPr>
          </a:p>
        </p:txBody>
      </p:sp>
      <p:sp>
        <p:nvSpPr>
          <p:cNvPr id="11" name="CuadroTexto 10">
            <a:extLst>
              <a:ext uri="{FF2B5EF4-FFF2-40B4-BE49-F238E27FC236}">
                <a16:creationId xmlns:a16="http://schemas.microsoft.com/office/drawing/2014/main" id="{BAB34BF0-7586-477D-9CA9-9183B63F515E}"/>
              </a:ext>
            </a:extLst>
          </p:cNvPr>
          <p:cNvSpPr txBox="1"/>
          <p:nvPr/>
        </p:nvSpPr>
        <p:spPr>
          <a:xfrm>
            <a:off x="116011" y="2719747"/>
            <a:ext cx="2293360" cy="415498"/>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Agregar un archivo al repositorio</a:t>
            </a:r>
          </a:p>
          <a:p>
            <a:pPr algn="ctr"/>
            <a:r>
              <a:rPr lang="es-MX" sz="1000" dirty="0">
                <a:latin typeface="OCR A Extended" panose="02010509020102010303" pitchFamily="50" charset="0"/>
                <a:cs typeface="Dubai Light" panose="020B0303030403030204" pitchFamily="34" charset="-78"/>
              </a:rPr>
              <a:t>$</a:t>
            </a:r>
            <a:r>
              <a:rPr lang="es-MX" sz="1000" dirty="0" err="1">
                <a:latin typeface="OCR A Extended" panose="02010509020102010303" pitchFamily="50" charset="0"/>
                <a:cs typeface="Dubai Light" panose="020B0303030403030204" pitchFamily="34" charset="-78"/>
              </a:rPr>
              <a:t>git</a:t>
            </a:r>
            <a:r>
              <a:rPr lang="es-MX" sz="1000" dirty="0">
                <a:latin typeface="OCR A Extended" panose="02010509020102010303" pitchFamily="50" charset="0"/>
                <a:cs typeface="Dubai Light" panose="020B0303030403030204" pitchFamily="34" charset="-78"/>
              </a:rPr>
              <a:t> </a:t>
            </a:r>
            <a:r>
              <a:rPr lang="es-MX" sz="1000" dirty="0" err="1">
                <a:latin typeface="OCR A Extended" panose="02010509020102010303" pitchFamily="50" charset="0"/>
                <a:cs typeface="Dubai Light" panose="020B0303030403030204" pitchFamily="34" charset="-78"/>
              </a:rPr>
              <a:t>add</a:t>
            </a:r>
            <a:r>
              <a:rPr lang="es-MX" sz="1000" dirty="0">
                <a:latin typeface="OCR A Extended" panose="02010509020102010303" pitchFamily="50" charset="0"/>
                <a:cs typeface="Dubai Light" panose="020B0303030403030204" pitchFamily="34" charset="-78"/>
              </a:rPr>
              <a:t> &lt;Nombre&gt;</a:t>
            </a:r>
          </a:p>
        </p:txBody>
      </p:sp>
      <p:sp>
        <p:nvSpPr>
          <p:cNvPr id="12" name="CuadroTexto 11">
            <a:extLst>
              <a:ext uri="{FF2B5EF4-FFF2-40B4-BE49-F238E27FC236}">
                <a16:creationId xmlns:a16="http://schemas.microsoft.com/office/drawing/2014/main" id="{2DE10CF0-66C7-4D6F-8185-225B01DFBAEF}"/>
              </a:ext>
            </a:extLst>
          </p:cNvPr>
          <p:cNvSpPr txBox="1"/>
          <p:nvPr/>
        </p:nvSpPr>
        <p:spPr>
          <a:xfrm>
            <a:off x="116010" y="3218485"/>
            <a:ext cx="2293361" cy="569387"/>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Hacer un </a:t>
            </a:r>
            <a:r>
              <a:rPr lang="es-MX" sz="1100" dirty="0" err="1">
                <a:latin typeface="Dubai Light" panose="020B0303030403030204" pitchFamily="34" charset="-78"/>
                <a:cs typeface="Dubai Light" panose="020B0303030403030204" pitchFamily="34" charset="-78"/>
              </a:rPr>
              <a:t>commit</a:t>
            </a:r>
            <a:endParaRPr lang="es-MX" sz="1100" dirty="0">
              <a:latin typeface="Dubai Light" panose="020B0303030403030204" pitchFamily="34" charset="-78"/>
              <a:cs typeface="Dubai Light" panose="020B0303030403030204" pitchFamily="34" charset="-78"/>
            </a:endParaRP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commit</a:t>
            </a:r>
            <a:r>
              <a:rPr lang="es-MX" sz="1000" dirty="0">
                <a:latin typeface="Consolas" panose="020B0609020204030204" pitchFamily="49" charset="0"/>
                <a:cs typeface="Dubai Light" panose="020B0303030403030204" pitchFamily="34" charset="-78"/>
              </a:rPr>
              <a:t> -m “&lt;</a:t>
            </a:r>
            <a:r>
              <a:rPr lang="es-MX" sz="1000" dirty="0" err="1">
                <a:latin typeface="Consolas" panose="020B0609020204030204" pitchFamily="49" charset="0"/>
                <a:cs typeface="Dubai Light" panose="020B0303030403030204" pitchFamily="34" charset="-78"/>
              </a:rPr>
              <a:t>Descripcion</a:t>
            </a:r>
            <a:r>
              <a:rPr lang="es-MX" sz="1000" dirty="0">
                <a:latin typeface="Consolas" panose="020B0609020204030204" pitchFamily="49" charset="0"/>
                <a:cs typeface="Dubai Light" panose="020B0303030403030204" pitchFamily="34" charset="-78"/>
              </a:rPr>
              <a:t> del cambio&gt;”</a:t>
            </a:r>
          </a:p>
        </p:txBody>
      </p:sp>
      <p:sp>
        <p:nvSpPr>
          <p:cNvPr id="13" name="CuadroTexto 12">
            <a:extLst>
              <a:ext uri="{FF2B5EF4-FFF2-40B4-BE49-F238E27FC236}">
                <a16:creationId xmlns:a16="http://schemas.microsoft.com/office/drawing/2014/main" id="{844441F4-23CA-432A-B07E-25BB632103C6}"/>
              </a:ext>
            </a:extLst>
          </p:cNvPr>
          <p:cNvSpPr txBox="1"/>
          <p:nvPr/>
        </p:nvSpPr>
        <p:spPr>
          <a:xfrm>
            <a:off x="116009" y="3837883"/>
            <a:ext cx="2293361" cy="415498"/>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Eliminar archivos del repositorio</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rm</a:t>
            </a:r>
            <a:r>
              <a:rPr lang="es-MX" sz="1000" dirty="0">
                <a:latin typeface="Consolas" panose="020B0609020204030204" pitchFamily="49" charset="0"/>
                <a:cs typeface="Dubai Light" panose="020B0303030403030204" pitchFamily="34" charset="-78"/>
              </a:rPr>
              <a:t> &lt;Nombre archivo&gt;</a:t>
            </a:r>
          </a:p>
        </p:txBody>
      </p:sp>
      <p:sp>
        <p:nvSpPr>
          <p:cNvPr id="14" name="CuadroTexto 13">
            <a:extLst>
              <a:ext uri="{FF2B5EF4-FFF2-40B4-BE49-F238E27FC236}">
                <a16:creationId xmlns:a16="http://schemas.microsoft.com/office/drawing/2014/main" id="{083AEADE-2316-4742-AE59-CB060B467647}"/>
              </a:ext>
            </a:extLst>
          </p:cNvPr>
          <p:cNvSpPr txBox="1"/>
          <p:nvPr/>
        </p:nvSpPr>
        <p:spPr>
          <a:xfrm>
            <a:off x="116008" y="4353019"/>
            <a:ext cx="2293361" cy="415498"/>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Historial de cambios</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log</a:t>
            </a:r>
          </a:p>
        </p:txBody>
      </p:sp>
      <p:sp>
        <p:nvSpPr>
          <p:cNvPr id="15" name="CuadroTexto 14">
            <a:extLst>
              <a:ext uri="{FF2B5EF4-FFF2-40B4-BE49-F238E27FC236}">
                <a16:creationId xmlns:a16="http://schemas.microsoft.com/office/drawing/2014/main" id="{0C227BFA-3C25-4877-9DF3-3BC17F775E44}"/>
              </a:ext>
            </a:extLst>
          </p:cNvPr>
          <p:cNvSpPr txBox="1"/>
          <p:nvPr/>
        </p:nvSpPr>
        <p:spPr>
          <a:xfrm>
            <a:off x="116005" y="6012693"/>
            <a:ext cx="2293361" cy="569387"/>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Mezclar</a:t>
            </a:r>
          </a:p>
          <a:p>
            <a:pPr algn="ct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git</a:t>
            </a:r>
            <a:r>
              <a:rPr lang="es-MX" sz="1000" dirty="0">
                <a:latin typeface="Consolas" panose="020B0609020204030204" pitchFamily="49" charset="0"/>
                <a:cs typeface="Dubai Light" panose="020B0303030403030204" pitchFamily="34" charset="-78"/>
              </a:rPr>
              <a:t> </a:t>
            </a:r>
            <a:r>
              <a:rPr lang="es-MX" sz="1000" dirty="0" err="1">
                <a:latin typeface="Consolas" panose="020B0609020204030204" pitchFamily="49" charset="0"/>
                <a:cs typeface="Dubai Light" panose="020B0303030403030204" pitchFamily="34" charset="-78"/>
              </a:rPr>
              <a:t>merge</a:t>
            </a:r>
            <a:r>
              <a:rPr lang="es-MX" sz="1000" dirty="0">
                <a:latin typeface="Consolas" panose="020B0609020204030204" pitchFamily="49" charset="0"/>
                <a:cs typeface="Dubai Light" panose="020B0303030403030204" pitchFamily="34" charset="-78"/>
              </a:rPr>
              <a:t> &lt;Rama con los cambios&gt;</a:t>
            </a:r>
          </a:p>
        </p:txBody>
      </p:sp>
      <p:sp>
        <p:nvSpPr>
          <p:cNvPr id="16" name="Rectángulo 15">
            <a:extLst>
              <a:ext uri="{FF2B5EF4-FFF2-40B4-BE49-F238E27FC236}">
                <a16:creationId xmlns:a16="http://schemas.microsoft.com/office/drawing/2014/main" id="{ADFAADBE-F234-417F-B1C8-F882C13FDA1D}"/>
              </a:ext>
            </a:extLst>
          </p:cNvPr>
          <p:cNvSpPr/>
          <p:nvPr/>
        </p:nvSpPr>
        <p:spPr>
          <a:xfrm>
            <a:off x="2460602" y="1721604"/>
            <a:ext cx="3976058" cy="430887"/>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Este comando agrega una carpeta e inicia un repositorio en la carpeta en la que el comando se ejecuta.</a:t>
            </a:r>
            <a:endParaRPr lang="es-MX" sz="1100" dirty="0">
              <a:latin typeface="Dubai Light" panose="020B0303030403030204" pitchFamily="34" charset="-78"/>
              <a:cs typeface="Dubai Light" panose="020B0303030403030204" pitchFamily="34" charset="-78"/>
            </a:endParaRPr>
          </a:p>
        </p:txBody>
      </p:sp>
      <p:sp>
        <p:nvSpPr>
          <p:cNvPr id="17" name="Rectángulo 16">
            <a:extLst>
              <a:ext uri="{FF2B5EF4-FFF2-40B4-BE49-F238E27FC236}">
                <a16:creationId xmlns:a16="http://schemas.microsoft.com/office/drawing/2014/main" id="{1B4EFB3A-199F-4B58-AB4A-9E4D218C6ABC}"/>
              </a:ext>
            </a:extLst>
          </p:cNvPr>
          <p:cNvSpPr/>
          <p:nvPr/>
        </p:nvSpPr>
        <p:spPr>
          <a:xfrm>
            <a:off x="2460602" y="2204565"/>
            <a:ext cx="3976058" cy="430887"/>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Con este comando se puede indicar si ha habido algún cambio en los archivos o si están agregados al </a:t>
            </a:r>
            <a:r>
              <a:rPr lang="es-MX" sz="1100" i="1" dirty="0" err="1">
                <a:solidFill>
                  <a:srgbClr val="000000"/>
                </a:solidFill>
                <a:latin typeface="Dubai Light" panose="020B0303030403030204" pitchFamily="34" charset="-78"/>
                <a:cs typeface="Dubai Light" panose="020B0303030403030204" pitchFamily="34" charset="-78"/>
              </a:rPr>
              <a:t>stage</a:t>
            </a:r>
            <a:r>
              <a:rPr lang="es-MX" sz="1100" i="1" dirty="0">
                <a:solidFill>
                  <a:srgbClr val="000000"/>
                </a:solidFill>
                <a:latin typeface="Dubai Light" panose="020B0303030403030204" pitchFamily="34" charset="-78"/>
                <a:cs typeface="Dubai Light" panose="020B0303030403030204" pitchFamily="34" charset="-78"/>
              </a:rPr>
              <a:t> área</a:t>
            </a:r>
            <a:endParaRPr lang="es-MX" sz="1100" dirty="0">
              <a:latin typeface="Dubai Light" panose="020B0303030403030204" pitchFamily="34" charset="-78"/>
              <a:cs typeface="Dubai Light" panose="020B0303030403030204" pitchFamily="34" charset="-78"/>
            </a:endParaRPr>
          </a:p>
        </p:txBody>
      </p:sp>
      <p:sp>
        <p:nvSpPr>
          <p:cNvPr id="20" name="Rectángulo 19">
            <a:extLst>
              <a:ext uri="{FF2B5EF4-FFF2-40B4-BE49-F238E27FC236}">
                <a16:creationId xmlns:a16="http://schemas.microsoft.com/office/drawing/2014/main" id="{B6263961-1693-40F9-A060-3BDF09DCDF59}"/>
              </a:ext>
            </a:extLst>
          </p:cNvPr>
          <p:cNvSpPr/>
          <p:nvPr/>
        </p:nvSpPr>
        <p:spPr>
          <a:xfrm>
            <a:off x="2519937" y="3218485"/>
            <a:ext cx="3976058" cy="600164"/>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Cuando un cambio ha resultado exitoso es momento de marcar un punto en el tiempo con el </a:t>
            </a:r>
            <a:r>
              <a:rPr lang="es-MX" sz="1100" dirty="0" err="1">
                <a:solidFill>
                  <a:srgbClr val="000000"/>
                </a:solidFill>
                <a:latin typeface="Dubai Light" panose="020B0303030403030204" pitchFamily="34" charset="-78"/>
                <a:cs typeface="Dubai Light" panose="020B0303030403030204" pitchFamily="34" charset="-78"/>
              </a:rPr>
              <a:t>commit</a:t>
            </a:r>
            <a:r>
              <a:rPr lang="es-MX" sz="1100" dirty="0">
                <a:solidFill>
                  <a:srgbClr val="000000"/>
                </a:solidFill>
                <a:latin typeface="Dubai Light" panose="020B0303030403030204" pitchFamily="34" charset="-78"/>
                <a:cs typeface="Dubai Light" panose="020B0303030403030204" pitchFamily="34" charset="-78"/>
              </a:rPr>
              <a:t>. Se agrega un mensaje para que se sepa de qué se trató el </a:t>
            </a:r>
            <a:r>
              <a:rPr lang="es-MX" sz="1100" dirty="0" err="1">
                <a:solidFill>
                  <a:srgbClr val="000000"/>
                </a:solidFill>
                <a:latin typeface="Dubai Light" panose="020B0303030403030204" pitchFamily="34" charset="-78"/>
                <a:cs typeface="Dubai Light" panose="020B0303030403030204" pitchFamily="34" charset="-78"/>
              </a:rPr>
              <a:t>cambiio</a:t>
            </a:r>
            <a:r>
              <a:rPr lang="es-MX" sz="1100" dirty="0">
                <a:solidFill>
                  <a:srgbClr val="000000"/>
                </a:solidFill>
                <a:latin typeface="Dubai Light" panose="020B0303030403030204" pitchFamily="34" charset="-78"/>
                <a:cs typeface="Dubai Light" panose="020B0303030403030204" pitchFamily="34" charset="-78"/>
              </a:rPr>
              <a:t>-. </a:t>
            </a:r>
            <a:endParaRPr lang="es-MX" sz="1100" dirty="0">
              <a:latin typeface="Dubai Light" panose="020B0303030403030204" pitchFamily="34" charset="-78"/>
              <a:cs typeface="Dubai Light" panose="020B0303030403030204" pitchFamily="34" charset="-78"/>
            </a:endParaRPr>
          </a:p>
        </p:txBody>
      </p:sp>
      <p:sp>
        <p:nvSpPr>
          <p:cNvPr id="21" name="Rectángulo 20">
            <a:extLst>
              <a:ext uri="{FF2B5EF4-FFF2-40B4-BE49-F238E27FC236}">
                <a16:creationId xmlns:a16="http://schemas.microsoft.com/office/drawing/2014/main" id="{E8CC722E-1392-4510-867C-10A80FE132F9}"/>
              </a:ext>
            </a:extLst>
          </p:cNvPr>
          <p:cNvSpPr/>
          <p:nvPr/>
        </p:nvSpPr>
        <p:spPr>
          <a:xfrm>
            <a:off x="2409367" y="2708300"/>
            <a:ext cx="3976058" cy="430887"/>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Una vez que existen cambio es los archivos  versionados deben agregarse  al </a:t>
            </a:r>
            <a:r>
              <a:rPr lang="es-MX" sz="1100" i="1" dirty="0" err="1">
                <a:solidFill>
                  <a:srgbClr val="000000"/>
                </a:solidFill>
                <a:latin typeface="Dubai Light" panose="020B0303030403030204" pitchFamily="34" charset="-78"/>
                <a:cs typeface="Dubai Light" panose="020B0303030403030204" pitchFamily="34" charset="-78"/>
              </a:rPr>
              <a:t>stage</a:t>
            </a:r>
            <a:r>
              <a:rPr lang="es-MX" sz="1100" i="1" dirty="0">
                <a:solidFill>
                  <a:srgbClr val="000000"/>
                </a:solidFill>
                <a:latin typeface="Dubai Light" panose="020B0303030403030204" pitchFamily="34" charset="-78"/>
                <a:cs typeface="Dubai Light" panose="020B0303030403030204" pitchFamily="34" charset="-78"/>
              </a:rPr>
              <a:t> área </a:t>
            </a:r>
            <a:r>
              <a:rPr lang="es-MX" sz="1100" dirty="0">
                <a:solidFill>
                  <a:srgbClr val="000000"/>
                </a:solidFill>
                <a:latin typeface="Dubai Light" panose="020B0303030403030204" pitchFamily="34" charset="-78"/>
                <a:cs typeface="Dubai Light" panose="020B0303030403030204" pitchFamily="34" charset="-78"/>
              </a:rPr>
              <a:t>listos para hacer </a:t>
            </a:r>
            <a:r>
              <a:rPr lang="es-MX" sz="1100" dirty="0" err="1">
                <a:solidFill>
                  <a:srgbClr val="000000"/>
                </a:solidFill>
                <a:latin typeface="Dubai Light" panose="020B0303030403030204" pitchFamily="34" charset="-78"/>
                <a:cs typeface="Dubai Light" panose="020B0303030403030204" pitchFamily="34" charset="-78"/>
              </a:rPr>
              <a:t>commit</a:t>
            </a:r>
            <a:r>
              <a:rPr lang="es-MX" sz="1100" dirty="0">
                <a:solidFill>
                  <a:srgbClr val="000000"/>
                </a:solidFill>
                <a:latin typeface="Dubai Light" panose="020B0303030403030204" pitchFamily="34" charset="-78"/>
                <a:cs typeface="Dubai Light" panose="020B0303030403030204" pitchFamily="34" charset="-78"/>
              </a:rPr>
              <a:t>. </a:t>
            </a:r>
            <a:endParaRPr lang="es-MX" sz="1100" dirty="0">
              <a:latin typeface="Dubai Light" panose="020B0303030403030204" pitchFamily="34" charset="-78"/>
              <a:cs typeface="Dubai Light" panose="020B0303030403030204" pitchFamily="34" charset="-78"/>
            </a:endParaRPr>
          </a:p>
        </p:txBody>
      </p:sp>
      <p:sp>
        <p:nvSpPr>
          <p:cNvPr id="22" name="Rectángulo 21">
            <a:extLst>
              <a:ext uri="{FF2B5EF4-FFF2-40B4-BE49-F238E27FC236}">
                <a16:creationId xmlns:a16="http://schemas.microsoft.com/office/drawing/2014/main" id="{9B31D048-6CD6-4F14-8B46-0C7473CBAA81}"/>
              </a:ext>
            </a:extLst>
          </p:cNvPr>
          <p:cNvSpPr/>
          <p:nvPr/>
        </p:nvSpPr>
        <p:spPr>
          <a:xfrm>
            <a:off x="2519937" y="3778028"/>
            <a:ext cx="3976058" cy="430887"/>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En caso de que se quiera eliminar un archivo del repositorio se utiliza el comando y el nombre del archivo.</a:t>
            </a:r>
            <a:endParaRPr lang="es-MX" sz="1100" dirty="0">
              <a:latin typeface="Dubai Light" panose="020B0303030403030204" pitchFamily="34" charset="-78"/>
              <a:cs typeface="Dubai Light" panose="020B0303030403030204" pitchFamily="34" charset="-78"/>
            </a:endParaRPr>
          </a:p>
        </p:txBody>
      </p:sp>
      <p:sp>
        <p:nvSpPr>
          <p:cNvPr id="23" name="Rectángulo 22">
            <a:extLst>
              <a:ext uri="{FF2B5EF4-FFF2-40B4-BE49-F238E27FC236}">
                <a16:creationId xmlns:a16="http://schemas.microsoft.com/office/drawing/2014/main" id="{928E2D03-60FF-4D3F-A381-11AC51C9D531}"/>
              </a:ext>
            </a:extLst>
          </p:cNvPr>
          <p:cNvSpPr/>
          <p:nvPr/>
        </p:nvSpPr>
        <p:spPr>
          <a:xfrm>
            <a:off x="2519937" y="4331763"/>
            <a:ext cx="3976058" cy="430887"/>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Con este comando se puede ver el historial de los </a:t>
            </a:r>
            <a:r>
              <a:rPr lang="es-MX" sz="1100" dirty="0" err="1">
                <a:solidFill>
                  <a:srgbClr val="000000"/>
                </a:solidFill>
                <a:latin typeface="Dubai Light" panose="020B0303030403030204" pitchFamily="34" charset="-78"/>
                <a:cs typeface="Dubai Light" panose="020B0303030403030204" pitchFamily="34" charset="-78"/>
              </a:rPr>
              <a:t>commits</a:t>
            </a:r>
            <a:r>
              <a:rPr lang="es-MX" sz="1100" dirty="0">
                <a:solidFill>
                  <a:srgbClr val="000000"/>
                </a:solidFill>
                <a:latin typeface="Dubai Light" panose="020B0303030403030204" pitchFamily="34" charset="-78"/>
                <a:cs typeface="Dubai Light" panose="020B0303030403030204" pitchFamily="34" charset="-78"/>
              </a:rPr>
              <a:t> realizados.</a:t>
            </a:r>
            <a:endParaRPr lang="es-MX" sz="1100" dirty="0">
              <a:latin typeface="Dubai Light" panose="020B0303030403030204" pitchFamily="34" charset="-78"/>
              <a:cs typeface="Dubai Light" panose="020B0303030403030204" pitchFamily="34" charset="-78"/>
            </a:endParaRPr>
          </a:p>
        </p:txBody>
      </p:sp>
      <p:sp>
        <p:nvSpPr>
          <p:cNvPr id="24" name="Rectángulo 23">
            <a:extLst>
              <a:ext uri="{FF2B5EF4-FFF2-40B4-BE49-F238E27FC236}">
                <a16:creationId xmlns:a16="http://schemas.microsoft.com/office/drawing/2014/main" id="{92FE0FA3-6D99-4BA6-9493-AFD449C9B0E4}"/>
              </a:ext>
            </a:extLst>
          </p:cNvPr>
          <p:cNvSpPr/>
          <p:nvPr/>
        </p:nvSpPr>
        <p:spPr>
          <a:xfrm>
            <a:off x="2519937" y="4902827"/>
            <a:ext cx="3976058" cy="261610"/>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Un </a:t>
            </a:r>
            <a:r>
              <a:rPr lang="es-MX" sz="1100" dirty="0" err="1">
                <a:latin typeface="Dubai Light" panose="020B0303030403030204" pitchFamily="34" charset="-78"/>
                <a:cs typeface="Dubai Light" panose="020B0303030403030204" pitchFamily="34" charset="-78"/>
              </a:rPr>
              <a:t>branch</a:t>
            </a:r>
            <a:r>
              <a:rPr lang="es-MX" sz="1100" dirty="0">
                <a:latin typeface="Dubai Light" panose="020B0303030403030204" pitchFamily="34" charset="-78"/>
                <a:cs typeface="Dubai Light" panose="020B0303030403030204" pitchFamily="34" charset="-78"/>
              </a:rPr>
              <a:t> es una </a:t>
            </a:r>
            <a:r>
              <a:rPr lang="es-MX" sz="1100" dirty="0" err="1">
                <a:latin typeface="Dubai Light" panose="020B0303030403030204" pitchFamily="34" charset="-78"/>
                <a:cs typeface="Dubai Light" panose="020B0303030403030204" pitchFamily="34" charset="-78"/>
              </a:rPr>
              <a:t>linea</a:t>
            </a:r>
            <a:r>
              <a:rPr lang="es-MX" sz="1100" dirty="0">
                <a:latin typeface="Dubai Light" panose="020B0303030403030204" pitchFamily="34" charset="-78"/>
                <a:cs typeface="Dubai Light" panose="020B0303030403030204" pitchFamily="34" charset="-78"/>
              </a:rPr>
              <a:t> de desarrollo distinta de la principal.</a:t>
            </a:r>
          </a:p>
        </p:txBody>
      </p:sp>
    </p:spTree>
    <p:extLst>
      <p:ext uri="{BB962C8B-B14F-4D97-AF65-F5344CB8AC3E}">
        <p14:creationId xmlns:p14="http://schemas.microsoft.com/office/powerpoint/2010/main" val="288018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0CF58D4-257A-4E17-91A0-417FBBDA79A8}"/>
              </a:ext>
            </a:extLst>
          </p:cNvPr>
          <p:cNvSpPr txBox="1"/>
          <p:nvPr/>
        </p:nvSpPr>
        <p:spPr>
          <a:xfrm>
            <a:off x="199724" y="262029"/>
            <a:ext cx="6518651"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y diagrama el modelo MVC</a:t>
            </a:r>
          </a:p>
        </p:txBody>
      </p:sp>
      <p:sp>
        <p:nvSpPr>
          <p:cNvPr id="8" name="CuadroTexto 7">
            <a:extLst>
              <a:ext uri="{FF2B5EF4-FFF2-40B4-BE49-F238E27FC236}">
                <a16:creationId xmlns:a16="http://schemas.microsoft.com/office/drawing/2014/main" id="{FF230413-6FD8-4406-9D9A-80E161CFEDCE}"/>
              </a:ext>
            </a:extLst>
          </p:cNvPr>
          <p:cNvSpPr txBox="1"/>
          <p:nvPr/>
        </p:nvSpPr>
        <p:spPr>
          <a:xfrm>
            <a:off x="628740" y="2174027"/>
            <a:ext cx="988111"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Usuario</a:t>
            </a:r>
          </a:p>
        </p:txBody>
      </p:sp>
      <p:pic>
        <p:nvPicPr>
          <p:cNvPr id="10" name="Imagen 9">
            <a:extLst>
              <a:ext uri="{FF2B5EF4-FFF2-40B4-BE49-F238E27FC236}">
                <a16:creationId xmlns:a16="http://schemas.microsoft.com/office/drawing/2014/main" id="{7A5F9A1D-B8DF-44E7-B966-BB1477A4DD8D}"/>
              </a:ext>
            </a:extLst>
          </p:cNvPr>
          <p:cNvPicPr>
            <a:picLocks noChangeAspect="1"/>
          </p:cNvPicPr>
          <p:nvPr/>
        </p:nvPicPr>
        <p:blipFill>
          <a:blip r:embed="rId2"/>
          <a:stretch>
            <a:fillRect/>
          </a:stretch>
        </p:blipFill>
        <p:spPr>
          <a:xfrm>
            <a:off x="669085" y="1268879"/>
            <a:ext cx="988112" cy="810252"/>
          </a:xfrm>
          <a:prstGeom prst="rect">
            <a:avLst/>
          </a:prstGeom>
        </p:spPr>
      </p:pic>
      <p:pic>
        <p:nvPicPr>
          <p:cNvPr id="6146" name="Picture 2" descr="Google Chrome on the App Store">
            <a:extLst>
              <a:ext uri="{FF2B5EF4-FFF2-40B4-BE49-F238E27FC236}">
                <a16:creationId xmlns:a16="http://schemas.microsoft.com/office/drawing/2014/main" id="{67097336-7C48-4051-8D15-F67D51AC2B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17" t="21210" r="34961" b="22083"/>
          <a:stretch/>
        </p:blipFill>
        <p:spPr bwMode="auto">
          <a:xfrm>
            <a:off x="944573" y="1355143"/>
            <a:ext cx="277474" cy="277000"/>
          </a:xfrm>
          <a:prstGeom prst="rect">
            <a:avLst/>
          </a:prstGeom>
          <a:noFill/>
          <a:extLst>
            <a:ext uri="{909E8E84-426E-40DD-AFC4-6F175D3DCCD1}">
              <a14:hiddenFill xmlns:a14="http://schemas.microsoft.com/office/drawing/2010/main">
                <a:solidFill>
                  <a:srgbClr val="FFFFFF"/>
                </a:solidFill>
              </a14:hiddenFill>
            </a:ext>
          </a:extLst>
        </p:spPr>
      </p:pic>
      <p:sp>
        <p:nvSpPr>
          <p:cNvPr id="11" name="Nube 10">
            <a:extLst>
              <a:ext uri="{FF2B5EF4-FFF2-40B4-BE49-F238E27FC236}">
                <a16:creationId xmlns:a16="http://schemas.microsoft.com/office/drawing/2014/main" id="{C4079A1C-F2E7-4624-9E44-1D27137D7C7A}"/>
              </a:ext>
            </a:extLst>
          </p:cNvPr>
          <p:cNvSpPr/>
          <p:nvPr/>
        </p:nvSpPr>
        <p:spPr>
          <a:xfrm>
            <a:off x="2096718" y="1195313"/>
            <a:ext cx="1664767" cy="81888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a la derecha 11">
            <a:extLst>
              <a:ext uri="{FF2B5EF4-FFF2-40B4-BE49-F238E27FC236}">
                <a16:creationId xmlns:a16="http://schemas.microsoft.com/office/drawing/2014/main" id="{521F92B0-FD92-41A4-8966-9E45442F4873}"/>
              </a:ext>
            </a:extLst>
          </p:cNvPr>
          <p:cNvSpPr/>
          <p:nvPr/>
        </p:nvSpPr>
        <p:spPr>
          <a:xfrm>
            <a:off x="1616851" y="1266345"/>
            <a:ext cx="837619" cy="338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latin typeface="Dubai Light" panose="020B0303030403030204" pitchFamily="34" charset="-78"/>
                <a:cs typeface="Dubai Light" panose="020B0303030403030204" pitchFamily="34" charset="-78"/>
              </a:rPr>
              <a:t>Request</a:t>
            </a:r>
            <a:endParaRPr lang="es-MX" sz="1200" b="1" dirty="0">
              <a:latin typeface="Dubai Light" panose="020B0303030403030204" pitchFamily="34" charset="-78"/>
              <a:cs typeface="Dubai Light" panose="020B0303030403030204" pitchFamily="34" charset="-78"/>
            </a:endParaRPr>
          </a:p>
        </p:txBody>
      </p:sp>
      <p:sp>
        <p:nvSpPr>
          <p:cNvPr id="13" name="Flecha: hacia la izquierda 12">
            <a:extLst>
              <a:ext uri="{FF2B5EF4-FFF2-40B4-BE49-F238E27FC236}">
                <a16:creationId xmlns:a16="http://schemas.microsoft.com/office/drawing/2014/main" id="{6BEF1AF9-CCFE-43AA-8114-109B81493700}"/>
              </a:ext>
            </a:extLst>
          </p:cNvPr>
          <p:cNvSpPr/>
          <p:nvPr/>
        </p:nvSpPr>
        <p:spPr>
          <a:xfrm>
            <a:off x="1574163" y="1618966"/>
            <a:ext cx="880307" cy="338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Dubai Light" panose="020B0303030403030204" pitchFamily="34" charset="-78"/>
                <a:cs typeface="Dubai Light" panose="020B0303030403030204" pitchFamily="34" charset="-78"/>
              </a:rPr>
              <a:t>Response</a:t>
            </a:r>
          </a:p>
        </p:txBody>
      </p:sp>
      <p:pic>
        <p:nvPicPr>
          <p:cNvPr id="15" name="Imagen 14">
            <a:extLst>
              <a:ext uri="{FF2B5EF4-FFF2-40B4-BE49-F238E27FC236}">
                <a16:creationId xmlns:a16="http://schemas.microsoft.com/office/drawing/2014/main" id="{40DC4B36-B489-4466-BA86-28C7682A9D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172" b="99023" l="10000" r="90000">
                        <a14:foregroundMark x1="30778" y1="22266" x2="49111" y2="8203"/>
                        <a14:foregroundMark x1="22778" y1="68164" x2="39333" y2="69922"/>
                        <a14:foregroundMark x1="23667" y1="80859" x2="34222" y2="81055"/>
                        <a14:foregroundMark x1="27222" y1="93750" x2="35667" y2="93750"/>
                      </a14:backgroundRemoval>
                    </a14:imgEffect>
                  </a14:imgLayer>
                </a14:imgProps>
              </a:ext>
            </a:extLst>
          </a:blip>
          <a:srcRect l="19838" r="19023" b="1425"/>
          <a:stretch/>
        </p:blipFill>
        <p:spPr>
          <a:xfrm>
            <a:off x="4288317" y="1275251"/>
            <a:ext cx="718849" cy="659005"/>
          </a:xfrm>
          <a:prstGeom prst="rect">
            <a:avLst/>
          </a:prstGeom>
        </p:spPr>
      </p:pic>
      <p:sp>
        <p:nvSpPr>
          <p:cNvPr id="17" name="CuadroTexto 16">
            <a:extLst>
              <a:ext uri="{FF2B5EF4-FFF2-40B4-BE49-F238E27FC236}">
                <a16:creationId xmlns:a16="http://schemas.microsoft.com/office/drawing/2014/main" id="{06875FCB-909C-4D1D-BB3F-9579CA9E6724}"/>
              </a:ext>
            </a:extLst>
          </p:cNvPr>
          <p:cNvSpPr txBox="1"/>
          <p:nvPr/>
        </p:nvSpPr>
        <p:spPr>
          <a:xfrm>
            <a:off x="4079262" y="2079131"/>
            <a:ext cx="988111"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Servidor</a:t>
            </a:r>
          </a:p>
        </p:txBody>
      </p:sp>
      <p:sp>
        <p:nvSpPr>
          <p:cNvPr id="20" name="Flecha: a la derecha 19">
            <a:extLst>
              <a:ext uri="{FF2B5EF4-FFF2-40B4-BE49-F238E27FC236}">
                <a16:creationId xmlns:a16="http://schemas.microsoft.com/office/drawing/2014/main" id="{80337A0B-59E1-4848-B3F3-72E30C40717F}"/>
              </a:ext>
            </a:extLst>
          </p:cNvPr>
          <p:cNvSpPr/>
          <p:nvPr/>
        </p:nvSpPr>
        <p:spPr>
          <a:xfrm>
            <a:off x="3385087" y="1229612"/>
            <a:ext cx="837619" cy="338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latin typeface="Dubai Light" panose="020B0303030403030204" pitchFamily="34" charset="-78"/>
                <a:cs typeface="Dubai Light" panose="020B0303030403030204" pitchFamily="34" charset="-78"/>
              </a:rPr>
              <a:t>Request</a:t>
            </a:r>
            <a:endParaRPr lang="es-MX" sz="1200" b="1" dirty="0">
              <a:latin typeface="Dubai Light" panose="020B0303030403030204" pitchFamily="34" charset="-78"/>
              <a:cs typeface="Dubai Light" panose="020B0303030403030204" pitchFamily="34" charset="-78"/>
            </a:endParaRPr>
          </a:p>
        </p:txBody>
      </p:sp>
      <p:sp>
        <p:nvSpPr>
          <p:cNvPr id="21" name="Flecha: hacia la izquierda 20">
            <a:extLst>
              <a:ext uri="{FF2B5EF4-FFF2-40B4-BE49-F238E27FC236}">
                <a16:creationId xmlns:a16="http://schemas.microsoft.com/office/drawing/2014/main" id="{28B8BF86-2962-4CEC-A036-A2797EF7396C}"/>
              </a:ext>
            </a:extLst>
          </p:cNvPr>
          <p:cNvSpPr/>
          <p:nvPr/>
        </p:nvSpPr>
        <p:spPr>
          <a:xfrm>
            <a:off x="3342399" y="1582233"/>
            <a:ext cx="880307" cy="338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Dubai Light" panose="020B0303030403030204" pitchFamily="34" charset="-78"/>
                <a:cs typeface="Dubai Light" panose="020B0303030403030204" pitchFamily="34" charset="-78"/>
              </a:rPr>
              <a:t>Response</a:t>
            </a:r>
          </a:p>
        </p:txBody>
      </p:sp>
      <p:sp>
        <p:nvSpPr>
          <p:cNvPr id="23" name="Rectángulo: esquinas redondeadas 22">
            <a:extLst>
              <a:ext uri="{FF2B5EF4-FFF2-40B4-BE49-F238E27FC236}">
                <a16:creationId xmlns:a16="http://schemas.microsoft.com/office/drawing/2014/main" id="{F9995335-3B2F-49EA-B435-0018BC84ED38}"/>
              </a:ext>
            </a:extLst>
          </p:cNvPr>
          <p:cNvSpPr/>
          <p:nvPr/>
        </p:nvSpPr>
        <p:spPr>
          <a:xfrm>
            <a:off x="885103" y="4006992"/>
            <a:ext cx="998160" cy="241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Vista</a:t>
            </a:r>
          </a:p>
        </p:txBody>
      </p:sp>
      <p:sp>
        <p:nvSpPr>
          <p:cNvPr id="24" name="Rectángulo: esquinas redondeadas 23">
            <a:extLst>
              <a:ext uri="{FF2B5EF4-FFF2-40B4-BE49-F238E27FC236}">
                <a16:creationId xmlns:a16="http://schemas.microsoft.com/office/drawing/2014/main" id="{4842A2D1-CFB7-4163-9E68-142C4E9737DF}"/>
              </a:ext>
            </a:extLst>
          </p:cNvPr>
          <p:cNvSpPr/>
          <p:nvPr/>
        </p:nvSpPr>
        <p:spPr>
          <a:xfrm>
            <a:off x="4138053" y="3947662"/>
            <a:ext cx="998160" cy="241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latin typeface="Dubai Light" panose="020B0303030403030204" pitchFamily="34" charset="-78"/>
                <a:cs typeface="Dubai Light" panose="020B0303030403030204" pitchFamily="34" charset="-78"/>
              </a:rPr>
              <a:t>Model</a:t>
            </a:r>
            <a:endParaRPr lang="es-MX" sz="1100" dirty="0">
              <a:latin typeface="Dubai Light" panose="020B0303030403030204" pitchFamily="34" charset="-78"/>
              <a:cs typeface="Dubai Light" panose="020B0303030403030204" pitchFamily="34" charset="-78"/>
            </a:endParaRPr>
          </a:p>
        </p:txBody>
      </p:sp>
      <p:sp>
        <p:nvSpPr>
          <p:cNvPr id="25" name="Rectángulo: esquinas redondeadas 24">
            <a:extLst>
              <a:ext uri="{FF2B5EF4-FFF2-40B4-BE49-F238E27FC236}">
                <a16:creationId xmlns:a16="http://schemas.microsoft.com/office/drawing/2014/main" id="{C68D2A99-E2AC-4223-9FBD-578C5819D672}"/>
              </a:ext>
            </a:extLst>
          </p:cNvPr>
          <p:cNvSpPr/>
          <p:nvPr/>
        </p:nvSpPr>
        <p:spPr>
          <a:xfrm>
            <a:off x="2206655" y="3084599"/>
            <a:ext cx="1625567" cy="12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Intermediario.</a:t>
            </a:r>
          </a:p>
          <a:p>
            <a:pPr algn="ctr"/>
            <a:r>
              <a:rPr lang="es-MX" sz="1100" dirty="0">
                <a:latin typeface="Dubai Light" panose="020B0303030403030204" pitchFamily="34" charset="-78"/>
                <a:cs typeface="Dubai Light" panose="020B0303030403030204" pitchFamily="34" charset="-78"/>
              </a:rPr>
              <a:t>Punto de entrada y salida.</a:t>
            </a:r>
          </a:p>
          <a:p>
            <a:pPr algn="ctr"/>
            <a:r>
              <a:rPr lang="es-MX" sz="1100" dirty="0">
                <a:latin typeface="Dubai Light" panose="020B0303030403030204" pitchFamily="34" charset="-78"/>
                <a:cs typeface="Dubai Light" panose="020B0303030403030204" pitchFamily="34" charset="-78"/>
              </a:rPr>
              <a:t>Recibe la petición y delega las funciones. </a:t>
            </a:r>
          </a:p>
        </p:txBody>
      </p:sp>
      <p:sp>
        <p:nvSpPr>
          <p:cNvPr id="22" name="Flecha: hacia la izquierda 21">
            <a:extLst>
              <a:ext uri="{FF2B5EF4-FFF2-40B4-BE49-F238E27FC236}">
                <a16:creationId xmlns:a16="http://schemas.microsoft.com/office/drawing/2014/main" id="{BE236B3E-2D46-4294-A5A3-4AB8D67E7B74}"/>
              </a:ext>
            </a:extLst>
          </p:cNvPr>
          <p:cNvSpPr/>
          <p:nvPr/>
        </p:nvSpPr>
        <p:spPr>
          <a:xfrm rot="20038486">
            <a:off x="3444418" y="2473423"/>
            <a:ext cx="739897" cy="241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Flecha: hacia la izquierda 27">
            <a:extLst>
              <a:ext uri="{FF2B5EF4-FFF2-40B4-BE49-F238E27FC236}">
                <a16:creationId xmlns:a16="http://schemas.microsoft.com/office/drawing/2014/main" id="{D5B75EA4-128D-487F-B2DE-6BC7A8145395}"/>
              </a:ext>
            </a:extLst>
          </p:cNvPr>
          <p:cNvSpPr/>
          <p:nvPr/>
        </p:nvSpPr>
        <p:spPr>
          <a:xfrm rot="9166152">
            <a:off x="3677697" y="2614938"/>
            <a:ext cx="739897" cy="241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D4388311-8E84-4A5A-B7D5-DAAF55576EFB}"/>
              </a:ext>
            </a:extLst>
          </p:cNvPr>
          <p:cNvSpPr/>
          <p:nvPr/>
        </p:nvSpPr>
        <p:spPr>
          <a:xfrm>
            <a:off x="521618" y="4338999"/>
            <a:ext cx="1625567" cy="12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Se refiere a la interfaz de usuario. La responsabilidad de la vista es definir cómo se va a ver, la lógica de presentación. </a:t>
            </a:r>
          </a:p>
        </p:txBody>
      </p:sp>
      <p:sp>
        <p:nvSpPr>
          <p:cNvPr id="30" name="Rectángulo: esquinas redondeadas 29">
            <a:extLst>
              <a:ext uri="{FF2B5EF4-FFF2-40B4-BE49-F238E27FC236}">
                <a16:creationId xmlns:a16="http://schemas.microsoft.com/office/drawing/2014/main" id="{155C092E-60A2-49A7-A2C3-F00D72D63436}"/>
              </a:ext>
            </a:extLst>
          </p:cNvPr>
          <p:cNvSpPr/>
          <p:nvPr/>
        </p:nvSpPr>
        <p:spPr>
          <a:xfrm>
            <a:off x="3838562" y="4327871"/>
            <a:ext cx="1625567" cy="12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Modela y representa los datos.</a:t>
            </a:r>
          </a:p>
        </p:txBody>
      </p:sp>
      <p:sp>
        <p:nvSpPr>
          <p:cNvPr id="31" name="Rectángulo 30">
            <a:extLst>
              <a:ext uri="{FF2B5EF4-FFF2-40B4-BE49-F238E27FC236}">
                <a16:creationId xmlns:a16="http://schemas.microsoft.com/office/drawing/2014/main" id="{7CAB04D9-D46E-485B-BBEE-2F3EB82CD5FA}"/>
              </a:ext>
            </a:extLst>
          </p:cNvPr>
          <p:cNvSpPr/>
          <p:nvPr/>
        </p:nvSpPr>
        <p:spPr>
          <a:xfrm>
            <a:off x="3634425" y="204159"/>
            <a:ext cx="3376264" cy="261610"/>
          </a:xfrm>
          <a:prstGeom prst="rect">
            <a:avLst/>
          </a:prstGeom>
        </p:spPr>
        <p:txBody>
          <a:bodyPr wrap="square">
            <a:spAutoFit/>
          </a:bodyPr>
          <a:lstStyle/>
          <a:p>
            <a:pPr algn="just"/>
            <a:r>
              <a:rPr lang="es-MX" sz="1100" dirty="0" err="1">
                <a:solidFill>
                  <a:srgbClr val="000000"/>
                </a:solidFill>
                <a:latin typeface="Dubai Light" panose="020B0303030403030204" pitchFamily="34" charset="-78"/>
                <a:cs typeface="Dubai Light" panose="020B0303030403030204" pitchFamily="34" charset="-78"/>
              </a:rPr>
              <a:t>Patron</a:t>
            </a:r>
            <a:r>
              <a:rPr lang="es-MX" sz="1100" dirty="0">
                <a:solidFill>
                  <a:srgbClr val="000000"/>
                </a:solidFill>
                <a:latin typeface="Dubai Light" panose="020B0303030403030204" pitchFamily="34" charset="-78"/>
                <a:cs typeface="Dubai Light" panose="020B0303030403030204" pitchFamily="34" charset="-78"/>
              </a:rPr>
              <a:t> de Arquitectura Modelo-Vista-Controlador</a:t>
            </a:r>
            <a:endParaRPr lang="es-MX" sz="1100" dirty="0">
              <a:latin typeface="Dubai Light" panose="020B0303030403030204" pitchFamily="34" charset="-78"/>
              <a:cs typeface="Dubai Light" panose="020B0303030403030204" pitchFamily="34" charset="-78"/>
            </a:endParaRPr>
          </a:p>
        </p:txBody>
      </p:sp>
      <p:sp>
        <p:nvSpPr>
          <p:cNvPr id="32" name="Rectángulo 31">
            <a:extLst>
              <a:ext uri="{FF2B5EF4-FFF2-40B4-BE49-F238E27FC236}">
                <a16:creationId xmlns:a16="http://schemas.microsoft.com/office/drawing/2014/main" id="{36FC9EF4-151A-4829-872D-31BF7903309E}"/>
              </a:ext>
            </a:extLst>
          </p:cNvPr>
          <p:cNvSpPr/>
          <p:nvPr/>
        </p:nvSpPr>
        <p:spPr>
          <a:xfrm>
            <a:off x="1535209" y="660125"/>
            <a:ext cx="3376264" cy="2616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MX" sz="1100" dirty="0">
                <a:solidFill>
                  <a:srgbClr val="000000"/>
                </a:solidFill>
                <a:latin typeface="Dubai Light" panose="020B0303030403030204" pitchFamily="34" charset="-78"/>
                <a:cs typeface="Dubai Light" panose="020B0303030403030204" pitchFamily="34" charset="-78"/>
              </a:rPr>
              <a:t>Patrón de Arquitectura Modelo-Vista-Controlador</a:t>
            </a:r>
            <a:endParaRPr lang="es-MX" sz="1100" dirty="0">
              <a:latin typeface="Dubai Light" panose="020B0303030403030204" pitchFamily="34" charset="-78"/>
              <a:cs typeface="Dubai Light" panose="020B0303030403030204" pitchFamily="34" charset="-78"/>
            </a:endParaRPr>
          </a:p>
        </p:txBody>
      </p:sp>
      <p:sp>
        <p:nvSpPr>
          <p:cNvPr id="33" name="Rectángulo 32">
            <a:extLst>
              <a:ext uri="{FF2B5EF4-FFF2-40B4-BE49-F238E27FC236}">
                <a16:creationId xmlns:a16="http://schemas.microsoft.com/office/drawing/2014/main" id="{0C7381B6-6762-4FC7-9722-B3DA0AB7C89D}"/>
              </a:ext>
            </a:extLst>
          </p:cNvPr>
          <p:cNvSpPr/>
          <p:nvPr/>
        </p:nvSpPr>
        <p:spPr>
          <a:xfrm>
            <a:off x="4939162" y="2577364"/>
            <a:ext cx="1388347" cy="1277273"/>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MX" sz="1100" dirty="0">
                <a:solidFill>
                  <a:srgbClr val="000000"/>
                </a:solidFill>
                <a:latin typeface="Dubai Light" panose="020B0303030403030204" pitchFamily="34" charset="-78"/>
                <a:cs typeface="Dubai Light" panose="020B0303030403030204" pitchFamily="34" charset="-78"/>
              </a:rPr>
              <a:t>Patrón de diseño de software. La estrategia consiste en separar la lógica de negocio y la lógica de presentación de una aplicación</a:t>
            </a:r>
            <a:endParaRPr lang="es-MX" sz="1100" dirty="0">
              <a:latin typeface="Dubai Light" panose="020B0303030403030204" pitchFamily="34" charset="-78"/>
              <a:cs typeface="Dubai Light" panose="020B0303030403030204" pitchFamily="34" charset="-78"/>
            </a:endParaRPr>
          </a:p>
        </p:txBody>
      </p:sp>
      <p:sp>
        <p:nvSpPr>
          <p:cNvPr id="37" name="Diagrama de flujo: disco magnético 36">
            <a:extLst>
              <a:ext uri="{FF2B5EF4-FFF2-40B4-BE49-F238E27FC236}">
                <a16:creationId xmlns:a16="http://schemas.microsoft.com/office/drawing/2014/main" id="{5C100FD1-2A19-4935-9AC3-2C23340FF735}"/>
              </a:ext>
            </a:extLst>
          </p:cNvPr>
          <p:cNvSpPr/>
          <p:nvPr/>
        </p:nvSpPr>
        <p:spPr>
          <a:xfrm>
            <a:off x="5559303" y="5740363"/>
            <a:ext cx="985499" cy="178806"/>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8" name="Diagrama de flujo: disco magnético 37">
            <a:extLst>
              <a:ext uri="{FF2B5EF4-FFF2-40B4-BE49-F238E27FC236}">
                <a16:creationId xmlns:a16="http://schemas.microsoft.com/office/drawing/2014/main" id="{74C8E8B4-9FB6-4A81-8126-60E1D46C43A9}"/>
              </a:ext>
            </a:extLst>
          </p:cNvPr>
          <p:cNvSpPr/>
          <p:nvPr/>
        </p:nvSpPr>
        <p:spPr>
          <a:xfrm>
            <a:off x="5559302" y="5633923"/>
            <a:ext cx="985499" cy="178806"/>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9" name="Diagrama de flujo: disco magnético 38">
            <a:extLst>
              <a:ext uri="{FF2B5EF4-FFF2-40B4-BE49-F238E27FC236}">
                <a16:creationId xmlns:a16="http://schemas.microsoft.com/office/drawing/2014/main" id="{1A5D0221-E70B-4B51-8D19-8BAB66898CD8}"/>
              </a:ext>
            </a:extLst>
          </p:cNvPr>
          <p:cNvSpPr/>
          <p:nvPr/>
        </p:nvSpPr>
        <p:spPr>
          <a:xfrm>
            <a:off x="5559303" y="5534793"/>
            <a:ext cx="985499" cy="178806"/>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cxnSp>
        <p:nvCxnSpPr>
          <p:cNvPr id="48" name="Conector recto 47">
            <a:extLst>
              <a:ext uri="{FF2B5EF4-FFF2-40B4-BE49-F238E27FC236}">
                <a16:creationId xmlns:a16="http://schemas.microsoft.com/office/drawing/2014/main" id="{E801B359-A7D1-4006-A184-CED26BA67062}"/>
              </a:ext>
            </a:extLst>
          </p:cNvPr>
          <p:cNvCxnSpPr>
            <a:stCxn id="23" idx="0"/>
            <a:endCxn id="16" idx="1"/>
          </p:cNvCxnSpPr>
          <p:nvPr/>
        </p:nvCxnSpPr>
        <p:spPr>
          <a:xfrm flipV="1">
            <a:off x="1384183" y="2908069"/>
            <a:ext cx="1136176" cy="1098923"/>
          </a:xfrm>
          <a:prstGeom prst="line">
            <a:avLst/>
          </a:prstGeom>
          <a:ln w="57150">
            <a:solidFill>
              <a:schemeClr val="bg1">
                <a:lumMod val="6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14D10C3-E316-4039-9F66-3B3D8383B49E}"/>
              </a:ext>
            </a:extLst>
          </p:cNvPr>
          <p:cNvCxnSpPr>
            <a:cxnSpLocks/>
            <a:stCxn id="16" idx="1"/>
            <a:endCxn id="17" idx="1"/>
          </p:cNvCxnSpPr>
          <p:nvPr/>
        </p:nvCxnSpPr>
        <p:spPr>
          <a:xfrm flipV="1">
            <a:off x="2520359" y="2217631"/>
            <a:ext cx="1558903" cy="690438"/>
          </a:xfrm>
          <a:prstGeom prst="line">
            <a:avLst/>
          </a:prstGeom>
          <a:ln w="57150">
            <a:solidFill>
              <a:schemeClr val="bg1">
                <a:lumMod val="6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61A6A5EC-3FFA-437F-9A2C-1FC4861D62DB}"/>
              </a:ext>
            </a:extLst>
          </p:cNvPr>
          <p:cNvCxnSpPr>
            <a:cxnSpLocks/>
            <a:stCxn id="17" idx="1"/>
            <a:endCxn id="8" idx="3"/>
          </p:cNvCxnSpPr>
          <p:nvPr/>
        </p:nvCxnSpPr>
        <p:spPr>
          <a:xfrm flipH="1">
            <a:off x="1616851" y="2217631"/>
            <a:ext cx="2462411" cy="94896"/>
          </a:xfrm>
          <a:prstGeom prst="line">
            <a:avLst/>
          </a:prstGeom>
          <a:ln w="57150">
            <a:solidFill>
              <a:schemeClr val="bg1">
                <a:lumMod val="6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ángulo: esquinas redondeadas 15">
            <a:extLst>
              <a:ext uri="{FF2B5EF4-FFF2-40B4-BE49-F238E27FC236}">
                <a16:creationId xmlns:a16="http://schemas.microsoft.com/office/drawing/2014/main" id="{DE373935-7B47-48F1-9E51-91DF2CF0064B}"/>
              </a:ext>
            </a:extLst>
          </p:cNvPr>
          <p:cNvSpPr/>
          <p:nvPr/>
        </p:nvSpPr>
        <p:spPr>
          <a:xfrm>
            <a:off x="2520359" y="2787435"/>
            <a:ext cx="998160" cy="241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latin typeface="Dubai Light" panose="020B0303030403030204" pitchFamily="34" charset="-78"/>
                <a:cs typeface="Dubai Light" panose="020B0303030403030204" pitchFamily="34" charset="-78"/>
              </a:rPr>
              <a:t>Controller</a:t>
            </a:r>
            <a:endParaRPr lang="es-MX" sz="1100" dirty="0">
              <a:latin typeface="Dubai Light" panose="020B0303030403030204" pitchFamily="34" charset="-78"/>
              <a:cs typeface="Dubai Light" panose="020B0303030403030204" pitchFamily="34" charset="-78"/>
            </a:endParaRPr>
          </a:p>
        </p:txBody>
      </p:sp>
      <p:sp>
        <p:nvSpPr>
          <p:cNvPr id="56" name="Rectángulo 55">
            <a:extLst>
              <a:ext uri="{FF2B5EF4-FFF2-40B4-BE49-F238E27FC236}">
                <a16:creationId xmlns:a16="http://schemas.microsoft.com/office/drawing/2014/main" id="{C7F89268-D852-481D-AD0A-A05E46823473}"/>
              </a:ext>
            </a:extLst>
          </p:cNvPr>
          <p:cNvSpPr/>
          <p:nvPr/>
        </p:nvSpPr>
        <p:spPr>
          <a:xfrm rot="18782213">
            <a:off x="1020686" y="3209895"/>
            <a:ext cx="1388347" cy="2616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MX" sz="1100" dirty="0">
                <a:solidFill>
                  <a:srgbClr val="000000"/>
                </a:solidFill>
                <a:latin typeface="Dubai Light" panose="020B0303030403030204" pitchFamily="34" charset="-78"/>
                <a:cs typeface="Dubai Light" panose="020B0303030403030204" pitchFamily="34" charset="-78"/>
              </a:rPr>
              <a:t>Respuesta gráfica</a:t>
            </a:r>
            <a:endParaRPr lang="es-MX" sz="1100" dirty="0">
              <a:latin typeface="Dubai Light" panose="020B0303030403030204" pitchFamily="34" charset="-78"/>
              <a:cs typeface="Dubai Light" panose="020B0303030403030204" pitchFamily="34" charset="-78"/>
            </a:endParaRPr>
          </a:p>
        </p:txBody>
      </p:sp>
      <p:cxnSp>
        <p:nvCxnSpPr>
          <p:cNvPr id="58" name="Conector: angular 57">
            <a:extLst>
              <a:ext uri="{FF2B5EF4-FFF2-40B4-BE49-F238E27FC236}">
                <a16:creationId xmlns:a16="http://schemas.microsoft.com/office/drawing/2014/main" id="{38BBA3C9-11B5-4368-A7B7-E57030673774}"/>
              </a:ext>
            </a:extLst>
          </p:cNvPr>
          <p:cNvCxnSpPr>
            <a:stCxn id="30" idx="3"/>
            <a:endCxn id="39" idx="1"/>
          </p:cNvCxnSpPr>
          <p:nvPr/>
        </p:nvCxnSpPr>
        <p:spPr>
          <a:xfrm>
            <a:off x="5464129" y="4955071"/>
            <a:ext cx="587924" cy="579722"/>
          </a:xfrm>
          <a:prstGeom prst="bent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221C9B73-98BE-4A57-A87B-D28F407E2023}"/>
              </a:ext>
            </a:extLst>
          </p:cNvPr>
          <p:cNvSpPr txBox="1"/>
          <p:nvPr/>
        </p:nvSpPr>
        <p:spPr>
          <a:xfrm>
            <a:off x="5308160" y="5945933"/>
            <a:ext cx="1410215"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Base de datos</a:t>
            </a:r>
          </a:p>
        </p:txBody>
      </p:sp>
      <p:sp>
        <p:nvSpPr>
          <p:cNvPr id="59" name="Flecha: a la izquierda y derecha 58">
            <a:extLst>
              <a:ext uri="{FF2B5EF4-FFF2-40B4-BE49-F238E27FC236}">
                <a16:creationId xmlns:a16="http://schemas.microsoft.com/office/drawing/2014/main" id="{20556D90-CD34-4E83-B335-EF5816AA5BEF}"/>
              </a:ext>
            </a:extLst>
          </p:cNvPr>
          <p:cNvSpPr/>
          <p:nvPr/>
        </p:nvSpPr>
        <p:spPr>
          <a:xfrm rot="3113376">
            <a:off x="3793785" y="3497404"/>
            <a:ext cx="715660" cy="2617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Flecha: hacia la izquierda 62">
            <a:extLst>
              <a:ext uri="{FF2B5EF4-FFF2-40B4-BE49-F238E27FC236}">
                <a16:creationId xmlns:a16="http://schemas.microsoft.com/office/drawing/2014/main" id="{79F28F9E-232B-4C72-B604-79C207220540}"/>
              </a:ext>
            </a:extLst>
          </p:cNvPr>
          <p:cNvSpPr/>
          <p:nvPr/>
        </p:nvSpPr>
        <p:spPr>
          <a:xfrm rot="19172041">
            <a:off x="1563959" y="3666138"/>
            <a:ext cx="739897" cy="241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3680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D5786F7-98EC-4BF9-AA2E-986D24F20D13}"/>
              </a:ext>
            </a:extLst>
          </p:cNvPr>
          <p:cNvSpPr txBox="1"/>
          <p:nvPr/>
        </p:nvSpPr>
        <p:spPr>
          <a:xfrm>
            <a:off x="117967" y="170643"/>
            <a:ext cx="6649687"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la diferencia entre Microservicios y Arquitectura </a:t>
            </a:r>
            <a:r>
              <a:rPr lang="es-MX" sz="1200" dirty="0" err="1">
                <a:latin typeface="Dubai Light" panose="020B0303030403030204" pitchFamily="34" charset="-78"/>
                <a:cs typeface="Dubai Light" panose="020B0303030403030204" pitchFamily="34" charset="-78"/>
              </a:rPr>
              <a:t>Monolitica</a:t>
            </a:r>
            <a:endParaRPr lang="es-MX" sz="1200" dirty="0">
              <a:latin typeface="Dubai Light" panose="020B0303030403030204" pitchFamily="34" charset="-78"/>
              <a:cs typeface="Dubai Light" panose="020B0303030403030204" pitchFamily="34" charset="-78"/>
            </a:endParaRPr>
          </a:p>
        </p:txBody>
      </p:sp>
      <p:sp>
        <p:nvSpPr>
          <p:cNvPr id="8" name="CuadroTexto 7">
            <a:extLst>
              <a:ext uri="{FF2B5EF4-FFF2-40B4-BE49-F238E27FC236}">
                <a16:creationId xmlns:a16="http://schemas.microsoft.com/office/drawing/2014/main" id="{A3D908BC-7E6D-4D45-A31B-1891195BE450}"/>
              </a:ext>
            </a:extLst>
          </p:cNvPr>
          <p:cNvSpPr txBox="1"/>
          <p:nvPr/>
        </p:nvSpPr>
        <p:spPr>
          <a:xfrm>
            <a:off x="897695" y="541094"/>
            <a:ext cx="1863233"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Arquitectura Monolítica</a:t>
            </a:r>
          </a:p>
        </p:txBody>
      </p:sp>
      <p:sp>
        <p:nvSpPr>
          <p:cNvPr id="9" name="CuadroTexto 8">
            <a:extLst>
              <a:ext uri="{FF2B5EF4-FFF2-40B4-BE49-F238E27FC236}">
                <a16:creationId xmlns:a16="http://schemas.microsoft.com/office/drawing/2014/main" id="{B6A391F2-21C0-42D8-9233-06AAA95F5F44}"/>
              </a:ext>
            </a:extLst>
          </p:cNvPr>
          <p:cNvSpPr txBox="1"/>
          <p:nvPr/>
        </p:nvSpPr>
        <p:spPr>
          <a:xfrm>
            <a:off x="117967" y="3619930"/>
            <a:ext cx="3517790" cy="1277273"/>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Es una aplicación que se desarrolla como una sola unidad; tiene una interfaz de usuario del lado del cliente (</a:t>
            </a:r>
            <a:r>
              <a:rPr lang="es-MX" sz="1100" dirty="0" err="1">
                <a:latin typeface="Dubai Light" panose="020B0303030403030204" pitchFamily="34" charset="-78"/>
                <a:cs typeface="Dubai Light" panose="020B0303030403030204" pitchFamily="34" charset="-78"/>
              </a:rPr>
              <a:t>User</a:t>
            </a:r>
            <a:r>
              <a:rPr lang="es-MX" sz="1100" dirty="0">
                <a:latin typeface="Dubai Light" panose="020B0303030403030204" pitchFamily="34" charset="-78"/>
                <a:cs typeface="Dubai Light" panose="020B0303030403030204" pitchFamily="34" charset="-78"/>
              </a:rPr>
              <a:t> Interface), una aplicación del lado del servidor (Business </a:t>
            </a:r>
            <a:r>
              <a:rPr lang="es-MX" sz="1100" dirty="0" err="1">
                <a:latin typeface="Dubai Light" panose="020B0303030403030204" pitchFamily="34" charset="-78"/>
                <a:cs typeface="Dubai Light" panose="020B0303030403030204" pitchFamily="34" charset="-78"/>
              </a:rPr>
              <a:t>Layer</a:t>
            </a:r>
            <a:r>
              <a:rPr lang="es-MX" sz="1100" dirty="0">
                <a:latin typeface="Dubai Light" panose="020B0303030403030204" pitchFamily="34" charset="-78"/>
                <a:cs typeface="Dubai Light" panose="020B0303030403030204" pitchFamily="34" charset="-78"/>
              </a:rPr>
              <a:t>) y una base de datos. </a:t>
            </a:r>
          </a:p>
          <a:p>
            <a:endParaRPr lang="es-MX" sz="1100" dirty="0">
              <a:latin typeface="Dubai Light" panose="020B0303030403030204" pitchFamily="34" charset="-78"/>
              <a:cs typeface="Dubai Light" panose="020B0303030403030204" pitchFamily="34" charset="-78"/>
            </a:endParaRPr>
          </a:p>
          <a:p>
            <a:r>
              <a:rPr lang="es-MX" sz="1100" dirty="0">
                <a:latin typeface="Dubai Light" panose="020B0303030403030204" pitchFamily="34" charset="-78"/>
                <a:cs typeface="Dubai Light" panose="020B0303030403030204" pitchFamily="34" charset="-78"/>
              </a:rPr>
              <a:t>Todas las funciones se realizan en un mismo lugar por lo que es fácil de testear desplegar y mantener. </a:t>
            </a:r>
          </a:p>
        </p:txBody>
      </p:sp>
      <p:sp>
        <p:nvSpPr>
          <p:cNvPr id="12" name="Rectángulo: esquinas redondeadas 11">
            <a:extLst>
              <a:ext uri="{FF2B5EF4-FFF2-40B4-BE49-F238E27FC236}">
                <a16:creationId xmlns:a16="http://schemas.microsoft.com/office/drawing/2014/main" id="{898D7780-696E-4300-B0B7-43EAE9A63158}"/>
              </a:ext>
            </a:extLst>
          </p:cNvPr>
          <p:cNvSpPr/>
          <p:nvPr/>
        </p:nvSpPr>
        <p:spPr>
          <a:xfrm>
            <a:off x="602855" y="974881"/>
            <a:ext cx="2452914" cy="30851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sz="1200" dirty="0" err="1">
                <a:solidFill>
                  <a:schemeClr val="tx1"/>
                </a:solidFill>
                <a:latin typeface="Dubai Light" panose="020B0303030403030204" pitchFamily="34" charset="-78"/>
                <a:cs typeface="Dubai Light" panose="020B0303030403030204" pitchFamily="34" charset="-78"/>
              </a:rPr>
              <a:t>User</a:t>
            </a:r>
            <a:r>
              <a:rPr lang="es-MX" sz="1200" dirty="0">
                <a:solidFill>
                  <a:schemeClr val="tx1"/>
                </a:solidFill>
                <a:latin typeface="Dubai Light" panose="020B0303030403030204" pitchFamily="34" charset="-78"/>
                <a:cs typeface="Dubai Light" panose="020B0303030403030204" pitchFamily="34" charset="-78"/>
              </a:rPr>
              <a:t> Interface</a:t>
            </a:r>
          </a:p>
        </p:txBody>
      </p:sp>
      <p:sp>
        <p:nvSpPr>
          <p:cNvPr id="13" name="Rectángulo: esquinas redondeadas 12">
            <a:extLst>
              <a:ext uri="{FF2B5EF4-FFF2-40B4-BE49-F238E27FC236}">
                <a16:creationId xmlns:a16="http://schemas.microsoft.com/office/drawing/2014/main" id="{B487C1F6-BEFC-4860-ACE4-7847C7E90D83}"/>
              </a:ext>
            </a:extLst>
          </p:cNvPr>
          <p:cNvSpPr/>
          <p:nvPr/>
        </p:nvSpPr>
        <p:spPr>
          <a:xfrm>
            <a:off x="602855" y="1352487"/>
            <a:ext cx="2452914" cy="30851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sz="1200" dirty="0">
                <a:solidFill>
                  <a:schemeClr val="tx1"/>
                </a:solidFill>
                <a:latin typeface="Dubai Light" panose="020B0303030403030204" pitchFamily="34" charset="-78"/>
                <a:cs typeface="Dubai Light" panose="020B0303030403030204" pitchFamily="34" charset="-78"/>
              </a:rPr>
              <a:t>Business </a:t>
            </a:r>
            <a:r>
              <a:rPr lang="es-MX" sz="1200" dirty="0" err="1">
                <a:solidFill>
                  <a:schemeClr val="tx1"/>
                </a:solidFill>
                <a:latin typeface="Dubai Light" panose="020B0303030403030204" pitchFamily="34" charset="-78"/>
                <a:cs typeface="Dubai Light" panose="020B0303030403030204" pitchFamily="34" charset="-78"/>
              </a:rPr>
              <a:t>Layer</a:t>
            </a:r>
            <a:endParaRPr lang="es-MX" sz="1200" dirty="0">
              <a:solidFill>
                <a:schemeClr val="tx1"/>
              </a:solidFill>
              <a:latin typeface="Dubai Light" panose="020B0303030403030204" pitchFamily="34" charset="-78"/>
              <a:cs typeface="Dubai Light" panose="020B0303030403030204" pitchFamily="34" charset="-78"/>
            </a:endParaRPr>
          </a:p>
        </p:txBody>
      </p:sp>
      <p:sp>
        <p:nvSpPr>
          <p:cNvPr id="14" name="Rectángulo: esquinas redondeadas 13">
            <a:extLst>
              <a:ext uri="{FF2B5EF4-FFF2-40B4-BE49-F238E27FC236}">
                <a16:creationId xmlns:a16="http://schemas.microsoft.com/office/drawing/2014/main" id="{978CC5EB-2939-4E36-BE7A-AD26CCD2D5DC}"/>
              </a:ext>
            </a:extLst>
          </p:cNvPr>
          <p:cNvSpPr/>
          <p:nvPr/>
        </p:nvSpPr>
        <p:spPr>
          <a:xfrm>
            <a:off x="602855" y="1730093"/>
            <a:ext cx="2452914" cy="30851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sz="1200" dirty="0">
                <a:solidFill>
                  <a:schemeClr val="tx1"/>
                </a:solidFill>
                <a:latin typeface="Dubai Light" panose="020B0303030403030204" pitchFamily="34" charset="-78"/>
                <a:cs typeface="Dubai Light" panose="020B0303030403030204" pitchFamily="34" charset="-78"/>
              </a:rPr>
              <a:t>Data Interface</a:t>
            </a:r>
          </a:p>
        </p:txBody>
      </p:sp>
      <p:sp>
        <p:nvSpPr>
          <p:cNvPr id="15" name="Diagrama de flujo: disco magnético 14">
            <a:extLst>
              <a:ext uri="{FF2B5EF4-FFF2-40B4-BE49-F238E27FC236}">
                <a16:creationId xmlns:a16="http://schemas.microsoft.com/office/drawing/2014/main" id="{A1594A10-216D-4ADF-9211-62053443C3A6}"/>
              </a:ext>
            </a:extLst>
          </p:cNvPr>
          <p:cNvSpPr/>
          <p:nvPr/>
        </p:nvSpPr>
        <p:spPr>
          <a:xfrm>
            <a:off x="742125" y="3170415"/>
            <a:ext cx="1895112" cy="394379"/>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6" name="Diagrama de flujo: disco magnético 15">
            <a:extLst>
              <a:ext uri="{FF2B5EF4-FFF2-40B4-BE49-F238E27FC236}">
                <a16:creationId xmlns:a16="http://schemas.microsoft.com/office/drawing/2014/main" id="{BC333451-6F51-40C5-95F7-818EC798CDFF}"/>
              </a:ext>
            </a:extLst>
          </p:cNvPr>
          <p:cNvSpPr/>
          <p:nvPr/>
        </p:nvSpPr>
        <p:spPr>
          <a:xfrm>
            <a:off x="742125" y="2900516"/>
            <a:ext cx="1895112" cy="394379"/>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7" name="Diagrama de flujo: disco magnético 16">
            <a:extLst>
              <a:ext uri="{FF2B5EF4-FFF2-40B4-BE49-F238E27FC236}">
                <a16:creationId xmlns:a16="http://schemas.microsoft.com/office/drawing/2014/main" id="{5E30CC3E-7520-4247-9793-D7EBD3EC257E}"/>
              </a:ext>
            </a:extLst>
          </p:cNvPr>
          <p:cNvSpPr/>
          <p:nvPr/>
        </p:nvSpPr>
        <p:spPr>
          <a:xfrm>
            <a:off x="742125" y="2630617"/>
            <a:ext cx="1895112" cy="394379"/>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8" name="Flecha: hacia arriba 17">
            <a:extLst>
              <a:ext uri="{FF2B5EF4-FFF2-40B4-BE49-F238E27FC236}">
                <a16:creationId xmlns:a16="http://schemas.microsoft.com/office/drawing/2014/main" id="{35F8C43C-E500-4B68-91C6-59B8A92FA4CB}"/>
              </a:ext>
            </a:extLst>
          </p:cNvPr>
          <p:cNvSpPr/>
          <p:nvPr/>
        </p:nvSpPr>
        <p:spPr>
          <a:xfrm>
            <a:off x="1468117" y="2075182"/>
            <a:ext cx="219874" cy="394378"/>
          </a:xfrm>
          <a:prstGeom prst="up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19" name="Flecha: hacia arriba 18">
            <a:extLst>
              <a:ext uri="{FF2B5EF4-FFF2-40B4-BE49-F238E27FC236}">
                <a16:creationId xmlns:a16="http://schemas.microsoft.com/office/drawing/2014/main" id="{1D0DA577-E095-4F15-9B66-1964E0D2EB20}"/>
              </a:ext>
            </a:extLst>
          </p:cNvPr>
          <p:cNvSpPr/>
          <p:nvPr/>
        </p:nvSpPr>
        <p:spPr>
          <a:xfrm rot="10800000">
            <a:off x="1651872" y="2226695"/>
            <a:ext cx="219874" cy="394378"/>
          </a:xfrm>
          <a:prstGeom prst="up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9763D365-D15E-4EE5-9BBC-1E3C93717B98}"/>
              </a:ext>
            </a:extLst>
          </p:cNvPr>
          <p:cNvSpPr/>
          <p:nvPr/>
        </p:nvSpPr>
        <p:spPr>
          <a:xfrm>
            <a:off x="4762577" y="1019774"/>
            <a:ext cx="1115194" cy="308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200" dirty="0" err="1">
                <a:latin typeface="Dubai Light" panose="020B0303030403030204" pitchFamily="34" charset="-78"/>
                <a:cs typeface="Dubai Light" panose="020B0303030403030204" pitchFamily="34" charset="-78"/>
              </a:rPr>
              <a:t>Microservice</a:t>
            </a:r>
            <a:endParaRPr lang="es-MX" sz="1200" dirty="0">
              <a:latin typeface="Dubai Light" panose="020B0303030403030204" pitchFamily="34" charset="-78"/>
              <a:cs typeface="Dubai Light" panose="020B0303030403030204" pitchFamily="34" charset="-78"/>
            </a:endParaRPr>
          </a:p>
        </p:txBody>
      </p:sp>
      <p:sp>
        <p:nvSpPr>
          <p:cNvPr id="23" name="Diagrama de flujo: disco magnético 22">
            <a:extLst>
              <a:ext uri="{FF2B5EF4-FFF2-40B4-BE49-F238E27FC236}">
                <a16:creationId xmlns:a16="http://schemas.microsoft.com/office/drawing/2014/main" id="{348F3A12-9ADF-46BF-9A0A-484F2EA77002}"/>
              </a:ext>
            </a:extLst>
          </p:cNvPr>
          <p:cNvSpPr/>
          <p:nvPr/>
        </p:nvSpPr>
        <p:spPr>
          <a:xfrm>
            <a:off x="4762577" y="1843934"/>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24" name="Diagrama de flujo: disco magnético 23">
            <a:extLst>
              <a:ext uri="{FF2B5EF4-FFF2-40B4-BE49-F238E27FC236}">
                <a16:creationId xmlns:a16="http://schemas.microsoft.com/office/drawing/2014/main" id="{50D7338C-84EA-4617-8CEA-29DC9A55F88C}"/>
              </a:ext>
            </a:extLst>
          </p:cNvPr>
          <p:cNvSpPr/>
          <p:nvPr/>
        </p:nvSpPr>
        <p:spPr>
          <a:xfrm>
            <a:off x="4762577" y="1738677"/>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25" name="Diagrama de flujo: disco magnético 24">
            <a:extLst>
              <a:ext uri="{FF2B5EF4-FFF2-40B4-BE49-F238E27FC236}">
                <a16:creationId xmlns:a16="http://schemas.microsoft.com/office/drawing/2014/main" id="{8888FEF8-C7B4-4DB9-9756-98F56A459831}"/>
              </a:ext>
            </a:extLst>
          </p:cNvPr>
          <p:cNvSpPr/>
          <p:nvPr/>
        </p:nvSpPr>
        <p:spPr>
          <a:xfrm>
            <a:off x="4762576" y="1632635"/>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26" name="Flecha: hacia arriba 25">
            <a:extLst>
              <a:ext uri="{FF2B5EF4-FFF2-40B4-BE49-F238E27FC236}">
                <a16:creationId xmlns:a16="http://schemas.microsoft.com/office/drawing/2014/main" id="{8ED2B0DE-1E6E-4C81-AA19-1486AB95AAED}"/>
              </a:ext>
            </a:extLst>
          </p:cNvPr>
          <p:cNvSpPr/>
          <p:nvPr/>
        </p:nvSpPr>
        <p:spPr>
          <a:xfrm>
            <a:off x="5147808" y="1279377"/>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8" name="Flecha: hacia arriba 27">
            <a:extLst>
              <a:ext uri="{FF2B5EF4-FFF2-40B4-BE49-F238E27FC236}">
                <a16:creationId xmlns:a16="http://schemas.microsoft.com/office/drawing/2014/main" id="{39291FD1-BC15-4BD2-8E90-7471A386BE59}"/>
              </a:ext>
            </a:extLst>
          </p:cNvPr>
          <p:cNvSpPr/>
          <p:nvPr/>
        </p:nvSpPr>
        <p:spPr>
          <a:xfrm rot="10800000">
            <a:off x="5299462" y="1411008"/>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C2EE6B31-2C95-4507-9849-66EE06A5B056}"/>
              </a:ext>
            </a:extLst>
          </p:cNvPr>
          <p:cNvSpPr/>
          <p:nvPr/>
        </p:nvSpPr>
        <p:spPr>
          <a:xfrm>
            <a:off x="4184268" y="2088004"/>
            <a:ext cx="1115194" cy="308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200" dirty="0" err="1">
                <a:latin typeface="Dubai Light" panose="020B0303030403030204" pitchFamily="34" charset="-78"/>
                <a:cs typeface="Dubai Light" panose="020B0303030403030204" pitchFamily="34" charset="-78"/>
              </a:rPr>
              <a:t>Microservice</a:t>
            </a:r>
            <a:endParaRPr lang="es-MX" sz="1200" dirty="0">
              <a:latin typeface="Dubai Light" panose="020B0303030403030204" pitchFamily="34" charset="-78"/>
              <a:cs typeface="Dubai Light" panose="020B0303030403030204" pitchFamily="34" charset="-78"/>
            </a:endParaRPr>
          </a:p>
        </p:txBody>
      </p:sp>
      <p:sp>
        <p:nvSpPr>
          <p:cNvPr id="30" name="Diagrama de flujo: disco magnético 29">
            <a:extLst>
              <a:ext uri="{FF2B5EF4-FFF2-40B4-BE49-F238E27FC236}">
                <a16:creationId xmlns:a16="http://schemas.microsoft.com/office/drawing/2014/main" id="{D59B8F85-B706-44D9-974B-C00551325ABE}"/>
              </a:ext>
            </a:extLst>
          </p:cNvPr>
          <p:cNvSpPr/>
          <p:nvPr/>
        </p:nvSpPr>
        <p:spPr>
          <a:xfrm>
            <a:off x="4194683" y="290615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1" name="Diagrama de flujo: disco magnético 30">
            <a:extLst>
              <a:ext uri="{FF2B5EF4-FFF2-40B4-BE49-F238E27FC236}">
                <a16:creationId xmlns:a16="http://schemas.microsoft.com/office/drawing/2014/main" id="{BEA5F1C4-F880-4763-BDC5-738CB5EDB764}"/>
              </a:ext>
            </a:extLst>
          </p:cNvPr>
          <p:cNvSpPr/>
          <p:nvPr/>
        </p:nvSpPr>
        <p:spPr>
          <a:xfrm>
            <a:off x="4194682" y="279971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2" name="Diagrama de flujo: disco magnético 31">
            <a:extLst>
              <a:ext uri="{FF2B5EF4-FFF2-40B4-BE49-F238E27FC236}">
                <a16:creationId xmlns:a16="http://schemas.microsoft.com/office/drawing/2014/main" id="{84FFF4D4-4738-42AA-A7B0-8A4705761F7B}"/>
              </a:ext>
            </a:extLst>
          </p:cNvPr>
          <p:cNvSpPr/>
          <p:nvPr/>
        </p:nvSpPr>
        <p:spPr>
          <a:xfrm>
            <a:off x="4194683" y="270058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3" name="Flecha: hacia arriba 32">
            <a:extLst>
              <a:ext uri="{FF2B5EF4-FFF2-40B4-BE49-F238E27FC236}">
                <a16:creationId xmlns:a16="http://schemas.microsoft.com/office/drawing/2014/main" id="{03A50E33-BCF1-41E6-B4B1-D36185350BCE}"/>
              </a:ext>
            </a:extLst>
          </p:cNvPr>
          <p:cNvSpPr/>
          <p:nvPr/>
        </p:nvSpPr>
        <p:spPr>
          <a:xfrm>
            <a:off x="4569499" y="2347607"/>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34" name="Flecha: hacia arriba 33">
            <a:extLst>
              <a:ext uri="{FF2B5EF4-FFF2-40B4-BE49-F238E27FC236}">
                <a16:creationId xmlns:a16="http://schemas.microsoft.com/office/drawing/2014/main" id="{875DDB9F-9EBE-4AD0-9955-ADE5B04F0DB8}"/>
              </a:ext>
            </a:extLst>
          </p:cNvPr>
          <p:cNvSpPr/>
          <p:nvPr/>
        </p:nvSpPr>
        <p:spPr>
          <a:xfrm rot="10800000">
            <a:off x="4741865" y="2453649"/>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956CDC12-D0AA-4EFF-B533-A3D7789A51EB}"/>
              </a:ext>
            </a:extLst>
          </p:cNvPr>
          <p:cNvSpPr/>
          <p:nvPr/>
        </p:nvSpPr>
        <p:spPr>
          <a:xfrm>
            <a:off x="5410879" y="2396516"/>
            <a:ext cx="1115194" cy="308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200" dirty="0" err="1">
                <a:latin typeface="Dubai Light" panose="020B0303030403030204" pitchFamily="34" charset="-78"/>
                <a:cs typeface="Dubai Light" panose="020B0303030403030204" pitchFamily="34" charset="-78"/>
              </a:rPr>
              <a:t>Microservice</a:t>
            </a:r>
            <a:endParaRPr lang="es-MX" sz="1200" dirty="0">
              <a:latin typeface="Dubai Light" panose="020B0303030403030204" pitchFamily="34" charset="-78"/>
              <a:cs typeface="Dubai Light" panose="020B0303030403030204" pitchFamily="34" charset="-78"/>
            </a:endParaRPr>
          </a:p>
        </p:txBody>
      </p:sp>
      <p:sp>
        <p:nvSpPr>
          <p:cNvPr id="42" name="Diagrama de flujo: disco magnético 41">
            <a:extLst>
              <a:ext uri="{FF2B5EF4-FFF2-40B4-BE49-F238E27FC236}">
                <a16:creationId xmlns:a16="http://schemas.microsoft.com/office/drawing/2014/main" id="{986BA24F-746A-4381-BA3C-AFFE6CBB00BE}"/>
              </a:ext>
            </a:extLst>
          </p:cNvPr>
          <p:cNvSpPr/>
          <p:nvPr/>
        </p:nvSpPr>
        <p:spPr>
          <a:xfrm>
            <a:off x="5421294" y="3220676"/>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43" name="Diagrama de flujo: disco magnético 42">
            <a:extLst>
              <a:ext uri="{FF2B5EF4-FFF2-40B4-BE49-F238E27FC236}">
                <a16:creationId xmlns:a16="http://schemas.microsoft.com/office/drawing/2014/main" id="{1C744D9A-4564-4A64-84D2-0171D3B7FB1A}"/>
              </a:ext>
            </a:extLst>
          </p:cNvPr>
          <p:cNvSpPr/>
          <p:nvPr/>
        </p:nvSpPr>
        <p:spPr>
          <a:xfrm>
            <a:off x="5421294" y="311541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44" name="Diagrama de flujo: disco magnético 43">
            <a:extLst>
              <a:ext uri="{FF2B5EF4-FFF2-40B4-BE49-F238E27FC236}">
                <a16:creationId xmlns:a16="http://schemas.microsoft.com/office/drawing/2014/main" id="{74D282C4-B9EB-49D4-B010-89904926EC08}"/>
              </a:ext>
            </a:extLst>
          </p:cNvPr>
          <p:cNvSpPr/>
          <p:nvPr/>
        </p:nvSpPr>
        <p:spPr>
          <a:xfrm>
            <a:off x="5421294" y="3015106"/>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45" name="Flecha: hacia arriba 44">
            <a:extLst>
              <a:ext uri="{FF2B5EF4-FFF2-40B4-BE49-F238E27FC236}">
                <a16:creationId xmlns:a16="http://schemas.microsoft.com/office/drawing/2014/main" id="{58DE9BB8-E568-4CE4-9452-00C7997C361E}"/>
              </a:ext>
            </a:extLst>
          </p:cNvPr>
          <p:cNvSpPr/>
          <p:nvPr/>
        </p:nvSpPr>
        <p:spPr>
          <a:xfrm>
            <a:off x="5796110" y="2656119"/>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46" name="Flecha: hacia arriba 45">
            <a:extLst>
              <a:ext uri="{FF2B5EF4-FFF2-40B4-BE49-F238E27FC236}">
                <a16:creationId xmlns:a16="http://schemas.microsoft.com/office/drawing/2014/main" id="{C72EBE28-1EDA-4898-9111-51207725539F}"/>
              </a:ext>
            </a:extLst>
          </p:cNvPr>
          <p:cNvSpPr/>
          <p:nvPr/>
        </p:nvSpPr>
        <p:spPr>
          <a:xfrm rot="10800000">
            <a:off x="5968476" y="2762161"/>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47" name="CuadroTexto 46">
            <a:extLst>
              <a:ext uri="{FF2B5EF4-FFF2-40B4-BE49-F238E27FC236}">
                <a16:creationId xmlns:a16="http://schemas.microsoft.com/office/drawing/2014/main" id="{77D93A68-5D47-4382-8369-F900D6C7B650}"/>
              </a:ext>
            </a:extLst>
          </p:cNvPr>
          <p:cNvSpPr txBox="1"/>
          <p:nvPr/>
        </p:nvSpPr>
        <p:spPr>
          <a:xfrm>
            <a:off x="4097074" y="541094"/>
            <a:ext cx="2342930"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Arquitectura de </a:t>
            </a:r>
            <a:r>
              <a:rPr lang="es-MX" sz="1200" dirty="0" err="1">
                <a:latin typeface="Dubai Light" panose="020B0303030403030204" pitchFamily="34" charset="-78"/>
                <a:cs typeface="Dubai Light" panose="020B0303030403030204" pitchFamily="34" charset="-78"/>
              </a:rPr>
              <a:t>Microservices</a:t>
            </a:r>
            <a:endParaRPr lang="es-MX" sz="1200" dirty="0">
              <a:latin typeface="Dubai Light" panose="020B0303030403030204" pitchFamily="34" charset="-78"/>
              <a:cs typeface="Dubai Light" panose="020B0303030403030204" pitchFamily="34" charset="-78"/>
            </a:endParaRPr>
          </a:p>
        </p:txBody>
      </p:sp>
      <p:sp>
        <p:nvSpPr>
          <p:cNvPr id="48" name="CuadroTexto 47">
            <a:extLst>
              <a:ext uri="{FF2B5EF4-FFF2-40B4-BE49-F238E27FC236}">
                <a16:creationId xmlns:a16="http://schemas.microsoft.com/office/drawing/2014/main" id="{12CFC94F-E485-419F-8AA5-CC7782105AA6}"/>
              </a:ext>
            </a:extLst>
          </p:cNvPr>
          <p:cNvSpPr txBox="1"/>
          <p:nvPr/>
        </p:nvSpPr>
        <p:spPr>
          <a:xfrm>
            <a:off x="3688189" y="3619930"/>
            <a:ext cx="3160700" cy="178510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En la arquitectura de microservicios divide la aplicación en unidades independientes más pequeñas cada una de estas partes tiene su lógica independiente y su base de datos; se comunican entre sí a través de un API. </a:t>
            </a:r>
          </a:p>
          <a:p>
            <a:endParaRPr lang="es-MX" sz="1100" dirty="0">
              <a:latin typeface="Dubai Light" panose="020B0303030403030204" pitchFamily="34" charset="-78"/>
              <a:cs typeface="Dubai Light" panose="020B0303030403030204" pitchFamily="34" charset="-78"/>
            </a:endParaRPr>
          </a:p>
          <a:p>
            <a:r>
              <a:rPr lang="es-MX" sz="1100" dirty="0">
                <a:latin typeface="Dubai Light" panose="020B0303030403030204" pitchFamily="34" charset="-78"/>
                <a:cs typeface="Dubai Light" panose="020B0303030403030204" pitchFamily="34" charset="-78"/>
              </a:rPr>
              <a:t>La independencia entre los componentes permite la actualización y el despliegue es más sencillo. Incluso un  error que ocurra en un microservicio no afecta a los demás. </a:t>
            </a:r>
          </a:p>
        </p:txBody>
      </p:sp>
    </p:spTree>
    <p:extLst>
      <p:ext uri="{BB962C8B-B14F-4D97-AF65-F5344CB8AC3E}">
        <p14:creationId xmlns:p14="http://schemas.microsoft.com/office/powerpoint/2010/main" val="2587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03017C5-FD9C-4C0B-B766-F19E7D245AC9}"/>
              </a:ext>
            </a:extLst>
          </p:cNvPr>
          <p:cNvSpPr txBox="1"/>
          <p:nvPr/>
        </p:nvSpPr>
        <p:spPr>
          <a:xfrm>
            <a:off x="112492" y="176436"/>
            <a:ext cx="6529228"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los tipos de excepciones</a:t>
            </a:r>
          </a:p>
        </p:txBody>
      </p:sp>
      <p:sp>
        <p:nvSpPr>
          <p:cNvPr id="6" name="CuadroTexto 5">
            <a:extLst>
              <a:ext uri="{FF2B5EF4-FFF2-40B4-BE49-F238E27FC236}">
                <a16:creationId xmlns:a16="http://schemas.microsoft.com/office/drawing/2014/main" id="{FA06B0F6-4BF8-46AE-9FCD-46964A346F1E}"/>
              </a:ext>
            </a:extLst>
          </p:cNvPr>
          <p:cNvSpPr txBox="1"/>
          <p:nvPr/>
        </p:nvSpPr>
        <p:spPr>
          <a:xfrm>
            <a:off x="137886" y="619040"/>
            <a:ext cx="6585360" cy="769441"/>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No toda aplicación va a correr perfectamente y es necesario aprender a manejar los errores que puedan ocurrir en las aplicaciones. En Java el compilador puede ayudarnos con los errores de sintaxis que cometamos, pero hay errores que sólo serán vistos en el momento de la ejecución.  Hay varios tipos de excepciones aunque tienen en común que extienden de la clase </a:t>
            </a:r>
            <a:r>
              <a:rPr lang="es-MX" sz="1100" dirty="0" err="1">
                <a:latin typeface="Dubai Light" panose="020B0303030403030204" pitchFamily="34" charset="-78"/>
                <a:cs typeface="Dubai Light" panose="020B0303030403030204" pitchFamily="34" charset="-78"/>
              </a:rPr>
              <a:t>throwable</a:t>
            </a:r>
            <a:r>
              <a:rPr lang="es-MX" sz="1100" dirty="0">
                <a:latin typeface="Dubai Light" panose="020B0303030403030204" pitchFamily="34" charset="-78"/>
                <a:cs typeface="Dubai Light" panose="020B0303030403030204" pitchFamily="34" charset="-78"/>
              </a:rPr>
              <a:t>. </a:t>
            </a:r>
          </a:p>
        </p:txBody>
      </p:sp>
      <p:sp>
        <p:nvSpPr>
          <p:cNvPr id="9" name="Rectángulo 8">
            <a:extLst>
              <a:ext uri="{FF2B5EF4-FFF2-40B4-BE49-F238E27FC236}">
                <a16:creationId xmlns:a16="http://schemas.microsoft.com/office/drawing/2014/main" id="{5EFB6CF5-748F-4488-A462-2068208FD331}"/>
              </a:ext>
            </a:extLst>
          </p:cNvPr>
          <p:cNvSpPr/>
          <p:nvPr/>
        </p:nvSpPr>
        <p:spPr>
          <a:xfrm>
            <a:off x="2284892" y="1505896"/>
            <a:ext cx="854048" cy="188978"/>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Throwable</a:t>
            </a:r>
            <a:endParaRPr lang="es-MX" sz="1100" dirty="0">
              <a:solidFill>
                <a:schemeClr val="tx1"/>
              </a:solidFill>
              <a:latin typeface="Dubai Light" panose="020B0303030403030204" pitchFamily="34" charset="-78"/>
              <a:cs typeface="Dubai Light" panose="020B0303030403030204" pitchFamily="34" charset="-78"/>
            </a:endParaRPr>
          </a:p>
        </p:txBody>
      </p:sp>
      <p:sp>
        <p:nvSpPr>
          <p:cNvPr id="10" name="Rectángulo 9">
            <a:extLst>
              <a:ext uri="{FF2B5EF4-FFF2-40B4-BE49-F238E27FC236}">
                <a16:creationId xmlns:a16="http://schemas.microsoft.com/office/drawing/2014/main" id="{58883D7E-827B-47BA-8B60-5723F80D8810}"/>
              </a:ext>
            </a:extLst>
          </p:cNvPr>
          <p:cNvSpPr/>
          <p:nvPr/>
        </p:nvSpPr>
        <p:spPr>
          <a:xfrm>
            <a:off x="3250291" y="2207176"/>
            <a:ext cx="707112" cy="188976"/>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solidFill>
                  <a:schemeClr val="tx1"/>
                </a:solidFill>
                <a:latin typeface="Dubai Light" panose="020B0303030403030204" pitchFamily="34" charset="-78"/>
                <a:cs typeface="Dubai Light" panose="020B0303030403030204" pitchFamily="34" charset="-78"/>
              </a:rPr>
              <a:t>Error</a:t>
            </a:r>
          </a:p>
        </p:txBody>
      </p:sp>
      <p:sp>
        <p:nvSpPr>
          <p:cNvPr id="11" name="Rectángulo 10">
            <a:extLst>
              <a:ext uri="{FF2B5EF4-FFF2-40B4-BE49-F238E27FC236}">
                <a16:creationId xmlns:a16="http://schemas.microsoft.com/office/drawing/2014/main" id="{E5DA51BF-82E8-4562-8A76-EB199F9D2CE3}"/>
              </a:ext>
            </a:extLst>
          </p:cNvPr>
          <p:cNvSpPr/>
          <p:nvPr/>
        </p:nvSpPr>
        <p:spPr>
          <a:xfrm>
            <a:off x="1174236" y="2207175"/>
            <a:ext cx="1005332" cy="188978"/>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Exception</a:t>
            </a:r>
            <a:endParaRPr lang="es-MX" sz="1100" dirty="0">
              <a:solidFill>
                <a:schemeClr val="tx1"/>
              </a:solidFill>
              <a:latin typeface="Dubai Light" panose="020B0303030403030204" pitchFamily="34" charset="-78"/>
              <a:cs typeface="Dubai Light" panose="020B0303030403030204" pitchFamily="34" charset="-78"/>
            </a:endParaRPr>
          </a:p>
        </p:txBody>
      </p:sp>
      <p:sp>
        <p:nvSpPr>
          <p:cNvPr id="12" name="Rectángulo 11">
            <a:extLst>
              <a:ext uri="{FF2B5EF4-FFF2-40B4-BE49-F238E27FC236}">
                <a16:creationId xmlns:a16="http://schemas.microsoft.com/office/drawing/2014/main" id="{7ED0D009-5894-44AF-B693-A0BA8B4DBA3B}"/>
              </a:ext>
            </a:extLst>
          </p:cNvPr>
          <p:cNvSpPr/>
          <p:nvPr/>
        </p:nvSpPr>
        <p:spPr>
          <a:xfrm>
            <a:off x="1974861" y="2871977"/>
            <a:ext cx="776197" cy="37489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Runtime</a:t>
            </a:r>
            <a:r>
              <a:rPr lang="es-MX" sz="1100" dirty="0">
                <a:solidFill>
                  <a:schemeClr val="tx1"/>
                </a:solidFill>
                <a:latin typeface="Dubai Light" panose="020B0303030403030204" pitchFamily="34" charset="-78"/>
                <a:cs typeface="Dubai Light" panose="020B0303030403030204" pitchFamily="34" charset="-78"/>
              </a:rPr>
              <a:t> </a:t>
            </a:r>
            <a:r>
              <a:rPr lang="es-MX" sz="1100" dirty="0" err="1">
                <a:solidFill>
                  <a:schemeClr val="tx1"/>
                </a:solidFill>
                <a:latin typeface="Dubai Light" panose="020B0303030403030204" pitchFamily="34" charset="-78"/>
                <a:cs typeface="Dubai Light" panose="020B0303030403030204" pitchFamily="34" charset="-78"/>
              </a:rPr>
              <a:t>Exception</a:t>
            </a:r>
            <a:endParaRPr lang="es-MX" sz="1100" dirty="0">
              <a:solidFill>
                <a:schemeClr val="tx1"/>
              </a:solidFill>
              <a:latin typeface="Dubai Light" panose="020B0303030403030204" pitchFamily="34" charset="-78"/>
              <a:cs typeface="Dubai Light" panose="020B0303030403030204" pitchFamily="34" charset="-78"/>
            </a:endParaRPr>
          </a:p>
        </p:txBody>
      </p:sp>
      <p:sp>
        <p:nvSpPr>
          <p:cNvPr id="13" name="Rectángulo 12">
            <a:extLst>
              <a:ext uri="{FF2B5EF4-FFF2-40B4-BE49-F238E27FC236}">
                <a16:creationId xmlns:a16="http://schemas.microsoft.com/office/drawing/2014/main" id="{4D15F533-78F2-4073-B18D-8230AC5D0E27}"/>
              </a:ext>
            </a:extLst>
          </p:cNvPr>
          <p:cNvSpPr/>
          <p:nvPr/>
        </p:nvSpPr>
        <p:spPr>
          <a:xfrm>
            <a:off x="454183" y="2871977"/>
            <a:ext cx="971386" cy="37489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Other</a:t>
            </a:r>
            <a:r>
              <a:rPr lang="es-MX" sz="1100" dirty="0">
                <a:solidFill>
                  <a:schemeClr val="tx1"/>
                </a:solidFill>
                <a:latin typeface="Dubai Light" panose="020B0303030403030204" pitchFamily="34" charset="-78"/>
                <a:cs typeface="Dubai Light" panose="020B0303030403030204" pitchFamily="34" charset="-78"/>
              </a:rPr>
              <a:t> </a:t>
            </a:r>
            <a:r>
              <a:rPr lang="es-MX" sz="1100" dirty="0" err="1">
                <a:solidFill>
                  <a:schemeClr val="tx1"/>
                </a:solidFill>
                <a:latin typeface="Dubai Light" panose="020B0303030403030204" pitchFamily="34" charset="-78"/>
                <a:cs typeface="Dubai Light" panose="020B0303030403030204" pitchFamily="34" charset="-78"/>
              </a:rPr>
              <a:t>Exceptions</a:t>
            </a:r>
            <a:endParaRPr lang="es-MX" sz="1100" dirty="0">
              <a:solidFill>
                <a:schemeClr val="tx1"/>
              </a:solidFill>
              <a:latin typeface="Dubai Light" panose="020B0303030403030204" pitchFamily="34" charset="-78"/>
              <a:cs typeface="Dubai Light" panose="020B0303030403030204" pitchFamily="34" charset="-78"/>
            </a:endParaRPr>
          </a:p>
        </p:txBody>
      </p:sp>
      <p:cxnSp>
        <p:nvCxnSpPr>
          <p:cNvPr id="15" name="Conector: angular 14">
            <a:extLst>
              <a:ext uri="{FF2B5EF4-FFF2-40B4-BE49-F238E27FC236}">
                <a16:creationId xmlns:a16="http://schemas.microsoft.com/office/drawing/2014/main" id="{F8D956CE-1A62-414B-8FC8-ED6623E50A4B}"/>
              </a:ext>
            </a:extLst>
          </p:cNvPr>
          <p:cNvCxnSpPr>
            <a:cxnSpLocks/>
            <a:stCxn id="9" idx="2"/>
            <a:endCxn id="10" idx="0"/>
          </p:cNvCxnSpPr>
          <p:nvPr/>
        </p:nvCxnSpPr>
        <p:spPr>
          <a:xfrm rot="16200000" flipH="1">
            <a:off x="2901730" y="1505059"/>
            <a:ext cx="512302" cy="891931"/>
          </a:xfrm>
          <a:prstGeom prst="bentConnector3">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DB977DEF-3EDC-4D78-98ED-D109B08D6DE5}"/>
              </a:ext>
            </a:extLst>
          </p:cNvPr>
          <p:cNvCxnSpPr>
            <a:cxnSpLocks/>
            <a:stCxn id="9" idx="2"/>
            <a:endCxn id="11" idx="0"/>
          </p:cNvCxnSpPr>
          <p:nvPr/>
        </p:nvCxnSpPr>
        <p:spPr>
          <a:xfrm rot="5400000">
            <a:off x="1938259" y="1433517"/>
            <a:ext cx="512301" cy="1035014"/>
          </a:xfrm>
          <a:prstGeom prst="bentConnector3">
            <a:avLst>
              <a:gd name="adj1" fmla="val 50000"/>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angular 18">
            <a:extLst>
              <a:ext uri="{FF2B5EF4-FFF2-40B4-BE49-F238E27FC236}">
                <a16:creationId xmlns:a16="http://schemas.microsoft.com/office/drawing/2014/main" id="{D1C155D0-B116-43E3-BAC8-3EB97950BF27}"/>
              </a:ext>
            </a:extLst>
          </p:cNvPr>
          <p:cNvCxnSpPr>
            <a:cxnSpLocks/>
            <a:stCxn id="11" idx="2"/>
            <a:endCxn id="12" idx="0"/>
          </p:cNvCxnSpPr>
          <p:nvPr/>
        </p:nvCxnSpPr>
        <p:spPr>
          <a:xfrm rot="16200000" flipH="1">
            <a:off x="1782019" y="2291036"/>
            <a:ext cx="475824" cy="686058"/>
          </a:xfrm>
          <a:prstGeom prst="bentConnector3">
            <a:avLst>
              <a:gd name="adj1" fmla="val 50000"/>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6EEA9C65-4DD3-40CE-974A-9E88B4D06326}"/>
              </a:ext>
            </a:extLst>
          </p:cNvPr>
          <p:cNvCxnSpPr>
            <a:cxnSpLocks/>
            <a:stCxn id="11" idx="2"/>
            <a:endCxn id="13" idx="0"/>
          </p:cNvCxnSpPr>
          <p:nvPr/>
        </p:nvCxnSpPr>
        <p:spPr>
          <a:xfrm rot="5400000">
            <a:off x="1070477" y="2265552"/>
            <a:ext cx="475824" cy="737026"/>
          </a:xfrm>
          <a:prstGeom prst="bentConnector3">
            <a:avLst>
              <a:gd name="adj1" fmla="val 50000"/>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A5850A63-E5FE-43F6-9E19-1CD77504D7F0}"/>
              </a:ext>
            </a:extLst>
          </p:cNvPr>
          <p:cNvSpPr/>
          <p:nvPr/>
        </p:nvSpPr>
        <p:spPr>
          <a:xfrm>
            <a:off x="1865634" y="3344653"/>
            <a:ext cx="885424" cy="173803"/>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solidFill>
                  <a:schemeClr val="accent2">
                    <a:lumMod val="75000"/>
                  </a:schemeClr>
                </a:solidFill>
                <a:latin typeface="Dubai Light" panose="020B0303030403030204" pitchFamily="34" charset="-78"/>
                <a:cs typeface="Dubai Light" panose="020B0303030403030204" pitchFamily="34" charset="-78"/>
              </a:rPr>
              <a:t>Unchecked</a:t>
            </a:r>
            <a:endParaRPr lang="es-MX" sz="1100" b="1" dirty="0">
              <a:solidFill>
                <a:schemeClr val="accent2">
                  <a:lumMod val="75000"/>
                </a:schemeClr>
              </a:solidFill>
              <a:latin typeface="Dubai Light" panose="020B0303030403030204" pitchFamily="34" charset="-78"/>
              <a:cs typeface="Dubai Light" panose="020B0303030403030204" pitchFamily="34" charset="-78"/>
            </a:endParaRPr>
          </a:p>
        </p:txBody>
      </p:sp>
      <p:sp>
        <p:nvSpPr>
          <p:cNvPr id="26" name="Rectángulo 25">
            <a:extLst>
              <a:ext uri="{FF2B5EF4-FFF2-40B4-BE49-F238E27FC236}">
                <a16:creationId xmlns:a16="http://schemas.microsoft.com/office/drawing/2014/main" id="{A2248197-7C0D-4D09-94DC-DA0D592AD3D1}"/>
              </a:ext>
            </a:extLst>
          </p:cNvPr>
          <p:cNvSpPr/>
          <p:nvPr/>
        </p:nvSpPr>
        <p:spPr>
          <a:xfrm>
            <a:off x="594106" y="3348948"/>
            <a:ext cx="831463" cy="181102"/>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solidFill>
                  <a:schemeClr val="accent2">
                    <a:lumMod val="75000"/>
                  </a:schemeClr>
                </a:solidFill>
                <a:latin typeface="Dubai Light" panose="020B0303030403030204" pitchFamily="34" charset="-78"/>
                <a:cs typeface="Dubai Light" panose="020B0303030403030204" pitchFamily="34" charset="-78"/>
              </a:rPr>
              <a:t>Checked</a:t>
            </a:r>
            <a:endParaRPr lang="es-MX" sz="1100" b="1" dirty="0">
              <a:solidFill>
                <a:schemeClr val="accent2">
                  <a:lumMod val="75000"/>
                </a:schemeClr>
              </a:solidFill>
              <a:latin typeface="Dubai Light" panose="020B0303030403030204" pitchFamily="34" charset="-78"/>
              <a:cs typeface="Dubai Light" panose="020B0303030403030204" pitchFamily="34" charset="-78"/>
            </a:endParaRPr>
          </a:p>
        </p:txBody>
      </p:sp>
      <p:cxnSp>
        <p:nvCxnSpPr>
          <p:cNvPr id="28" name="Conector recto 27">
            <a:extLst>
              <a:ext uri="{FF2B5EF4-FFF2-40B4-BE49-F238E27FC236}">
                <a16:creationId xmlns:a16="http://schemas.microsoft.com/office/drawing/2014/main" id="{EF461080-5A20-4F9A-A9A2-F5C760847C1E}"/>
              </a:ext>
            </a:extLst>
          </p:cNvPr>
          <p:cNvCxnSpPr>
            <a:cxnSpLocks/>
          </p:cNvCxnSpPr>
          <p:nvPr/>
        </p:nvCxnSpPr>
        <p:spPr>
          <a:xfrm>
            <a:off x="1676901" y="2776588"/>
            <a:ext cx="1" cy="782077"/>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F0339F8A-8D82-4EC7-94EC-42AAA704AD83}"/>
              </a:ext>
            </a:extLst>
          </p:cNvPr>
          <p:cNvSpPr txBox="1"/>
          <p:nvPr/>
        </p:nvSpPr>
        <p:spPr>
          <a:xfrm>
            <a:off x="4038692" y="1388481"/>
            <a:ext cx="2603028" cy="2631490"/>
          </a:xfrm>
          <a:prstGeom prst="rect">
            <a:avLst/>
          </a:prstGeom>
          <a:noFill/>
        </p:spPr>
        <p:txBody>
          <a:bodyPr wrap="square" rtlCol="0">
            <a:spAutoFit/>
          </a:bodyPr>
          <a:lstStyle/>
          <a:p>
            <a:r>
              <a:rPr lang="es-MX" sz="1100" b="1" dirty="0">
                <a:solidFill>
                  <a:srgbClr val="7030A0"/>
                </a:solidFill>
                <a:latin typeface="Dubai Light" panose="020B0303030403030204" pitchFamily="34" charset="-78"/>
                <a:cs typeface="Dubai Light" panose="020B0303030403030204" pitchFamily="34" charset="-78"/>
              </a:rPr>
              <a:t>Error: </a:t>
            </a:r>
            <a:r>
              <a:rPr lang="es-MX" sz="1100" dirty="0">
                <a:latin typeface="Dubai Light" panose="020B0303030403030204" pitchFamily="34" charset="-78"/>
                <a:cs typeface="Dubai Light" panose="020B0303030403030204" pitchFamily="34" charset="-78"/>
              </a:rPr>
              <a:t>Es lanzado por la JVM a nivel interno vendrán de aquellos que programen la JVM y no podemos controlar ni manejar. Ejemplo; </a:t>
            </a:r>
            <a:r>
              <a:rPr lang="es-MX" sz="1100" dirty="0" err="1">
                <a:latin typeface="Dubai Light" panose="020B0303030403030204" pitchFamily="34" charset="-78"/>
                <a:cs typeface="Dubai Light" panose="020B0303030403030204" pitchFamily="34" charset="-78"/>
              </a:rPr>
              <a:t>StackOverflowError</a:t>
            </a:r>
            <a:r>
              <a:rPr lang="es-MX" sz="1100" dirty="0">
                <a:latin typeface="Dubai Light" panose="020B0303030403030204" pitchFamily="34" charset="-78"/>
                <a:cs typeface="Dubai Light" panose="020B0303030403030204" pitchFamily="34" charset="-78"/>
              </a:rPr>
              <a:t>.</a:t>
            </a:r>
          </a:p>
          <a:p>
            <a:endParaRPr lang="es-MX" sz="1100" dirty="0">
              <a:latin typeface="Dubai Light" panose="020B0303030403030204" pitchFamily="34" charset="-78"/>
              <a:cs typeface="Dubai Light" panose="020B0303030403030204" pitchFamily="34" charset="-78"/>
            </a:endParaRPr>
          </a:p>
          <a:p>
            <a:r>
              <a:rPr lang="es-MX" sz="1100" b="1" dirty="0" err="1">
                <a:solidFill>
                  <a:srgbClr val="7030A0"/>
                </a:solidFill>
                <a:latin typeface="Dubai Light" panose="020B0303030403030204" pitchFamily="34" charset="-78"/>
                <a:cs typeface="Dubai Light" panose="020B0303030403030204" pitchFamily="34" charset="-78"/>
              </a:rPr>
              <a:t>Runtime</a:t>
            </a:r>
            <a:r>
              <a:rPr lang="es-MX" sz="1100" b="1" dirty="0">
                <a:solidFill>
                  <a:srgbClr val="7030A0"/>
                </a:solidFill>
                <a:latin typeface="Dubai Light" panose="020B0303030403030204" pitchFamily="34" charset="-78"/>
                <a:cs typeface="Dubai Light" panose="020B0303030403030204" pitchFamily="34" charset="-78"/>
              </a:rPr>
              <a:t> </a:t>
            </a:r>
            <a:r>
              <a:rPr lang="es-MX" sz="1100" b="1" dirty="0" err="1">
                <a:solidFill>
                  <a:srgbClr val="7030A0"/>
                </a:solidFill>
                <a:latin typeface="Dubai Light" panose="020B0303030403030204" pitchFamily="34" charset="-78"/>
                <a:cs typeface="Dubai Light" panose="020B0303030403030204" pitchFamily="34" charset="-78"/>
              </a:rPr>
              <a:t>Exception</a:t>
            </a:r>
            <a:r>
              <a:rPr lang="es-MX" sz="1100" b="1" dirty="0">
                <a:solidFill>
                  <a:srgbClr val="7030A0"/>
                </a:solidFill>
                <a:latin typeface="Dubai Light" panose="020B0303030403030204" pitchFamily="34" charset="-78"/>
                <a:cs typeface="Dubai Light" panose="020B0303030403030204" pitchFamily="34" charset="-78"/>
              </a:rPr>
              <a:t>: </a:t>
            </a:r>
            <a:r>
              <a:rPr lang="es-MX" sz="1100" dirty="0">
                <a:latin typeface="Dubai Light" panose="020B0303030403030204" pitchFamily="34" charset="-78"/>
                <a:cs typeface="Dubai Light" panose="020B0303030403030204" pitchFamily="34" charset="-78"/>
              </a:rPr>
              <a:t>El compilador no verificará ni avisará si aparecerá o no por lo que no obliga a tratarla.  Se le conocen como </a:t>
            </a:r>
            <a:r>
              <a:rPr lang="es-MX" sz="1100" dirty="0" err="1">
                <a:latin typeface="Dubai Light" panose="020B0303030403030204" pitchFamily="34" charset="-78"/>
                <a:cs typeface="Dubai Light" panose="020B0303030403030204" pitchFamily="34" charset="-78"/>
              </a:rPr>
              <a:t>Uncheked</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Exceptions</a:t>
            </a:r>
            <a:endParaRPr lang="es-MX" sz="1100" dirty="0">
              <a:latin typeface="Dubai Light" panose="020B0303030403030204" pitchFamily="34" charset="-78"/>
              <a:cs typeface="Dubai Light" panose="020B0303030403030204" pitchFamily="34" charset="-78"/>
            </a:endParaRPr>
          </a:p>
          <a:p>
            <a:endParaRPr lang="es-MX" sz="1100" dirty="0">
              <a:latin typeface="Dubai Light" panose="020B0303030403030204" pitchFamily="34" charset="-78"/>
              <a:cs typeface="Dubai Light" panose="020B0303030403030204" pitchFamily="34" charset="-78"/>
            </a:endParaRPr>
          </a:p>
          <a:p>
            <a:r>
              <a:rPr lang="es-MX" sz="1100" b="1" dirty="0" err="1">
                <a:solidFill>
                  <a:srgbClr val="7030A0"/>
                </a:solidFill>
                <a:latin typeface="Dubai Light" panose="020B0303030403030204" pitchFamily="34" charset="-78"/>
                <a:cs typeface="Dubai Light" panose="020B0303030403030204" pitchFamily="34" charset="-78"/>
              </a:rPr>
              <a:t>Other</a:t>
            </a:r>
            <a:r>
              <a:rPr lang="es-MX" sz="1100" b="1" dirty="0">
                <a:solidFill>
                  <a:srgbClr val="7030A0"/>
                </a:solidFill>
                <a:latin typeface="Dubai Light" panose="020B0303030403030204" pitchFamily="34" charset="-78"/>
                <a:cs typeface="Dubai Light" panose="020B0303030403030204" pitchFamily="34" charset="-78"/>
              </a:rPr>
              <a:t> </a:t>
            </a:r>
            <a:r>
              <a:rPr lang="es-MX" sz="1100" b="1" dirty="0" err="1">
                <a:solidFill>
                  <a:srgbClr val="7030A0"/>
                </a:solidFill>
                <a:latin typeface="Dubai Light" panose="020B0303030403030204" pitchFamily="34" charset="-78"/>
                <a:cs typeface="Dubai Light" panose="020B0303030403030204" pitchFamily="34" charset="-78"/>
              </a:rPr>
              <a:t>Exception</a:t>
            </a:r>
            <a:r>
              <a:rPr lang="es-MX" sz="1100" b="1" dirty="0">
                <a:solidFill>
                  <a:srgbClr val="7030A0"/>
                </a:solidFill>
                <a:latin typeface="Dubai Light" panose="020B0303030403030204" pitchFamily="34" charset="-78"/>
                <a:cs typeface="Dubai Light" panose="020B0303030403030204" pitchFamily="34" charset="-78"/>
              </a:rPr>
              <a:t>: </a:t>
            </a:r>
            <a:r>
              <a:rPr lang="es-MX" sz="1100" dirty="0">
                <a:latin typeface="Dubai Light" panose="020B0303030403030204" pitchFamily="34" charset="-78"/>
                <a:cs typeface="Dubai Light" panose="020B0303030403030204" pitchFamily="34" charset="-78"/>
              </a:rPr>
              <a:t>Pueden ser excepciones personalizadas y el compilador obligará a tratar la excepción.  Se le conocen también como </a:t>
            </a:r>
            <a:r>
              <a:rPr lang="es-MX" sz="1100" dirty="0" err="1">
                <a:latin typeface="Dubai Light" panose="020B0303030403030204" pitchFamily="34" charset="-78"/>
                <a:cs typeface="Dubai Light" panose="020B0303030403030204" pitchFamily="34" charset="-78"/>
              </a:rPr>
              <a:t>Checked</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Exceptions</a:t>
            </a:r>
            <a:r>
              <a:rPr lang="es-MX" sz="1100" dirty="0">
                <a:latin typeface="Dubai Light" panose="020B0303030403030204" pitchFamily="34" charset="-78"/>
                <a:cs typeface="Dubai Light" panose="020B0303030403030204" pitchFamily="34" charset="-78"/>
              </a:rPr>
              <a:t>.</a:t>
            </a:r>
          </a:p>
          <a:p>
            <a:endParaRPr lang="es-MX" sz="1100" dirty="0">
              <a:latin typeface="Dubai Light" panose="020B0303030403030204" pitchFamily="34" charset="-78"/>
              <a:cs typeface="Dubai Light" panose="020B0303030403030204" pitchFamily="34" charset="-78"/>
            </a:endParaRPr>
          </a:p>
        </p:txBody>
      </p:sp>
      <p:sp>
        <p:nvSpPr>
          <p:cNvPr id="60" name="CuadroTexto 59">
            <a:extLst>
              <a:ext uri="{FF2B5EF4-FFF2-40B4-BE49-F238E27FC236}">
                <a16:creationId xmlns:a16="http://schemas.microsoft.com/office/drawing/2014/main" id="{A0D36B13-1EE9-480E-8F38-11CF6BCC9E4B}"/>
              </a:ext>
            </a:extLst>
          </p:cNvPr>
          <p:cNvSpPr txBox="1"/>
          <p:nvPr/>
        </p:nvSpPr>
        <p:spPr>
          <a:xfrm>
            <a:off x="136320" y="3860742"/>
            <a:ext cx="6585360" cy="261610"/>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Para el tratamiento de excepciones se ocupa el try/catch:</a:t>
            </a:r>
          </a:p>
        </p:txBody>
      </p:sp>
      <p:sp>
        <p:nvSpPr>
          <p:cNvPr id="63" name="CuadroTexto 62">
            <a:extLst>
              <a:ext uri="{FF2B5EF4-FFF2-40B4-BE49-F238E27FC236}">
                <a16:creationId xmlns:a16="http://schemas.microsoft.com/office/drawing/2014/main" id="{20E688E6-0640-475C-A05E-2AEDE19DA075}"/>
              </a:ext>
            </a:extLst>
          </p:cNvPr>
          <p:cNvSpPr txBox="1"/>
          <p:nvPr/>
        </p:nvSpPr>
        <p:spPr>
          <a:xfrm>
            <a:off x="259212" y="4117755"/>
            <a:ext cx="6339576" cy="1477328"/>
          </a:xfrm>
          <a:prstGeom prst="rect">
            <a:avLst/>
          </a:prstGeom>
          <a:noFill/>
        </p:spPr>
        <p:txBody>
          <a:bodyPr wrap="square" rtlCol="0">
            <a:spAutoFit/>
          </a:bodyPr>
          <a:lstStyle/>
          <a:p>
            <a:r>
              <a:rPr lang="es-MX" sz="1000" b="1" dirty="0">
                <a:solidFill>
                  <a:srgbClr val="7030A0"/>
                </a:solidFill>
                <a:latin typeface="Consolas" panose="020B0609020204030204" pitchFamily="49" charset="0"/>
                <a:cs typeface="Dubai Light" panose="020B0303030403030204" pitchFamily="34" charset="-78"/>
              </a:rPr>
              <a:t>try</a:t>
            </a:r>
            <a:r>
              <a:rPr lang="es-MX" sz="1000" dirty="0">
                <a:latin typeface="Consolas" panose="020B0609020204030204" pitchFamily="49" charset="0"/>
                <a:cs typeface="Dubai Light" panose="020B0303030403030204" pitchFamily="34" charset="-78"/>
              </a:rPr>
              <a:t>{</a:t>
            </a:r>
          </a:p>
          <a:p>
            <a:r>
              <a:rPr lang="es-MX" sz="1000" dirty="0">
                <a:latin typeface="Consolas" panose="020B0609020204030204" pitchFamily="49" charset="0"/>
                <a:cs typeface="Dubai Light" panose="020B0303030403030204" pitchFamily="34" charset="-78"/>
              </a:rPr>
              <a:t>    //Código que puede lanzar una excepción</a:t>
            </a:r>
          </a:p>
          <a:p>
            <a:r>
              <a:rPr lang="es-MX" sz="1000" dirty="0">
                <a:latin typeface="Consolas" panose="020B0609020204030204" pitchFamily="49" charset="0"/>
                <a:cs typeface="Dubai Light" panose="020B0303030403030204" pitchFamily="34" charset="-78"/>
              </a:rPr>
              <a:t>}</a:t>
            </a:r>
          </a:p>
          <a:p>
            <a:r>
              <a:rPr lang="es-MX" sz="1000" b="1" dirty="0">
                <a:solidFill>
                  <a:srgbClr val="7030A0"/>
                </a:solidFill>
                <a:latin typeface="Consolas" panose="020B0609020204030204" pitchFamily="49" charset="0"/>
                <a:cs typeface="Dubai Light" panose="020B0303030403030204" pitchFamily="34" charset="-78"/>
              </a:rPr>
              <a:t>Catch </a:t>
            </a: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NombreExcepcion</a:t>
            </a:r>
            <a:r>
              <a:rPr lang="es-MX" sz="1000" dirty="0">
                <a:latin typeface="Consolas" panose="020B0609020204030204" pitchFamily="49" charset="0"/>
                <a:cs typeface="Dubai Light" panose="020B0303030403030204" pitchFamily="34" charset="-78"/>
              </a:rPr>
              <a:t> </a:t>
            </a:r>
            <a:r>
              <a:rPr lang="es-MX" sz="1000" b="1" dirty="0">
                <a:solidFill>
                  <a:schemeClr val="accent4">
                    <a:lumMod val="75000"/>
                  </a:schemeClr>
                </a:solidFill>
                <a:latin typeface="Consolas" panose="020B0609020204030204" pitchFamily="49" charset="0"/>
                <a:cs typeface="Dubai Light" panose="020B0303030403030204" pitchFamily="34" charset="-78"/>
              </a:rPr>
              <a:t>e</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hacerse si se encuentra la </a:t>
            </a:r>
            <a:r>
              <a:rPr lang="es-MX" sz="1000" dirty="0" err="1">
                <a:latin typeface="Consolas" panose="020B0609020204030204" pitchFamily="49" charset="0"/>
                <a:cs typeface="Dubai Light" panose="020B0303030403030204" pitchFamily="34" charset="-78"/>
              </a:rPr>
              <a:t>excepcion</a:t>
            </a:r>
            <a:endParaRPr lang="es-MX" sz="1000" dirty="0">
              <a:latin typeface="Consolas" panose="020B0609020204030204" pitchFamily="49" charset="0"/>
              <a:cs typeface="Dubai Light" panose="020B0303030403030204" pitchFamily="34" charset="-78"/>
            </a:endParaRPr>
          </a:p>
          <a:p>
            <a:r>
              <a:rPr lang="es-MX" sz="1000" dirty="0">
                <a:latin typeface="Consolas" panose="020B0609020204030204" pitchFamily="49" charset="0"/>
                <a:cs typeface="Dubai Light" panose="020B0303030403030204" pitchFamily="34" charset="-78"/>
              </a:rPr>
              <a:t>}</a:t>
            </a:r>
          </a:p>
          <a:p>
            <a:r>
              <a:rPr lang="es-MX" sz="1000" b="1" dirty="0" err="1">
                <a:solidFill>
                  <a:srgbClr val="7030A0"/>
                </a:solidFill>
                <a:latin typeface="Consolas" panose="020B0609020204030204" pitchFamily="49" charset="0"/>
                <a:cs typeface="Dubai Light" panose="020B0303030403030204" pitchFamily="34" charset="-78"/>
              </a:rPr>
              <a:t>finally</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 en caso  de que se encuentre o no una excepción (Opcional)</a:t>
            </a:r>
          </a:p>
          <a:p>
            <a:r>
              <a:rPr lang="es-MX" sz="1000" dirty="0">
                <a:latin typeface="Consolas" panose="020B0609020204030204" pitchFamily="49" charset="0"/>
                <a:cs typeface="Dubai Light" panose="020B0303030403030204" pitchFamily="34" charset="-78"/>
              </a:rPr>
              <a:t>}</a:t>
            </a:r>
          </a:p>
        </p:txBody>
      </p:sp>
      <p:sp>
        <p:nvSpPr>
          <p:cNvPr id="64" name="CuadroTexto 63">
            <a:extLst>
              <a:ext uri="{FF2B5EF4-FFF2-40B4-BE49-F238E27FC236}">
                <a16:creationId xmlns:a16="http://schemas.microsoft.com/office/drawing/2014/main" id="{F6354959-EFF0-4055-A2F1-A70CC97D693A}"/>
              </a:ext>
            </a:extLst>
          </p:cNvPr>
          <p:cNvSpPr txBox="1"/>
          <p:nvPr/>
        </p:nvSpPr>
        <p:spPr>
          <a:xfrm>
            <a:off x="218805" y="5681471"/>
            <a:ext cx="6478706"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el multi-catch y try </a:t>
            </a:r>
            <a:r>
              <a:rPr lang="es-MX" sz="1200" dirty="0" err="1">
                <a:latin typeface="Dubai Light" panose="020B0303030403030204" pitchFamily="34" charset="-78"/>
                <a:cs typeface="Dubai Light" panose="020B0303030403030204" pitchFamily="34" charset="-78"/>
              </a:rPr>
              <a:t>with</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resources</a:t>
            </a:r>
            <a:endParaRPr lang="es-MX" sz="1200" dirty="0">
              <a:latin typeface="Dubai Light" panose="020B0303030403030204" pitchFamily="34" charset="-78"/>
              <a:cs typeface="Dubai Light" panose="020B0303030403030204" pitchFamily="34" charset="-78"/>
            </a:endParaRPr>
          </a:p>
        </p:txBody>
      </p:sp>
      <p:sp>
        <p:nvSpPr>
          <p:cNvPr id="65" name="CuadroTexto 64">
            <a:extLst>
              <a:ext uri="{FF2B5EF4-FFF2-40B4-BE49-F238E27FC236}">
                <a16:creationId xmlns:a16="http://schemas.microsoft.com/office/drawing/2014/main" id="{A2773AC7-B4BC-4A91-879A-377D211F5187}"/>
              </a:ext>
            </a:extLst>
          </p:cNvPr>
          <p:cNvSpPr txBox="1"/>
          <p:nvPr/>
        </p:nvSpPr>
        <p:spPr>
          <a:xfrm>
            <a:off x="218805" y="6074983"/>
            <a:ext cx="646687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err="1">
                <a:latin typeface="Dubai Light" panose="020B0303030403030204" pitchFamily="34" charset="-78"/>
                <a:cs typeface="Dubai Light" panose="020B0303030403030204" pitchFamily="34" charset="-78"/>
              </a:rPr>
              <a:t>Multicatch</a:t>
            </a:r>
            <a:endParaRPr lang="es-MX" sz="1200" dirty="0">
              <a:latin typeface="Dubai Light" panose="020B0303030403030204" pitchFamily="34" charset="-78"/>
              <a:cs typeface="Dubai Light" panose="020B0303030403030204" pitchFamily="34" charset="-78"/>
            </a:endParaRPr>
          </a:p>
        </p:txBody>
      </p:sp>
      <p:sp>
        <p:nvSpPr>
          <p:cNvPr id="66" name="Rectángulo 65">
            <a:extLst>
              <a:ext uri="{FF2B5EF4-FFF2-40B4-BE49-F238E27FC236}">
                <a16:creationId xmlns:a16="http://schemas.microsoft.com/office/drawing/2014/main" id="{BFCC0C7F-AA66-44AF-A9C3-E2A169B7A021}"/>
              </a:ext>
            </a:extLst>
          </p:cNvPr>
          <p:cNvSpPr/>
          <p:nvPr/>
        </p:nvSpPr>
        <p:spPr>
          <a:xfrm>
            <a:off x="195563" y="6392566"/>
            <a:ext cx="6466873" cy="261610"/>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Dentro de la estructura de try/catch es posible atrapar varios tipos de excepciones</a:t>
            </a:r>
            <a:endParaRPr lang="es-MX" sz="1100" dirty="0"/>
          </a:p>
        </p:txBody>
      </p:sp>
      <p:sp>
        <p:nvSpPr>
          <p:cNvPr id="67" name="CuadroTexto 66">
            <a:extLst>
              <a:ext uri="{FF2B5EF4-FFF2-40B4-BE49-F238E27FC236}">
                <a16:creationId xmlns:a16="http://schemas.microsoft.com/office/drawing/2014/main" id="{359D7EA7-917F-4D12-B325-1B980003E6FB}"/>
              </a:ext>
            </a:extLst>
          </p:cNvPr>
          <p:cNvSpPr txBox="1"/>
          <p:nvPr/>
        </p:nvSpPr>
        <p:spPr>
          <a:xfrm>
            <a:off x="239008" y="6654176"/>
            <a:ext cx="6339576" cy="1477328"/>
          </a:xfrm>
          <a:prstGeom prst="rect">
            <a:avLst/>
          </a:prstGeom>
          <a:noFill/>
        </p:spPr>
        <p:txBody>
          <a:bodyPr wrap="square" rtlCol="0">
            <a:spAutoFit/>
          </a:bodyPr>
          <a:lstStyle/>
          <a:p>
            <a:r>
              <a:rPr lang="es-MX" sz="1000" b="1" dirty="0">
                <a:solidFill>
                  <a:srgbClr val="7030A0"/>
                </a:solidFill>
                <a:latin typeface="Consolas" panose="020B0609020204030204" pitchFamily="49" charset="0"/>
                <a:cs typeface="Dubai Light" panose="020B0303030403030204" pitchFamily="34" charset="-78"/>
              </a:rPr>
              <a:t>try</a:t>
            </a:r>
            <a:r>
              <a:rPr lang="es-MX" sz="1000" dirty="0">
                <a:latin typeface="Consolas" panose="020B0609020204030204" pitchFamily="49" charset="0"/>
                <a:cs typeface="Dubai Light" panose="020B0303030403030204" pitchFamily="34" charset="-78"/>
              </a:rPr>
              <a:t>{</a:t>
            </a:r>
          </a:p>
          <a:p>
            <a:r>
              <a:rPr lang="es-MX" sz="1000" dirty="0">
                <a:latin typeface="Consolas" panose="020B0609020204030204" pitchFamily="49" charset="0"/>
                <a:cs typeface="Dubai Light" panose="020B0303030403030204" pitchFamily="34" charset="-78"/>
              </a:rPr>
              <a:t>    //Código que puede lanzar una excepción</a:t>
            </a:r>
          </a:p>
          <a:p>
            <a:r>
              <a:rPr lang="es-MX" sz="1000" dirty="0">
                <a:latin typeface="Consolas" panose="020B0609020204030204" pitchFamily="49" charset="0"/>
                <a:cs typeface="Dubai Light" panose="020B0303030403030204" pitchFamily="34" charset="-78"/>
              </a:rPr>
              <a:t>}</a:t>
            </a:r>
          </a:p>
          <a:p>
            <a:r>
              <a:rPr lang="es-MX" sz="1000" b="1" dirty="0">
                <a:solidFill>
                  <a:srgbClr val="7030A0"/>
                </a:solidFill>
                <a:latin typeface="Consolas" panose="020B0609020204030204" pitchFamily="49" charset="0"/>
                <a:cs typeface="Dubai Light" panose="020B0303030403030204" pitchFamily="34" charset="-78"/>
              </a:rPr>
              <a:t>Catch </a:t>
            </a:r>
            <a:r>
              <a:rPr lang="es-MX" sz="1000" dirty="0">
                <a:latin typeface="Consolas" panose="020B0609020204030204" pitchFamily="49" charset="0"/>
                <a:cs typeface="Dubai Light" panose="020B0303030403030204" pitchFamily="34" charset="-78"/>
              </a:rPr>
              <a:t>(NombreExcepcion1 | NombreExcepcion2 </a:t>
            </a:r>
            <a:r>
              <a:rPr lang="es-MX" sz="1000" b="1" dirty="0">
                <a:solidFill>
                  <a:schemeClr val="accent4">
                    <a:lumMod val="75000"/>
                  </a:schemeClr>
                </a:solidFill>
                <a:latin typeface="Consolas" panose="020B0609020204030204" pitchFamily="49" charset="0"/>
                <a:cs typeface="Dubai Light" panose="020B0303030403030204" pitchFamily="34" charset="-78"/>
              </a:rPr>
              <a:t>e</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hacerse si se encuentra alguna de las excepciones</a:t>
            </a:r>
          </a:p>
          <a:p>
            <a:r>
              <a:rPr lang="es-MX" sz="1000" dirty="0">
                <a:latin typeface="Consolas" panose="020B0609020204030204" pitchFamily="49" charset="0"/>
                <a:cs typeface="Dubai Light" panose="020B0303030403030204" pitchFamily="34" charset="-78"/>
              </a:rPr>
              <a:t>}</a:t>
            </a:r>
          </a:p>
          <a:p>
            <a:r>
              <a:rPr lang="es-MX" sz="1000" b="1" dirty="0" err="1">
                <a:solidFill>
                  <a:srgbClr val="7030A0"/>
                </a:solidFill>
                <a:latin typeface="Consolas" panose="020B0609020204030204" pitchFamily="49" charset="0"/>
                <a:cs typeface="Dubai Light" panose="020B0303030403030204" pitchFamily="34" charset="-78"/>
              </a:rPr>
              <a:t>finally</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 en caso  de que se encuentre o no una excepción (Opcional)</a:t>
            </a:r>
          </a:p>
          <a:p>
            <a:r>
              <a:rPr lang="es-MX" sz="1000" dirty="0">
                <a:latin typeface="Consolas" panose="020B0609020204030204" pitchFamily="49" charset="0"/>
                <a:cs typeface="Dubai Light" panose="020B0303030403030204" pitchFamily="34" charset="-78"/>
              </a:rPr>
              <a:t>}</a:t>
            </a:r>
          </a:p>
        </p:txBody>
      </p:sp>
      <p:sp>
        <p:nvSpPr>
          <p:cNvPr id="68" name="Rectángulo 67">
            <a:extLst>
              <a:ext uri="{FF2B5EF4-FFF2-40B4-BE49-F238E27FC236}">
                <a16:creationId xmlns:a16="http://schemas.microsoft.com/office/drawing/2014/main" id="{D5608B8E-D566-4C2A-AF39-51B96063549A}"/>
              </a:ext>
            </a:extLst>
          </p:cNvPr>
          <p:cNvSpPr/>
          <p:nvPr/>
        </p:nvSpPr>
        <p:spPr>
          <a:xfrm>
            <a:off x="195563" y="8263350"/>
            <a:ext cx="6466873" cy="430887"/>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Esto solo aplica si se desea el mismo tratamiento en caso de que se atrape cualquiera de los tipos de excepciones dentro del catch.</a:t>
            </a:r>
            <a:endParaRPr lang="es-MX" sz="1100" dirty="0"/>
          </a:p>
        </p:txBody>
      </p:sp>
    </p:spTree>
    <p:extLst>
      <p:ext uri="{BB962C8B-B14F-4D97-AF65-F5344CB8AC3E}">
        <p14:creationId xmlns:p14="http://schemas.microsoft.com/office/powerpoint/2010/main" val="316972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5A75F9E-5CB7-425E-8107-6670C2E0E485}"/>
              </a:ext>
            </a:extLst>
          </p:cNvPr>
          <p:cNvSpPr txBox="1"/>
          <p:nvPr/>
        </p:nvSpPr>
        <p:spPr>
          <a:xfrm>
            <a:off x="131719" y="180557"/>
            <a:ext cx="6478706"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el multi-catch y try </a:t>
            </a:r>
            <a:r>
              <a:rPr lang="es-MX" sz="1200" dirty="0" err="1">
                <a:latin typeface="Dubai Light" panose="020B0303030403030204" pitchFamily="34" charset="-78"/>
                <a:cs typeface="Dubai Light" panose="020B0303030403030204" pitchFamily="34" charset="-78"/>
              </a:rPr>
              <a:t>with</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resources</a:t>
            </a:r>
            <a:endParaRPr lang="es-MX" sz="1200" dirty="0">
              <a:latin typeface="Dubai Light" panose="020B0303030403030204" pitchFamily="34" charset="-78"/>
              <a:cs typeface="Dubai Light" panose="020B0303030403030204" pitchFamily="34" charset="-78"/>
            </a:endParaRPr>
          </a:p>
        </p:txBody>
      </p:sp>
      <p:sp>
        <p:nvSpPr>
          <p:cNvPr id="7" name="CuadroTexto 6">
            <a:extLst>
              <a:ext uri="{FF2B5EF4-FFF2-40B4-BE49-F238E27FC236}">
                <a16:creationId xmlns:a16="http://schemas.microsoft.com/office/drawing/2014/main" id="{C85566EF-D10A-425A-95A2-BE903AD4A0A0}"/>
              </a:ext>
            </a:extLst>
          </p:cNvPr>
          <p:cNvSpPr txBox="1"/>
          <p:nvPr/>
        </p:nvSpPr>
        <p:spPr>
          <a:xfrm>
            <a:off x="131719" y="574069"/>
            <a:ext cx="646687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a:latin typeface="Dubai Light" panose="020B0303030403030204" pitchFamily="34" charset="-78"/>
                <a:cs typeface="Dubai Light" panose="020B0303030403030204" pitchFamily="34" charset="-78"/>
              </a:rPr>
              <a:t>Try </a:t>
            </a:r>
            <a:r>
              <a:rPr lang="es-MX" sz="1200" dirty="0" err="1">
                <a:latin typeface="Dubai Light" panose="020B0303030403030204" pitchFamily="34" charset="-78"/>
                <a:cs typeface="Dubai Light" panose="020B0303030403030204" pitchFamily="34" charset="-78"/>
              </a:rPr>
              <a:t>With</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Resources</a:t>
            </a:r>
            <a:endParaRPr lang="es-MX" sz="1200" dirty="0">
              <a:latin typeface="Dubai Light" panose="020B0303030403030204" pitchFamily="34" charset="-78"/>
              <a:cs typeface="Dubai Light" panose="020B0303030403030204" pitchFamily="34" charset="-78"/>
            </a:endParaRPr>
          </a:p>
        </p:txBody>
      </p:sp>
      <p:sp>
        <p:nvSpPr>
          <p:cNvPr id="8" name="Rectángulo 7">
            <a:extLst>
              <a:ext uri="{FF2B5EF4-FFF2-40B4-BE49-F238E27FC236}">
                <a16:creationId xmlns:a16="http://schemas.microsoft.com/office/drawing/2014/main" id="{A1F39C1D-69DB-4FA1-A68D-6F00A9E5E351}"/>
              </a:ext>
            </a:extLst>
          </p:cNvPr>
          <p:cNvSpPr/>
          <p:nvPr/>
        </p:nvSpPr>
        <p:spPr>
          <a:xfrm>
            <a:off x="57677" y="967581"/>
            <a:ext cx="6466873" cy="938719"/>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Dentro de la estructura try/catch se encuentra un tercer parámetro opcional que es el </a:t>
            </a:r>
            <a:r>
              <a:rPr lang="es-MX" sz="1100" dirty="0" err="1">
                <a:latin typeface="Dubai Light" panose="020B0303030403030204" pitchFamily="34" charset="-78"/>
                <a:cs typeface="Dubai Light" panose="020B0303030403030204" pitchFamily="34" charset="-78"/>
              </a:rPr>
              <a:t>finally</a:t>
            </a:r>
            <a:r>
              <a:rPr lang="es-MX" sz="1100" dirty="0">
                <a:latin typeface="Dubai Light" panose="020B0303030403030204" pitchFamily="34" charset="-78"/>
                <a:cs typeface="Dubai Light" panose="020B0303030403030204" pitchFamily="34" charset="-78"/>
              </a:rPr>
              <a:t>, este se usa generalmente cuando se necesita que se ejecute cierto código independientemente de si se atrapa o no una excepción.  En Java 8 existe un tipo de try que realiza este tipo de funciones más fácilmente, sobre todo si se necesita que se haga algo al momento que un objeto deje de existir generalmente cerrar recursos, archivos o una conexión a base de datos.  Este try con </a:t>
            </a:r>
            <a:r>
              <a:rPr lang="es-MX" sz="1100" dirty="0" err="1">
                <a:latin typeface="Dubai Light" panose="020B0303030403030204" pitchFamily="34" charset="-78"/>
                <a:cs typeface="Dubai Light" panose="020B0303030403030204" pitchFamily="34" charset="-78"/>
              </a:rPr>
              <a:t>resources</a:t>
            </a:r>
            <a:r>
              <a:rPr lang="es-MX" sz="1100" dirty="0">
                <a:latin typeface="Dubai Light" panose="020B0303030403030204" pitchFamily="34" charset="-78"/>
                <a:cs typeface="Dubai Light" panose="020B0303030403030204" pitchFamily="34" charset="-78"/>
              </a:rPr>
              <a:t> permite automatizar esta función:</a:t>
            </a:r>
            <a:endParaRPr lang="es-MX" sz="1100" dirty="0"/>
          </a:p>
        </p:txBody>
      </p:sp>
      <p:sp>
        <p:nvSpPr>
          <p:cNvPr id="9" name="Rectángulo 8">
            <a:extLst>
              <a:ext uri="{FF2B5EF4-FFF2-40B4-BE49-F238E27FC236}">
                <a16:creationId xmlns:a16="http://schemas.microsoft.com/office/drawing/2014/main" id="{18E527F4-D0BD-4B01-B439-169033AACA8F}"/>
              </a:ext>
            </a:extLst>
          </p:cNvPr>
          <p:cNvSpPr/>
          <p:nvPr/>
        </p:nvSpPr>
        <p:spPr>
          <a:xfrm>
            <a:off x="131719" y="2022813"/>
            <a:ext cx="3170281" cy="938719"/>
          </a:xfrm>
          <a:prstGeom prst="rect">
            <a:avLst/>
          </a:prstGeom>
        </p:spPr>
        <p:txBody>
          <a:bodyPr wrap="square">
            <a:spAutoFit/>
          </a:bodyPr>
          <a:lstStyle/>
          <a:p>
            <a:r>
              <a:rPr lang="es-MX" sz="1100" b="1" dirty="0">
                <a:solidFill>
                  <a:srgbClr val="7030A0"/>
                </a:solidFill>
                <a:latin typeface="Consolas" panose="020B0609020204030204" pitchFamily="49" charset="0"/>
              </a:rPr>
              <a:t>try</a:t>
            </a:r>
            <a:r>
              <a:rPr lang="es-MX" sz="1100" dirty="0">
                <a:latin typeface="Consolas" panose="020B0609020204030204" pitchFamily="49" charset="0"/>
              </a:rPr>
              <a:t> (Conexión </a:t>
            </a:r>
            <a:r>
              <a:rPr lang="es-MX" sz="1100" b="1" dirty="0">
                <a:solidFill>
                  <a:schemeClr val="accent2">
                    <a:lumMod val="75000"/>
                  </a:schemeClr>
                </a:solidFill>
                <a:latin typeface="Consolas" panose="020B0609020204030204" pitchFamily="49" charset="0"/>
              </a:rPr>
              <a:t>con</a:t>
            </a:r>
            <a:r>
              <a:rPr lang="es-MX" sz="1100" dirty="0">
                <a:latin typeface="Consolas" panose="020B0609020204030204" pitchFamily="49" charset="0"/>
              </a:rPr>
              <a:t> = </a:t>
            </a:r>
            <a:r>
              <a:rPr lang="es-MX" sz="1100" b="1" dirty="0">
                <a:solidFill>
                  <a:srgbClr val="7030A0"/>
                </a:solidFill>
                <a:latin typeface="Consolas" panose="020B0609020204030204" pitchFamily="49" charset="0"/>
              </a:rPr>
              <a:t>new</a:t>
            </a:r>
            <a:r>
              <a:rPr lang="es-MX" sz="1100" dirty="0">
                <a:latin typeface="Consolas" panose="020B0609020204030204" pitchFamily="49" charset="0"/>
              </a:rPr>
              <a:t> </a:t>
            </a:r>
            <a:r>
              <a:rPr lang="es-MX" sz="1100" dirty="0" err="1">
                <a:latin typeface="Consolas" panose="020B0609020204030204" pitchFamily="49" charset="0"/>
              </a:rPr>
              <a:t>Conexion</a:t>
            </a:r>
            <a:r>
              <a:rPr lang="es-MX" sz="1100" dirty="0">
                <a:latin typeface="Consolas" panose="020B0609020204030204" pitchFamily="49" charset="0"/>
              </a:rPr>
              <a:t>()) {</a:t>
            </a:r>
          </a:p>
          <a:p>
            <a:r>
              <a:rPr lang="es-MX" sz="1100" dirty="0">
                <a:latin typeface="Consolas" panose="020B0609020204030204" pitchFamily="49" charset="0"/>
              </a:rPr>
              <a:t>    // código que utiliza el recurso</a:t>
            </a:r>
          </a:p>
          <a:p>
            <a:r>
              <a:rPr lang="es-MX" sz="1100" dirty="0">
                <a:latin typeface="Consolas" panose="020B0609020204030204" pitchFamily="49" charset="0"/>
              </a:rPr>
              <a:t>} </a:t>
            </a:r>
            <a:r>
              <a:rPr lang="es-MX" sz="1100" b="1" dirty="0">
                <a:solidFill>
                  <a:srgbClr val="7030A0"/>
                </a:solidFill>
                <a:latin typeface="Consolas" panose="020B0609020204030204" pitchFamily="49" charset="0"/>
              </a:rPr>
              <a:t>catch</a:t>
            </a:r>
            <a:r>
              <a:rPr lang="es-MX" sz="1100" dirty="0">
                <a:latin typeface="Consolas" panose="020B0609020204030204" pitchFamily="49" charset="0"/>
              </a:rPr>
              <a:t> (</a:t>
            </a:r>
            <a:r>
              <a:rPr lang="es-MX" sz="1100" dirty="0" err="1">
                <a:latin typeface="Consolas" panose="020B0609020204030204" pitchFamily="49" charset="0"/>
              </a:rPr>
              <a:t>Exception</a:t>
            </a:r>
            <a:r>
              <a:rPr lang="es-MX" sz="1100" dirty="0">
                <a:latin typeface="Consolas" panose="020B0609020204030204" pitchFamily="49" charset="0"/>
              </a:rPr>
              <a:t> </a:t>
            </a:r>
            <a:r>
              <a:rPr lang="es-MX" sz="1100" b="1" dirty="0">
                <a:solidFill>
                  <a:schemeClr val="accent2">
                    <a:lumMod val="75000"/>
                  </a:schemeClr>
                </a:solidFill>
                <a:latin typeface="Consolas" panose="020B0609020204030204" pitchFamily="49" charset="0"/>
              </a:rPr>
              <a:t>e</a:t>
            </a:r>
            <a:r>
              <a:rPr lang="es-MX" sz="1100" dirty="0">
                <a:latin typeface="Consolas" panose="020B0609020204030204" pitchFamily="49" charset="0"/>
              </a:rPr>
              <a:t>) {</a:t>
            </a:r>
          </a:p>
          <a:p>
            <a:r>
              <a:rPr lang="es-MX" sz="1100" dirty="0">
                <a:latin typeface="Consolas" panose="020B0609020204030204" pitchFamily="49" charset="0"/>
              </a:rPr>
              <a:t>    // manejar excepción</a:t>
            </a:r>
          </a:p>
          <a:p>
            <a:r>
              <a:rPr lang="es-MX" sz="1100" dirty="0">
                <a:latin typeface="Consolas" panose="020B0609020204030204" pitchFamily="49" charset="0"/>
              </a:rPr>
              <a:t>}</a:t>
            </a:r>
          </a:p>
        </p:txBody>
      </p:sp>
      <p:sp>
        <p:nvSpPr>
          <p:cNvPr id="10" name="Rectángulo 9">
            <a:extLst>
              <a:ext uri="{FF2B5EF4-FFF2-40B4-BE49-F238E27FC236}">
                <a16:creationId xmlns:a16="http://schemas.microsoft.com/office/drawing/2014/main" id="{84CF7176-BAC4-49F4-BE8B-C87EAF052293}"/>
              </a:ext>
            </a:extLst>
          </p:cNvPr>
          <p:cNvSpPr/>
          <p:nvPr/>
        </p:nvSpPr>
        <p:spPr>
          <a:xfrm>
            <a:off x="3942098" y="2085151"/>
            <a:ext cx="2656494" cy="600164"/>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En este ejemplo la nueva “conexión” es el recurso. Y se debe declarar y abrir dentro del paréntesis junto a try.</a:t>
            </a:r>
            <a:endParaRPr lang="es-MX" sz="1100" dirty="0"/>
          </a:p>
        </p:txBody>
      </p:sp>
      <p:cxnSp>
        <p:nvCxnSpPr>
          <p:cNvPr id="12" name="Conector recto de flecha 11">
            <a:extLst>
              <a:ext uri="{FF2B5EF4-FFF2-40B4-BE49-F238E27FC236}">
                <a16:creationId xmlns:a16="http://schemas.microsoft.com/office/drawing/2014/main" id="{D5C3440D-2510-4DEA-895F-06592EE6E74E}"/>
              </a:ext>
            </a:extLst>
          </p:cNvPr>
          <p:cNvCxnSpPr>
            <a:cxnSpLocks/>
            <a:stCxn id="10" idx="1"/>
          </p:cNvCxnSpPr>
          <p:nvPr/>
        </p:nvCxnSpPr>
        <p:spPr>
          <a:xfrm flipH="1" flipV="1">
            <a:off x="2915903" y="2191657"/>
            <a:ext cx="1026195" cy="19357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DDF0A4C5-2941-45C5-86AA-BF758DAD1A83}"/>
              </a:ext>
            </a:extLst>
          </p:cNvPr>
          <p:cNvSpPr/>
          <p:nvPr/>
        </p:nvSpPr>
        <p:spPr>
          <a:xfrm>
            <a:off x="224971" y="3101348"/>
            <a:ext cx="6385453" cy="600164"/>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La segunda parte de la utilización de este try es que el recurso en este caso Conexión, debe implementar la interfaz </a:t>
            </a:r>
            <a:r>
              <a:rPr lang="es-MX" sz="1100" dirty="0" err="1">
                <a:latin typeface="Dubai Light" panose="020B0303030403030204" pitchFamily="34" charset="-78"/>
                <a:cs typeface="Dubai Light" panose="020B0303030403030204" pitchFamily="34" charset="-78"/>
              </a:rPr>
              <a:t>Autoclosable</a:t>
            </a:r>
            <a:r>
              <a:rPr lang="es-MX" sz="1100" dirty="0">
                <a:latin typeface="Dubai Light" panose="020B0303030403030204" pitchFamily="34" charset="-78"/>
                <a:cs typeface="Dubai Light" panose="020B0303030403030204" pitchFamily="34" charset="-78"/>
              </a:rPr>
              <a:t>. Esta interfaz describe el método </a:t>
            </a:r>
            <a:r>
              <a:rPr lang="es-MX" sz="1100" dirty="0" err="1">
                <a:latin typeface="Dubai Light" panose="020B0303030403030204" pitchFamily="34" charset="-78"/>
                <a:cs typeface="Dubai Light" panose="020B0303030403030204" pitchFamily="34" charset="-78"/>
              </a:rPr>
              <a:t>close</a:t>
            </a:r>
            <a:r>
              <a:rPr lang="es-MX" sz="1100" dirty="0">
                <a:latin typeface="Dubai Light" panose="020B0303030403030204" pitchFamily="34" charset="-78"/>
                <a:cs typeface="Dubai Light" panose="020B0303030403030204" pitchFamily="34" charset="-78"/>
              </a:rPr>
              <a:t>() que permitirá que el recurso se cierre automáticamente. </a:t>
            </a:r>
            <a:endParaRPr lang="es-MX" sz="1100" dirty="0"/>
          </a:p>
        </p:txBody>
      </p:sp>
    </p:spTree>
    <p:extLst>
      <p:ext uri="{BB962C8B-B14F-4D97-AF65-F5344CB8AC3E}">
        <p14:creationId xmlns:p14="http://schemas.microsoft.com/office/powerpoint/2010/main" val="400933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79E7A4F-25BF-4C46-B7E9-BBAA3D53F2DF}"/>
              </a:ext>
            </a:extLst>
          </p:cNvPr>
          <p:cNvSpPr txBox="1"/>
          <p:nvPr/>
        </p:nvSpPr>
        <p:spPr>
          <a:xfrm>
            <a:off x="142464" y="174651"/>
            <a:ext cx="6544086"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Menciona los tipos de </a:t>
            </a:r>
            <a:r>
              <a:rPr lang="es-MX" sz="1200" dirty="0" err="1">
                <a:latin typeface="Dubai Light" panose="020B0303030403030204" pitchFamily="34" charset="-78"/>
                <a:cs typeface="Dubai Light" panose="020B0303030403030204" pitchFamily="34" charset="-78"/>
              </a:rPr>
              <a:t>Collections</a:t>
            </a:r>
            <a:endParaRPr lang="es-MX" sz="1200" dirty="0">
              <a:latin typeface="Dubai Light" panose="020B0303030403030204" pitchFamily="34" charset="-78"/>
              <a:cs typeface="Dubai Light" panose="020B0303030403030204" pitchFamily="34" charset="-78"/>
            </a:endParaRPr>
          </a:p>
        </p:txBody>
      </p:sp>
      <p:sp>
        <p:nvSpPr>
          <p:cNvPr id="10" name="CuadroTexto 9">
            <a:extLst>
              <a:ext uri="{FF2B5EF4-FFF2-40B4-BE49-F238E27FC236}">
                <a16:creationId xmlns:a16="http://schemas.microsoft.com/office/drawing/2014/main" id="{10AAA840-2037-423A-8731-66F8169F8B38}"/>
              </a:ext>
            </a:extLst>
          </p:cNvPr>
          <p:cNvSpPr txBox="1"/>
          <p:nvPr/>
        </p:nvSpPr>
        <p:spPr>
          <a:xfrm>
            <a:off x="142464" y="1096837"/>
            <a:ext cx="6544086" cy="938719"/>
          </a:xfrm>
          <a:prstGeom prst="rect">
            <a:avLst/>
          </a:prstGeom>
          <a:noFill/>
        </p:spPr>
        <p:txBody>
          <a:bodyPr wrap="square" rtlCol="0">
            <a:spAutoFit/>
          </a:bodyPr>
          <a:lstStyle/>
          <a:p>
            <a:r>
              <a:rPr lang="es-MX" sz="1100" dirty="0" err="1">
                <a:latin typeface="Dubai Light" panose="020B0303030403030204" pitchFamily="34" charset="-78"/>
                <a:cs typeface="Dubai Light" panose="020B0303030403030204" pitchFamily="34" charset="-78"/>
              </a:rPr>
              <a:t>List</a:t>
            </a:r>
            <a:r>
              <a:rPr lang="es-MX" sz="1100" dirty="0">
                <a:latin typeface="Dubai Light" panose="020B0303030403030204" pitchFamily="34" charset="-78"/>
                <a:cs typeface="Dubai Light" panose="020B0303030403030204" pitchFamily="34" charset="-78"/>
              </a:rPr>
              <a:t>: Interfaz que presenta una </a:t>
            </a:r>
            <a:r>
              <a:rPr lang="es-MX" sz="1100" dirty="0" err="1">
                <a:latin typeface="Dubai Light" panose="020B0303030403030204" pitchFamily="34" charset="-78"/>
                <a:cs typeface="Dubai Light" panose="020B0303030403030204" pitchFamily="34" charset="-78"/>
              </a:rPr>
              <a:t>coleccipon</a:t>
            </a:r>
            <a:r>
              <a:rPr lang="es-MX" sz="1100" dirty="0">
                <a:latin typeface="Dubai Light" panose="020B0303030403030204" pitchFamily="34" charset="-78"/>
                <a:cs typeface="Dubai Light" panose="020B0303030403030204" pitchFamily="34" charset="-78"/>
              </a:rPr>
              <a:t> ordenada de elementos. </a:t>
            </a:r>
            <a:r>
              <a:rPr lang="es-MX" sz="1100" dirty="0" err="1">
                <a:latin typeface="Dubai Light" panose="020B0303030403030204" pitchFamily="34" charset="-78"/>
                <a:cs typeface="Dubai Light" panose="020B0303030403030204" pitchFamily="34" charset="-78"/>
              </a:rPr>
              <a:t>ArrayList</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LinkedList</a:t>
            </a:r>
            <a:endParaRPr lang="es-MX" sz="1100" dirty="0">
              <a:latin typeface="Dubai Light" panose="020B0303030403030204" pitchFamily="34" charset="-78"/>
              <a:cs typeface="Dubai Light" panose="020B0303030403030204" pitchFamily="34" charset="-78"/>
            </a:endParaRPr>
          </a:p>
          <a:p>
            <a:r>
              <a:rPr lang="es-MX" sz="1100" dirty="0">
                <a:latin typeface="Dubai Light" panose="020B0303030403030204" pitchFamily="34" charset="-78"/>
                <a:cs typeface="Dubai Light" panose="020B0303030403030204" pitchFamily="34" charset="-78"/>
              </a:rPr>
              <a:t>Set: Interfaz, representa colección de elementos púnicos. EX. </a:t>
            </a:r>
            <a:r>
              <a:rPr lang="es-MX" sz="1100" dirty="0" err="1">
                <a:latin typeface="Dubai Light" panose="020B0303030403030204" pitchFamily="34" charset="-78"/>
                <a:cs typeface="Dubai Light" panose="020B0303030403030204" pitchFamily="34" charset="-78"/>
              </a:rPr>
              <a:t>HashSet</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TreeSet</a:t>
            </a:r>
            <a:r>
              <a:rPr lang="es-MX" sz="1100" dirty="0">
                <a:latin typeface="Dubai Light" panose="020B0303030403030204" pitchFamily="34" charset="-78"/>
                <a:cs typeface="Dubai Light" panose="020B0303030403030204" pitchFamily="34" charset="-78"/>
              </a:rPr>
              <a:t>.</a:t>
            </a:r>
          </a:p>
          <a:p>
            <a:r>
              <a:rPr lang="es-MX" sz="1100" dirty="0" err="1">
                <a:latin typeface="Dubai Light" panose="020B0303030403030204" pitchFamily="34" charset="-78"/>
                <a:cs typeface="Dubai Light" panose="020B0303030403030204" pitchFamily="34" charset="-78"/>
              </a:rPr>
              <a:t>Map</a:t>
            </a:r>
            <a:r>
              <a:rPr lang="es-MX" sz="1100" dirty="0">
                <a:latin typeface="Dubai Light" panose="020B0303030403030204" pitchFamily="34" charset="-78"/>
                <a:cs typeface="Dubai Light" panose="020B0303030403030204" pitchFamily="34" charset="-78"/>
              </a:rPr>
              <a:t>: Interfaz colección de pares llave-valor. </a:t>
            </a:r>
            <a:r>
              <a:rPr lang="es-MX" sz="1100" dirty="0" err="1">
                <a:latin typeface="Dubai Light" panose="020B0303030403030204" pitchFamily="34" charset="-78"/>
                <a:cs typeface="Dubai Light" panose="020B0303030403030204" pitchFamily="34" charset="-78"/>
              </a:rPr>
              <a:t>HasgMap</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TreeMap</a:t>
            </a:r>
            <a:endParaRPr lang="es-MX" sz="1100" dirty="0">
              <a:latin typeface="Dubai Light" panose="020B0303030403030204" pitchFamily="34" charset="-78"/>
              <a:cs typeface="Dubai Light" panose="020B0303030403030204" pitchFamily="34" charset="-78"/>
            </a:endParaRPr>
          </a:p>
          <a:p>
            <a:r>
              <a:rPr lang="es-MX" sz="1100" dirty="0" err="1">
                <a:latin typeface="Dubai Light" panose="020B0303030403030204" pitchFamily="34" charset="-78"/>
                <a:cs typeface="Dubai Light" panose="020B0303030403030204" pitchFamily="34" charset="-78"/>
              </a:rPr>
              <a:t>Queue</a:t>
            </a:r>
            <a:r>
              <a:rPr lang="es-MX" sz="1100" dirty="0">
                <a:latin typeface="Dubai Light" panose="020B0303030403030204" pitchFamily="34" charset="-78"/>
                <a:cs typeface="Dubai Light" panose="020B0303030403030204" pitchFamily="34" charset="-78"/>
              </a:rPr>
              <a:t>: Interfaz colección de elementos ordenados según el orden de llegada. </a:t>
            </a:r>
            <a:r>
              <a:rPr lang="es-MX" sz="1100" dirty="0" err="1">
                <a:latin typeface="Dubai Light" panose="020B0303030403030204" pitchFamily="34" charset="-78"/>
                <a:cs typeface="Dubai Light" panose="020B0303030403030204" pitchFamily="34" charset="-78"/>
              </a:rPr>
              <a:t>ProorityQueue</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ArrayDeque</a:t>
            </a:r>
            <a:endParaRPr lang="es-MX" sz="1100" dirty="0">
              <a:latin typeface="Dubai Light" panose="020B0303030403030204" pitchFamily="34" charset="-78"/>
              <a:cs typeface="Dubai Light" panose="020B0303030403030204" pitchFamily="34" charset="-78"/>
            </a:endParaRPr>
          </a:p>
          <a:p>
            <a:r>
              <a:rPr lang="es-MX" sz="1100" dirty="0" err="1">
                <a:latin typeface="Dubai Light" panose="020B0303030403030204" pitchFamily="34" charset="-78"/>
                <a:cs typeface="Dubai Light" panose="020B0303030403030204" pitchFamily="34" charset="-78"/>
              </a:rPr>
              <a:t>Deque</a:t>
            </a:r>
            <a:r>
              <a:rPr lang="es-MX" sz="1100" dirty="0">
                <a:latin typeface="Dubai Light" panose="020B0303030403030204" pitchFamily="34" charset="-78"/>
                <a:cs typeface="Dubai Light" panose="020B0303030403030204" pitchFamily="34" charset="-78"/>
              </a:rPr>
              <a:t>: Interfaz colección de elementos ordenados según el orden de llegada y salida. </a:t>
            </a:r>
            <a:r>
              <a:rPr lang="es-MX" sz="1100" dirty="0" err="1">
                <a:latin typeface="Dubai Light" panose="020B0303030403030204" pitchFamily="34" charset="-78"/>
                <a:cs typeface="Dubai Light" panose="020B0303030403030204" pitchFamily="34" charset="-78"/>
              </a:rPr>
              <a:t>ArrayDeque</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LinkedList</a:t>
            </a:r>
            <a:endParaRPr lang="es-MX" sz="1100" dirty="0">
              <a:latin typeface="Dubai Light" panose="020B0303030403030204" pitchFamily="34" charset="-78"/>
              <a:cs typeface="Dubai Light" panose="020B0303030403030204" pitchFamily="34" charset="-78"/>
            </a:endParaRPr>
          </a:p>
        </p:txBody>
      </p:sp>
      <p:sp>
        <p:nvSpPr>
          <p:cNvPr id="11" name="CuadroTexto 10">
            <a:extLst>
              <a:ext uri="{FF2B5EF4-FFF2-40B4-BE49-F238E27FC236}">
                <a16:creationId xmlns:a16="http://schemas.microsoft.com/office/drawing/2014/main" id="{B06D900E-C8FA-42CC-AE8A-92C20FB519D3}"/>
              </a:ext>
            </a:extLst>
          </p:cNvPr>
          <p:cNvSpPr txBox="1"/>
          <p:nvPr/>
        </p:nvSpPr>
        <p:spPr>
          <a:xfrm>
            <a:off x="142464" y="558800"/>
            <a:ext cx="6544086"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En Java, las </a:t>
            </a:r>
            <a:r>
              <a:rPr lang="es-MX" sz="1100" i="1" dirty="0" err="1">
                <a:latin typeface="Dubai Light" panose="020B0303030403030204" pitchFamily="34" charset="-78"/>
                <a:cs typeface="Dubai Light" panose="020B0303030403030204" pitchFamily="34" charset="-78"/>
              </a:rPr>
              <a:t>Collections</a:t>
            </a:r>
            <a:r>
              <a:rPr lang="es-MX" sz="1100" dirty="0">
                <a:latin typeface="Dubai Light" panose="020B0303030403030204" pitchFamily="34" charset="-78"/>
                <a:cs typeface="Dubai Light" panose="020B0303030403030204" pitchFamily="34" charset="-78"/>
              </a:rPr>
              <a:t> son un grupo de clases e interfaces que se utilizan para almacenar y administrar conjuntos de datos u objetos. </a:t>
            </a:r>
          </a:p>
        </p:txBody>
      </p:sp>
      <p:graphicFrame>
        <p:nvGraphicFramePr>
          <p:cNvPr id="19" name="Diagrama 18">
            <a:extLst>
              <a:ext uri="{FF2B5EF4-FFF2-40B4-BE49-F238E27FC236}">
                <a16:creationId xmlns:a16="http://schemas.microsoft.com/office/drawing/2014/main" id="{38CD6B46-D154-49C2-96BE-797B2374D58A}"/>
              </a:ext>
            </a:extLst>
          </p:cNvPr>
          <p:cNvGraphicFramePr/>
          <p:nvPr>
            <p:extLst>
              <p:ext uri="{D42A27DB-BD31-4B8C-83A1-F6EECF244321}">
                <p14:modId xmlns:p14="http://schemas.microsoft.com/office/powerpoint/2010/main" val="2951045832"/>
              </p:ext>
            </p:extLst>
          </p:nvPr>
        </p:nvGraphicFramePr>
        <p:xfrm>
          <a:off x="329759" y="2142706"/>
          <a:ext cx="3365500" cy="2734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Diagrama 20">
            <a:extLst>
              <a:ext uri="{FF2B5EF4-FFF2-40B4-BE49-F238E27FC236}">
                <a16:creationId xmlns:a16="http://schemas.microsoft.com/office/drawing/2014/main" id="{5D59182D-2ECC-46F3-8F86-9B5D7A42DE6F}"/>
              </a:ext>
            </a:extLst>
          </p:cNvPr>
          <p:cNvGraphicFramePr/>
          <p:nvPr>
            <p:extLst>
              <p:ext uri="{D42A27DB-BD31-4B8C-83A1-F6EECF244321}">
                <p14:modId xmlns:p14="http://schemas.microsoft.com/office/powerpoint/2010/main" val="539378537"/>
              </p:ext>
            </p:extLst>
          </p:nvPr>
        </p:nvGraphicFramePr>
        <p:xfrm>
          <a:off x="3790952" y="2142706"/>
          <a:ext cx="2895598" cy="17175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Rectángulo 21">
            <a:extLst>
              <a:ext uri="{FF2B5EF4-FFF2-40B4-BE49-F238E27FC236}">
                <a16:creationId xmlns:a16="http://schemas.microsoft.com/office/drawing/2014/main" id="{8ECD705A-118E-4CCB-9EB0-8DC6A5F7409E}"/>
              </a:ext>
            </a:extLst>
          </p:cNvPr>
          <p:cNvSpPr/>
          <p:nvPr/>
        </p:nvSpPr>
        <p:spPr>
          <a:xfrm>
            <a:off x="4678029" y="4103923"/>
            <a:ext cx="805489" cy="18378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latin typeface="Dubai Light" panose="020B0303030403030204" pitchFamily="34" charset="-78"/>
                <a:cs typeface="Dubai Light" panose="020B0303030403030204" pitchFamily="34" charset="-78"/>
              </a:rPr>
              <a:t>Interfaz</a:t>
            </a:r>
          </a:p>
        </p:txBody>
      </p:sp>
      <p:sp>
        <p:nvSpPr>
          <p:cNvPr id="23" name="Rectángulo 22">
            <a:extLst>
              <a:ext uri="{FF2B5EF4-FFF2-40B4-BE49-F238E27FC236}">
                <a16:creationId xmlns:a16="http://schemas.microsoft.com/office/drawing/2014/main" id="{ABA4C215-B097-4B00-9CCD-28A307B7C937}"/>
              </a:ext>
            </a:extLst>
          </p:cNvPr>
          <p:cNvSpPr/>
          <p:nvPr/>
        </p:nvSpPr>
        <p:spPr>
          <a:xfrm>
            <a:off x="5617766" y="4103923"/>
            <a:ext cx="805489" cy="1837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latin typeface="Dubai Light" panose="020B0303030403030204" pitchFamily="34" charset="-78"/>
                <a:cs typeface="Dubai Light" panose="020B0303030403030204" pitchFamily="34" charset="-78"/>
              </a:rPr>
              <a:t>Clase</a:t>
            </a:r>
          </a:p>
        </p:txBody>
      </p:sp>
      <p:cxnSp>
        <p:nvCxnSpPr>
          <p:cNvPr id="25" name="Conector recto de flecha 24">
            <a:extLst>
              <a:ext uri="{FF2B5EF4-FFF2-40B4-BE49-F238E27FC236}">
                <a16:creationId xmlns:a16="http://schemas.microsoft.com/office/drawing/2014/main" id="{608EEADA-63DC-4D23-90A6-B25FEE4FA65A}"/>
              </a:ext>
            </a:extLst>
          </p:cNvPr>
          <p:cNvCxnSpPr/>
          <p:nvPr/>
        </p:nvCxnSpPr>
        <p:spPr>
          <a:xfrm flipH="1">
            <a:off x="5739991" y="4387547"/>
            <a:ext cx="561037"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93CC29A3-C8FA-44B0-8A23-3EA5F990086D}"/>
              </a:ext>
            </a:extLst>
          </p:cNvPr>
          <p:cNvCxnSpPr/>
          <p:nvPr/>
        </p:nvCxnSpPr>
        <p:spPr>
          <a:xfrm flipH="1">
            <a:off x="4854253" y="4362588"/>
            <a:ext cx="561037"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9001EEAA-52E3-4FE5-8764-DCC3399E4436}"/>
              </a:ext>
            </a:extLst>
          </p:cNvPr>
          <p:cNvSpPr/>
          <p:nvPr/>
        </p:nvSpPr>
        <p:spPr>
          <a:xfrm>
            <a:off x="4630182" y="4441142"/>
            <a:ext cx="901182" cy="183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err="1">
                <a:solidFill>
                  <a:schemeClr val="tx1"/>
                </a:solidFill>
                <a:latin typeface="Dubai Light" panose="020B0303030403030204" pitchFamily="34" charset="-78"/>
                <a:cs typeface="Dubai Light" panose="020B0303030403030204" pitchFamily="34" charset="-78"/>
              </a:rPr>
              <a:t>Implements</a:t>
            </a:r>
            <a:endParaRPr lang="es-MX" sz="1000" dirty="0">
              <a:solidFill>
                <a:schemeClr val="tx1"/>
              </a:solidFill>
              <a:latin typeface="Dubai Light" panose="020B0303030403030204" pitchFamily="34" charset="-78"/>
              <a:cs typeface="Dubai Light" panose="020B0303030403030204" pitchFamily="34" charset="-78"/>
            </a:endParaRPr>
          </a:p>
        </p:txBody>
      </p:sp>
      <p:sp>
        <p:nvSpPr>
          <p:cNvPr id="28" name="Rectángulo 27">
            <a:extLst>
              <a:ext uri="{FF2B5EF4-FFF2-40B4-BE49-F238E27FC236}">
                <a16:creationId xmlns:a16="http://schemas.microsoft.com/office/drawing/2014/main" id="{9AC2FB2E-D74A-41A8-8A73-7E8CED0E8C27}"/>
              </a:ext>
            </a:extLst>
          </p:cNvPr>
          <p:cNvSpPr/>
          <p:nvPr/>
        </p:nvSpPr>
        <p:spPr>
          <a:xfrm>
            <a:off x="5627059" y="4455744"/>
            <a:ext cx="901182" cy="183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err="1">
                <a:solidFill>
                  <a:schemeClr val="tx1"/>
                </a:solidFill>
                <a:latin typeface="Dubai Light" panose="020B0303030403030204" pitchFamily="34" charset="-78"/>
                <a:cs typeface="Dubai Light" panose="020B0303030403030204" pitchFamily="34" charset="-78"/>
              </a:rPr>
              <a:t>Extends</a:t>
            </a:r>
            <a:endParaRPr lang="es-MX" sz="1000" dirty="0">
              <a:solidFill>
                <a:schemeClr val="tx1"/>
              </a:solidFill>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25295321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1919</Words>
  <Application>Microsoft Office PowerPoint</Application>
  <PresentationFormat>Carta (216 x 279 mm)</PresentationFormat>
  <Paragraphs>191</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Consolas</vt:lpstr>
      <vt:lpstr>Dubai Light</vt:lpstr>
      <vt:lpstr>OCR A Extended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Xideral</dc:creator>
  <cp:lastModifiedBy>Xideral</cp:lastModifiedBy>
  <cp:revision>41</cp:revision>
  <dcterms:created xsi:type="dcterms:W3CDTF">2023-01-25T02:24:17Z</dcterms:created>
  <dcterms:modified xsi:type="dcterms:W3CDTF">2023-01-27T02:01:00Z</dcterms:modified>
</cp:coreProperties>
</file>