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Dosis"/>
      <p:regular r:id="rId15"/>
      <p:bold r:id="rId16"/>
    </p:embeddedFont>
    <p:embeddedFont>
      <p:font typeface="Vollkorn"/>
      <p:regular r:id="rId17"/>
      <p:bold r:id="rId18"/>
      <p:italic r:id="rId19"/>
      <p:boldItalic r:id="rId20"/>
    </p:embeddedFont>
    <p:embeddedFont>
      <p:font typeface="Chango"/>
      <p:regular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Vollkorn-boldItalic.fntdata"/><Relationship Id="rId22" Type="http://schemas.openxmlformats.org/officeDocument/2006/relationships/font" Target="fonts/AlfaSlabOne-regular.fntdata"/><Relationship Id="rId21" Type="http://schemas.openxmlformats.org/officeDocument/2006/relationships/font" Target="fonts/Chang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Dosis-regular.fntdata"/><Relationship Id="rId14" Type="http://schemas.openxmlformats.org/officeDocument/2006/relationships/slide" Target="slides/slide10.xml"/><Relationship Id="rId17" Type="http://schemas.openxmlformats.org/officeDocument/2006/relationships/font" Target="fonts/Vollkorn-regular.fntdata"/><Relationship Id="rId16" Type="http://schemas.openxmlformats.org/officeDocument/2006/relationships/font" Target="fonts/Dosis-bold.fntdata"/><Relationship Id="rId19" Type="http://schemas.openxmlformats.org/officeDocument/2006/relationships/font" Target="fonts/Vollkorn-italic.fntdata"/><Relationship Id="rId18" Type="http://schemas.openxmlformats.org/officeDocument/2006/relationships/font" Target="fonts/Vollkor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c04041e82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c04041e82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79d4099f0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79d4099f0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b78119005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b78119005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1f452f7cb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1f452f7cb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1f452f7c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1f452f7c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1f452f7cb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1f452f7cb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c04041e82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c04041e82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1d8ace957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1d8ace957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1f452f7cb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1f452f7cb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c04041e82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c04041e82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2659B1"/>
            </a:gs>
            <a:gs pos="31000">
              <a:srgbClr val="132D59"/>
            </a:gs>
            <a:gs pos="100000">
              <a:schemeClr val="dk1"/>
            </a:gs>
          </a:gsLst>
          <a:lin ang="16200038"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rot="-174">
            <a:off x="1603825" y="2334571"/>
            <a:ext cx="5936400" cy="15798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5200"/>
              <a:buNone/>
              <a:defRPr b="1" sz="5200">
                <a:solidFill>
                  <a:schemeClr val="lt1"/>
                </a:solidFill>
                <a:latin typeface="Vollkorn"/>
                <a:ea typeface="Vollkorn"/>
                <a:cs typeface="Vollkorn"/>
                <a:sym typeface="Vollkor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rot="-695">
            <a:off x="1603837" y="3915127"/>
            <a:ext cx="5936400" cy="375000"/>
          </a:xfrm>
          <a:prstGeom prst="rect">
            <a:avLst/>
          </a:prstGeom>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1"/>
              </a:buClr>
              <a:buSzPts val="2800"/>
              <a:buNone/>
              <a:defRPr sz="1600">
                <a:solidFill>
                  <a:schemeClr val="lt1"/>
                </a:solidFill>
                <a:latin typeface="Dosis"/>
                <a:ea typeface="Dosis"/>
                <a:cs typeface="Dosis"/>
                <a:sym typeface="Dosis"/>
              </a:defRPr>
            </a:lvl1pPr>
            <a:lvl2pPr lvl="1" rtl="0" algn="ctr">
              <a:lnSpc>
                <a:spcPct val="100000"/>
              </a:lnSpc>
              <a:spcBef>
                <a:spcPts val="0"/>
              </a:spcBef>
              <a:spcAft>
                <a:spcPts val="0"/>
              </a:spcAft>
              <a:buClr>
                <a:schemeClr val="accent1"/>
              </a:buClr>
              <a:buSzPts val="2800"/>
              <a:buNone/>
              <a:defRPr sz="2800">
                <a:solidFill>
                  <a:schemeClr val="accent1"/>
                </a:solidFill>
              </a:defRPr>
            </a:lvl2pPr>
            <a:lvl3pPr lvl="2" rtl="0" algn="ctr">
              <a:lnSpc>
                <a:spcPct val="100000"/>
              </a:lnSpc>
              <a:spcBef>
                <a:spcPts val="0"/>
              </a:spcBef>
              <a:spcAft>
                <a:spcPts val="0"/>
              </a:spcAft>
              <a:buClr>
                <a:schemeClr val="accent1"/>
              </a:buClr>
              <a:buSzPts val="2800"/>
              <a:buNone/>
              <a:defRPr sz="2800">
                <a:solidFill>
                  <a:schemeClr val="accent1"/>
                </a:solidFill>
              </a:defRPr>
            </a:lvl3pPr>
            <a:lvl4pPr lvl="3" rtl="0" algn="ctr">
              <a:lnSpc>
                <a:spcPct val="100000"/>
              </a:lnSpc>
              <a:spcBef>
                <a:spcPts val="0"/>
              </a:spcBef>
              <a:spcAft>
                <a:spcPts val="0"/>
              </a:spcAft>
              <a:buClr>
                <a:schemeClr val="accent1"/>
              </a:buClr>
              <a:buSzPts val="2800"/>
              <a:buNone/>
              <a:defRPr sz="2800">
                <a:solidFill>
                  <a:schemeClr val="accent1"/>
                </a:solidFill>
              </a:defRPr>
            </a:lvl4pPr>
            <a:lvl5pPr lvl="4" rtl="0" algn="ctr">
              <a:lnSpc>
                <a:spcPct val="100000"/>
              </a:lnSpc>
              <a:spcBef>
                <a:spcPts val="0"/>
              </a:spcBef>
              <a:spcAft>
                <a:spcPts val="0"/>
              </a:spcAft>
              <a:buClr>
                <a:schemeClr val="accent1"/>
              </a:buClr>
              <a:buSzPts val="2800"/>
              <a:buNone/>
              <a:defRPr sz="2800">
                <a:solidFill>
                  <a:schemeClr val="accent1"/>
                </a:solidFill>
              </a:defRPr>
            </a:lvl5pPr>
            <a:lvl6pPr lvl="5" rtl="0" algn="ctr">
              <a:lnSpc>
                <a:spcPct val="100000"/>
              </a:lnSpc>
              <a:spcBef>
                <a:spcPts val="0"/>
              </a:spcBef>
              <a:spcAft>
                <a:spcPts val="0"/>
              </a:spcAft>
              <a:buClr>
                <a:schemeClr val="accent1"/>
              </a:buClr>
              <a:buSzPts val="2800"/>
              <a:buNone/>
              <a:defRPr sz="2800">
                <a:solidFill>
                  <a:schemeClr val="accent1"/>
                </a:solidFill>
              </a:defRPr>
            </a:lvl6pPr>
            <a:lvl7pPr lvl="6" rtl="0" algn="ctr">
              <a:lnSpc>
                <a:spcPct val="100000"/>
              </a:lnSpc>
              <a:spcBef>
                <a:spcPts val="0"/>
              </a:spcBef>
              <a:spcAft>
                <a:spcPts val="0"/>
              </a:spcAft>
              <a:buClr>
                <a:schemeClr val="accent1"/>
              </a:buClr>
              <a:buSzPts val="2800"/>
              <a:buNone/>
              <a:defRPr sz="2800">
                <a:solidFill>
                  <a:schemeClr val="accent1"/>
                </a:solidFill>
              </a:defRPr>
            </a:lvl7pPr>
            <a:lvl8pPr lvl="7" rtl="0" algn="ctr">
              <a:lnSpc>
                <a:spcPct val="100000"/>
              </a:lnSpc>
              <a:spcBef>
                <a:spcPts val="0"/>
              </a:spcBef>
              <a:spcAft>
                <a:spcPts val="0"/>
              </a:spcAft>
              <a:buClr>
                <a:schemeClr val="accent1"/>
              </a:buClr>
              <a:buSzPts val="2800"/>
              <a:buNone/>
              <a:defRPr sz="2800">
                <a:solidFill>
                  <a:schemeClr val="accent1"/>
                </a:solidFill>
              </a:defRPr>
            </a:lvl8pPr>
            <a:lvl9pPr lvl="8" rtl="0"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1" name="Google Shape;11;p2"/>
          <p:cNvSpPr/>
          <p:nvPr/>
        </p:nvSpPr>
        <p:spPr>
          <a:xfrm rot="10366299">
            <a:off x="1224971" y="170713"/>
            <a:ext cx="1485405" cy="514572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664562">
            <a:off x="2826130" y="170733"/>
            <a:ext cx="1485253" cy="514568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650657">
            <a:off x="4427211" y="170742"/>
            <a:ext cx="1485201" cy="5145669"/>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326334">
            <a:off x="6064787" y="170798"/>
            <a:ext cx="1485276" cy="5145558"/>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76175" y="-1774432"/>
            <a:ext cx="8991716" cy="8691963"/>
            <a:chOff x="3319625" y="2830275"/>
            <a:chExt cx="1130550" cy="1092875"/>
          </a:xfrm>
        </p:grpSpPr>
        <p:sp>
          <p:nvSpPr>
            <p:cNvPr id="16" name="Google Shape;16;p2"/>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11"/>
          <p:cNvGrpSpPr/>
          <p:nvPr/>
        </p:nvGrpSpPr>
        <p:grpSpPr>
          <a:xfrm>
            <a:off x="2993923" y="406325"/>
            <a:ext cx="3156175" cy="5146200"/>
            <a:chOff x="630948" y="406325"/>
            <a:chExt cx="3156175" cy="5146200"/>
          </a:xfrm>
        </p:grpSpPr>
        <p:sp>
          <p:nvSpPr>
            <p:cNvPr id="152" name="Google Shape;152;p11"/>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1"/>
          <p:cNvSpPr txBox="1"/>
          <p:nvPr>
            <p:ph hasCustomPrompt="1" type="title"/>
          </p:nvPr>
        </p:nvSpPr>
        <p:spPr>
          <a:xfrm>
            <a:off x="1942475" y="1808100"/>
            <a:ext cx="5259000" cy="997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2000"/>
              <a:buNone/>
              <a:defRPr sz="6000">
                <a:solidFill>
                  <a:schemeClr val="lt2"/>
                </a:solidFill>
              </a:defRPr>
            </a:lvl1pPr>
            <a:lvl2pPr lvl="1" algn="ctr">
              <a:spcBef>
                <a:spcPts val="0"/>
              </a:spcBef>
              <a:spcAft>
                <a:spcPts val="0"/>
              </a:spcAft>
              <a:buClr>
                <a:schemeClr val="lt2"/>
              </a:buClr>
              <a:buSzPts val="12000"/>
              <a:buNone/>
              <a:defRPr sz="12000">
                <a:solidFill>
                  <a:schemeClr val="lt2"/>
                </a:solidFill>
              </a:defRPr>
            </a:lvl2pPr>
            <a:lvl3pPr lvl="2" algn="ctr">
              <a:spcBef>
                <a:spcPts val="0"/>
              </a:spcBef>
              <a:spcAft>
                <a:spcPts val="0"/>
              </a:spcAft>
              <a:buClr>
                <a:schemeClr val="lt2"/>
              </a:buClr>
              <a:buSzPts val="12000"/>
              <a:buNone/>
              <a:defRPr sz="12000">
                <a:solidFill>
                  <a:schemeClr val="lt2"/>
                </a:solidFill>
              </a:defRPr>
            </a:lvl3pPr>
            <a:lvl4pPr lvl="3" algn="ctr">
              <a:spcBef>
                <a:spcPts val="0"/>
              </a:spcBef>
              <a:spcAft>
                <a:spcPts val="0"/>
              </a:spcAft>
              <a:buClr>
                <a:schemeClr val="lt2"/>
              </a:buClr>
              <a:buSzPts val="12000"/>
              <a:buNone/>
              <a:defRPr sz="12000">
                <a:solidFill>
                  <a:schemeClr val="lt2"/>
                </a:solidFill>
              </a:defRPr>
            </a:lvl4pPr>
            <a:lvl5pPr lvl="4" algn="ctr">
              <a:spcBef>
                <a:spcPts val="0"/>
              </a:spcBef>
              <a:spcAft>
                <a:spcPts val="0"/>
              </a:spcAft>
              <a:buClr>
                <a:schemeClr val="lt2"/>
              </a:buClr>
              <a:buSzPts val="12000"/>
              <a:buNone/>
              <a:defRPr sz="12000">
                <a:solidFill>
                  <a:schemeClr val="lt2"/>
                </a:solidFill>
              </a:defRPr>
            </a:lvl5pPr>
            <a:lvl6pPr lvl="5" algn="ctr">
              <a:spcBef>
                <a:spcPts val="0"/>
              </a:spcBef>
              <a:spcAft>
                <a:spcPts val="0"/>
              </a:spcAft>
              <a:buClr>
                <a:schemeClr val="lt2"/>
              </a:buClr>
              <a:buSzPts val="12000"/>
              <a:buNone/>
              <a:defRPr sz="12000">
                <a:solidFill>
                  <a:schemeClr val="lt2"/>
                </a:solidFill>
              </a:defRPr>
            </a:lvl6pPr>
            <a:lvl7pPr lvl="6" algn="ctr">
              <a:spcBef>
                <a:spcPts val="0"/>
              </a:spcBef>
              <a:spcAft>
                <a:spcPts val="0"/>
              </a:spcAft>
              <a:buClr>
                <a:schemeClr val="lt2"/>
              </a:buClr>
              <a:buSzPts val="12000"/>
              <a:buNone/>
              <a:defRPr sz="12000">
                <a:solidFill>
                  <a:schemeClr val="lt2"/>
                </a:solidFill>
              </a:defRPr>
            </a:lvl7pPr>
            <a:lvl8pPr lvl="7" algn="ctr">
              <a:spcBef>
                <a:spcPts val="0"/>
              </a:spcBef>
              <a:spcAft>
                <a:spcPts val="0"/>
              </a:spcAft>
              <a:buClr>
                <a:schemeClr val="lt2"/>
              </a:buClr>
              <a:buSzPts val="12000"/>
              <a:buNone/>
              <a:defRPr sz="12000">
                <a:solidFill>
                  <a:schemeClr val="lt2"/>
                </a:solidFill>
              </a:defRPr>
            </a:lvl8pPr>
            <a:lvl9pPr lvl="8" algn="ctr">
              <a:spcBef>
                <a:spcPts val="0"/>
              </a:spcBef>
              <a:spcAft>
                <a:spcPts val="0"/>
              </a:spcAft>
              <a:buClr>
                <a:schemeClr val="lt2"/>
              </a:buClr>
              <a:buSzPts val="12000"/>
              <a:buNone/>
              <a:defRPr sz="12000">
                <a:solidFill>
                  <a:schemeClr val="lt2"/>
                </a:solidFill>
              </a:defRPr>
            </a:lvl9pPr>
          </a:lstStyle>
          <a:p>
            <a:r>
              <a:t>xx%</a:t>
            </a:r>
          </a:p>
        </p:txBody>
      </p:sp>
      <p:sp>
        <p:nvSpPr>
          <p:cNvPr id="156" name="Google Shape;156;p11"/>
          <p:cNvSpPr txBox="1"/>
          <p:nvPr>
            <p:ph idx="1" type="subTitle"/>
          </p:nvPr>
        </p:nvSpPr>
        <p:spPr>
          <a:xfrm>
            <a:off x="1942500" y="2805588"/>
            <a:ext cx="5259000" cy="529800"/>
          </a:xfrm>
          <a:prstGeom prst="rect">
            <a:avLst/>
          </a:prstGeom>
        </p:spPr>
        <p:txBody>
          <a:bodyPr anchorCtr="0" anchor="t" bIns="91425" lIns="91425" spcFirstLastPara="1" rIns="91425" wrap="square" tIns="91425">
            <a:norm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grpSp>
        <p:nvGrpSpPr>
          <p:cNvPr id="157" name="Google Shape;157;p11"/>
          <p:cNvGrpSpPr/>
          <p:nvPr/>
        </p:nvGrpSpPr>
        <p:grpSpPr>
          <a:xfrm>
            <a:off x="719640" y="-1150845"/>
            <a:ext cx="7704246" cy="7447397"/>
            <a:chOff x="3319625" y="2830275"/>
            <a:chExt cx="1130550" cy="1092875"/>
          </a:xfrm>
        </p:grpSpPr>
        <p:sp>
          <p:nvSpPr>
            <p:cNvPr id="158" name="Google Shape;158;p1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69" name="Shape 1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0" name="Shape 170"/>
        <p:cNvGrpSpPr/>
        <p:nvPr/>
      </p:nvGrpSpPr>
      <p:grpSpPr>
        <a:xfrm>
          <a:off x="0" y="0"/>
          <a:ext cx="0" cy="0"/>
          <a:chOff x="0" y="0"/>
          <a:chExt cx="0" cy="0"/>
        </a:xfrm>
      </p:grpSpPr>
      <p:grpSp>
        <p:nvGrpSpPr>
          <p:cNvPr id="171" name="Google Shape;171;p13"/>
          <p:cNvGrpSpPr/>
          <p:nvPr/>
        </p:nvGrpSpPr>
        <p:grpSpPr>
          <a:xfrm>
            <a:off x="1911486" y="-75195"/>
            <a:ext cx="5321047" cy="5143507"/>
            <a:chOff x="3319625" y="2830275"/>
            <a:chExt cx="1130550" cy="1092875"/>
          </a:xfrm>
        </p:grpSpPr>
        <p:sp>
          <p:nvSpPr>
            <p:cNvPr id="172" name="Google Shape;172;p1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3"/>
          <p:cNvSpPr txBox="1"/>
          <p:nvPr>
            <p:ph hasCustomPrompt="1" type="title"/>
          </p:nvPr>
        </p:nvSpPr>
        <p:spPr>
          <a:xfrm>
            <a:off x="2118151" y="101940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b="1" sz="5000">
                <a:latin typeface="Vollkorn"/>
                <a:ea typeface="Vollkorn"/>
                <a:cs typeface="Vollkorn"/>
                <a:sym typeface="Vollkorn"/>
              </a:defRPr>
            </a:lvl2pPr>
            <a:lvl3pPr lvl="2" rtl="0">
              <a:spcBef>
                <a:spcPts val="0"/>
              </a:spcBef>
              <a:spcAft>
                <a:spcPts val="0"/>
              </a:spcAft>
              <a:buSzPts val="5000"/>
              <a:buFont typeface="Vollkorn"/>
              <a:buNone/>
              <a:defRPr b="1" sz="5000">
                <a:latin typeface="Vollkorn"/>
                <a:ea typeface="Vollkorn"/>
                <a:cs typeface="Vollkorn"/>
                <a:sym typeface="Vollkorn"/>
              </a:defRPr>
            </a:lvl3pPr>
            <a:lvl4pPr lvl="3" rtl="0">
              <a:spcBef>
                <a:spcPts val="0"/>
              </a:spcBef>
              <a:spcAft>
                <a:spcPts val="0"/>
              </a:spcAft>
              <a:buSzPts val="5000"/>
              <a:buFont typeface="Vollkorn"/>
              <a:buNone/>
              <a:defRPr b="1" sz="5000">
                <a:latin typeface="Vollkorn"/>
                <a:ea typeface="Vollkorn"/>
                <a:cs typeface="Vollkorn"/>
                <a:sym typeface="Vollkorn"/>
              </a:defRPr>
            </a:lvl4pPr>
            <a:lvl5pPr lvl="4" rtl="0">
              <a:spcBef>
                <a:spcPts val="0"/>
              </a:spcBef>
              <a:spcAft>
                <a:spcPts val="0"/>
              </a:spcAft>
              <a:buSzPts val="5000"/>
              <a:buFont typeface="Vollkorn"/>
              <a:buNone/>
              <a:defRPr b="1" sz="5000">
                <a:latin typeface="Vollkorn"/>
                <a:ea typeface="Vollkorn"/>
                <a:cs typeface="Vollkorn"/>
                <a:sym typeface="Vollkorn"/>
              </a:defRPr>
            </a:lvl5pPr>
            <a:lvl6pPr lvl="5" rtl="0">
              <a:spcBef>
                <a:spcPts val="0"/>
              </a:spcBef>
              <a:spcAft>
                <a:spcPts val="0"/>
              </a:spcAft>
              <a:buSzPts val="5000"/>
              <a:buFont typeface="Vollkorn"/>
              <a:buNone/>
              <a:defRPr b="1" sz="5000">
                <a:latin typeface="Vollkorn"/>
                <a:ea typeface="Vollkorn"/>
                <a:cs typeface="Vollkorn"/>
                <a:sym typeface="Vollkorn"/>
              </a:defRPr>
            </a:lvl6pPr>
            <a:lvl7pPr lvl="6" rtl="0">
              <a:spcBef>
                <a:spcPts val="0"/>
              </a:spcBef>
              <a:spcAft>
                <a:spcPts val="0"/>
              </a:spcAft>
              <a:buSzPts val="5000"/>
              <a:buFont typeface="Vollkorn"/>
              <a:buNone/>
              <a:defRPr b="1" sz="5000">
                <a:latin typeface="Vollkorn"/>
                <a:ea typeface="Vollkorn"/>
                <a:cs typeface="Vollkorn"/>
                <a:sym typeface="Vollkorn"/>
              </a:defRPr>
            </a:lvl7pPr>
            <a:lvl8pPr lvl="7" rtl="0">
              <a:spcBef>
                <a:spcPts val="0"/>
              </a:spcBef>
              <a:spcAft>
                <a:spcPts val="0"/>
              </a:spcAft>
              <a:buSzPts val="5000"/>
              <a:buFont typeface="Vollkorn"/>
              <a:buNone/>
              <a:defRPr b="1" sz="5000">
                <a:latin typeface="Vollkorn"/>
                <a:ea typeface="Vollkorn"/>
                <a:cs typeface="Vollkorn"/>
                <a:sym typeface="Vollkorn"/>
              </a:defRPr>
            </a:lvl8pPr>
            <a:lvl9pPr lvl="8" rtl="0">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84" name="Google Shape;184;p13"/>
          <p:cNvSpPr txBox="1"/>
          <p:nvPr>
            <p:ph idx="1" type="subTitle"/>
          </p:nvPr>
        </p:nvSpPr>
        <p:spPr>
          <a:xfrm>
            <a:off x="1410300" y="1877125"/>
            <a:ext cx="2176500" cy="347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Font typeface="Vollkorn"/>
              <a:buNone/>
              <a:defRPr b="1" sz="1820">
                <a:latin typeface="Vollkorn"/>
                <a:ea typeface="Vollkorn"/>
                <a:cs typeface="Vollkorn"/>
                <a:sym typeface="Vollkorn"/>
              </a:defRPr>
            </a:lvl1pPr>
            <a:lvl2pPr lvl="1" rtl="0" algn="ctr">
              <a:lnSpc>
                <a:spcPct val="100000"/>
              </a:lnSpc>
              <a:spcBef>
                <a:spcPts val="0"/>
              </a:spcBef>
              <a:spcAft>
                <a:spcPts val="0"/>
              </a:spcAft>
              <a:buSzPts val="1400"/>
              <a:buFont typeface="Vollkorn"/>
              <a:buNone/>
              <a:defRPr b="1">
                <a:latin typeface="Vollkorn"/>
                <a:ea typeface="Vollkorn"/>
                <a:cs typeface="Vollkorn"/>
                <a:sym typeface="Vollkorn"/>
              </a:defRPr>
            </a:lvl2pPr>
            <a:lvl3pPr lvl="2" rtl="0" algn="ctr">
              <a:lnSpc>
                <a:spcPct val="100000"/>
              </a:lnSpc>
              <a:spcBef>
                <a:spcPts val="0"/>
              </a:spcBef>
              <a:spcAft>
                <a:spcPts val="0"/>
              </a:spcAft>
              <a:buSzPts val="1400"/>
              <a:buFont typeface="Vollkorn"/>
              <a:buNone/>
              <a:defRPr b="1">
                <a:latin typeface="Vollkorn"/>
                <a:ea typeface="Vollkorn"/>
                <a:cs typeface="Vollkorn"/>
                <a:sym typeface="Vollkorn"/>
              </a:defRPr>
            </a:lvl3pPr>
            <a:lvl4pPr lvl="3" rtl="0" algn="ctr">
              <a:lnSpc>
                <a:spcPct val="100000"/>
              </a:lnSpc>
              <a:spcBef>
                <a:spcPts val="0"/>
              </a:spcBef>
              <a:spcAft>
                <a:spcPts val="0"/>
              </a:spcAft>
              <a:buSzPts val="1400"/>
              <a:buFont typeface="Vollkorn"/>
              <a:buNone/>
              <a:defRPr b="1">
                <a:latin typeface="Vollkorn"/>
                <a:ea typeface="Vollkorn"/>
                <a:cs typeface="Vollkorn"/>
                <a:sym typeface="Vollkorn"/>
              </a:defRPr>
            </a:lvl4pPr>
            <a:lvl5pPr lvl="4" rtl="0" algn="ctr">
              <a:lnSpc>
                <a:spcPct val="100000"/>
              </a:lnSpc>
              <a:spcBef>
                <a:spcPts val="0"/>
              </a:spcBef>
              <a:spcAft>
                <a:spcPts val="0"/>
              </a:spcAft>
              <a:buSzPts val="1400"/>
              <a:buFont typeface="Vollkorn"/>
              <a:buNone/>
              <a:defRPr b="1">
                <a:latin typeface="Vollkorn"/>
                <a:ea typeface="Vollkorn"/>
                <a:cs typeface="Vollkorn"/>
                <a:sym typeface="Vollkorn"/>
              </a:defRPr>
            </a:lvl5pPr>
            <a:lvl6pPr lvl="5" rtl="0" algn="ctr">
              <a:lnSpc>
                <a:spcPct val="100000"/>
              </a:lnSpc>
              <a:spcBef>
                <a:spcPts val="0"/>
              </a:spcBef>
              <a:spcAft>
                <a:spcPts val="0"/>
              </a:spcAft>
              <a:buSzPts val="1400"/>
              <a:buFont typeface="Vollkorn"/>
              <a:buNone/>
              <a:defRPr b="1">
                <a:latin typeface="Vollkorn"/>
                <a:ea typeface="Vollkorn"/>
                <a:cs typeface="Vollkorn"/>
                <a:sym typeface="Vollkorn"/>
              </a:defRPr>
            </a:lvl6pPr>
            <a:lvl7pPr lvl="6" rtl="0" algn="ctr">
              <a:lnSpc>
                <a:spcPct val="100000"/>
              </a:lnSpc>
              <a:spcBef>
                <a:spcPts val="0"/>
              </a:spcBef>
              <a:spcAft>
                <a:spcPts val="0"/>
              </a:spcAft>
              <a:buSzPts val="1400"/>
              <a:buFont typeface="Vollkorn"/>
              <a:buNone/>
              <a:defRPr b="1">
                <a:latin typeface="Vollkorn"/>
                <a:ea typeface="Vollkorn"/>
                <a:cs typeface="Vollkorn"/>
                <a:sym typeface="Vollkorn"/>
              </a:defRPr>
            </a:lvl7pPr>
            <a:lvl8pPr lvl="7" rtl="0" algn="ctr">
              <a:lnSpc>
                <a:spcPct val="100000"/>
              </a:lnSpc>
              <a:spcBef>
                <a:spcPts val="0"/>
              </a:spcBef>
              <a:spcAft>
                <a:spcPts val="0"/>
              </a:spcAft>
              <a:buSzPts val="1400"/>
              <a:buFont typeface="Vollkorn"/>
              <a:buNone/>
              <a:defRPr b="1">
                <a:latin typeface="Vollkorn"/>
                <a:ea typeface="Vollkorn"/>
                <a:cs typeface="Vollkorn"/>
                <a:sym typeface="Vollkorn"/>
              </a:defRPr>
            </a:lvl8pPr>
            <a:lvl9pPr lvl="8" rtl="0" algn="ctr">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85" name="Google Shape;185;p13"/>
          <p:cNvSpPr txBox="1"/>
          <p:nvPr>
            <p:ph idx="2" type="subTitle"/>
          </p:nvPr>
        </p:nvSpPr>
        <p:spPr>
          <a:xfrm>
            <a:off x="1410225" y="2224525"/>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13"/>
          <p:cNvSpPr txBox="1"/>
          <p:nvPr>
            <p:ph hasCustomPrompt="1" idx="3" type="title"/>
          </p:nvPr>
        </p:nvSpPr>
        <p:spPr>
          <a:xfrm>
            <a:off x="2118151" y="281105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b="1" sz="5000">
                <a:latin typeface="Vollkorn"/>
                <a:ea typeface="Vollkorn"/>
                <a:cs typeface="Vollkorn"/>
                <a:sym typeface="Vollkorn"/>
              </a:defRPr>
            </a:lvl2pPr>
            <a:lvl3pPr lvl="2" rtl="0">
              <a:spcBef>
                <a:spcPts val="0"/>
              </a:spcBef>
              <a:spcAft>
                <a:spcPts val="0"/>
              </a:spcAft>
              <a:buSzPts val="5000"/>
              <a:buFont typeface="Vollkorn"/>
              <a:buNone/>
              <a:defRPr b="1" sz="5000">
                <a:latin typeface="Vollkorn"/>
                <a:ea typeface="Vollkorn"/>
                <a:cs typeface="Vollkorn"/>
                <a:sym typeface="Vollkorn"/>
              </a:defRPr>
            </a:lvl3pPr>
            <a:lvl4pPr lvl="3" rtl="0">
              <a:spcBef>
                <a:spcPts val="0"/>
              </a:spcBef>
              <a:spcAft>
                <a:spcPts val="0"/>
              </a:spcAft>
              <a:buSzPts val="5000"/>
              <a:buFont typeface="Vollkorn"/>
              <a:buNone/>
              <a:defRPr b="1" sz="5000">
                <a:latin typeface="Vollkorn"/>
                <a:ea typeface="Vollkorn"/>
                <a:cs typeface="Vollkorn"/>
                <a:sym typeface="Vollkorn"/>
              </a:defRPr>
            </a:lvl4pPr>
            <a:lvl5pPr lvl="4" rtl="0">
              <a:spcBef>
                <a:spcPts val="0"/>
              </a:spcBef>
              <a:spcAft>
                <a:spcPts val="0"/>
              </a:spcAft>
              <a:buSzPts val="5000"/>
              <a:buFont typeface="Vollkorn"/>
              <a:buNone/>
              <a:defRPr b="1" sz="5000">
                <a:latin typeface="Vollkorn"/>
                <a:ea typeface="Vollkorn"/>
                <a:cs typeface="Vollkorn"/>
                <a:sym typeface="Vollkorn"/>
              </a:defRPr>
            </a:lvl5pPr>
            <a:lvl6pPr lvl="5" rtl="0">
              <a:spcBef>
                <a:spcPts val="0"/>
              </a:spcBef>
              <a:spcAft>
                <a:spcPts val="0"/>
              </a:spcAft>
              <a:buSzPts val="5000"/>
              <a:buFont typeface="Vollkorn"/>
              <a:buNone/>
              <a:defRPr b="1" sz="5000">
                <a:latin typeface="Vollkorn"/>
                <a:ea typeface="Vollkorn"/>
                <a:cs typeface="Vollkorn"/>
                <a:sym typeface="Vollkorn"/>
              </a:defRPr>
            </a:lvl6pPr>
            <a:lvl7pPr lvl="6" rtl="0">
              <a:spcBef>
                <a:spcPts val="0"/>
              </a:spcBef>
              <a:spcAft>
                <a:spcPts val="0"/>
              </a:spcAft>
              <a:buSzPts val="5000"/>
              <a:buFont typeface="Vollkorn"/>
              <a:buNone/>
              <a:defRPr b="1" sz="5000">
                <a:latin typeface="Vollkorn"/>
                <a:ea typeface="Vollkorn"/>
                <a:cs typeface="Vollkorn"/>
                <a:sym typeface="Vollkorn"/>
              </a:defRPr>
            </a:lvl7pPr>
            <a:lvl8pPr lvl="7" rtl="0">
              <a:spcBef>
                <a:spcPts val="0"/>
              </a:spcBef>
              <a:spcAft>
                <a:spcPts val="0"/>
              </a:spcAft>
              <a:buSzPts val="5000"/>
              <a:buFont typeface="Vollkorn"/>
              <a:buNone/>
              <a:defRPr b="1" sz="5000">
                <a:latin typeface="Vollkorn"/>
                <a:ea typeface="Vollkorn"/>
                <a:cs typeface="Vollkorn"/>
                <a:sym typeface="Vollkorn"/>
              </a:defRPr>
            </a:lvl8pPr>
            <a:lvl9pPr lvl="8" rtl="0">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87" name="Google Shape;187;p13"/>
          <p:cNvSpPr txBox="1"/>
          <p:nvPr>
            <p:ph idx="4" type="subTitle"/>
          </p:nvPr>
        </p:nvSpPr>
        <p:spPr>
          <a:xfrm>
            <a:off x="1410300" y="3669350"/>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gn="ctr">
              <a:lnSpc>
                <a:spcPct val="100000"/>
              </a:lnSpc>
              <a:spcBef>
                <a:spcPts val="0"/>
              </a:spcBef>
              <a:spcAft>
                <a:spcPts val="0"/>
              </a:spcAft>
              <a:buSzPts val="1400"/>
              <a:buFont typeface="Vollkorn"/>
              <a:buNone/>
              <a:defRPr b="1">
                <a:latin typeface="Vollkorn"/>
                <a:ea typeface="Vollkorn"/>
                <a:cs typeface="Vollkorn"/>
                <a:sym typeface="Vollkorn"/>
              </a:defRPr>
            </a:lvl2pPr>
            <a:lvl3pPr lvl="2" rtl="0" algn="ctr">
              <a:lnSpc>
                <a:spcPct val="100000"/>
              </a:lnSpc>
              <a:spcBef>
                <a:spcPts val="0"/>
              </a:spcBef>
              <a:spcAft>
                <a:spcPts val="0"/>
              </a:spcAft>
              <a:buSzPts val="1400"/>
              <a:buFont typeface="Vollkorn"/>
              <a:buNone/>
              <a:defRPr b="1">
                <a:latin typeface="Vollkorn"/>
                <a:ea typeface="Vollkorn"/>
                <a:cs typeface="Vollkorn"/>
                <a:sym typeface="Vollkorn"/>
              </a:defRPr>
            </a:lvl3pPr>
            <a:lvl4pPr lvl="3" rtl="0" algn="ctr">
              <a:lnSpc>
                <a:spcPct val="100000"/>
              </a:lnSpc>
              <a:spcBef>
                <a:spcPts val="0"/>
              </a:spcBef>
              <a:spcAft>
                <a:spcPts val="0"/>
              </a:spcAft>
              <a:buSzPts val="1400"/>
              <a:buFont typeface="Vollkorn"/>
              <a:buNone/>
              <a:defRPr b="1">
                <a:latin typeface="Vollkorn"/>
                <a:ea typeface="Vollkorn"/>
                <a:cs typeface="Vollkorn"/>
                <a:sym typeface="Vollkorn"/>
              </a:defRPr>
            </a:lvl4pPr>
            <a:lvl5pPr lvl="4" rtl="0" algn="ctr">
              <a:lnSpc>
                <a:spcPct val="100000"/>
              </a:lnSpc>
              <a:spcBef>
                <a:spcPts val="0"/>
              </a:spcBef>
              <a:spcAft>
                <a:spcPts val="0"/>
              </a:spcAft>
              <a:buSzPts val="1400"/>
              <a:buFont typeface="Vollkorn"/>
              <a:buNone/>
              <a:defRPr b="1">
                <a:latin typeface="Vollkorn"/>
                <a:ea typeface="Vollkorn"/>
                <a:cs typeface="Vollkorn"/>
                <a:sym typeface="Vollkorn"/>
              </a:defRPr>
            </a:lvl5pPr>
            <a:lvl6pPr lvl="5" rtl="0" algn="ctr">
              <a:lnSpc>
                <a:spcPct val="100000"/>
              </a:lnSpc>
              <a:spcBef>
                <a:spcPts val="0"/>
              </a:spcBef>
              <a:spcAft>
                <a:spcPts val="0"/>
              </a:spcAft>
              <a:buSzPts val="1400"/>
              <a:buFont typeface="Vollkorn"/>
              <a:buNone/>
              <a:defRPr b="1">
                <a:latin typeface="Vollkorn"/>
                <a:ea typeface="Vollkorn"/>
                <a:cs typeface="Vollkorn"/>
                <a:sym typeface="Vollkorn"/>
              </a:defRPr>
            </a:lvl6pPr>
            <a:lvl7pPr lvl="6" rtl="0" algn="ctr">
              <a:lnSpc>
                <a:spcPct val="100000"/>
              </a:lnSpc>
              <a:spcBef>
                <a:spcPts val="0"/>
              </a:spcBef>
              <a:spcAft>
                <a:spcPts val="0"/>
              </a:spcAft>
              <a:buSzPts val="1400"/>
              <a:buFont typeface="Vollkorn"/>
              <a:buNone/>
              <a:defRPr b="1">
                <a:latin typeface="Vollkorn"/>
                <a:ea typeface="Vollkorn"/>
                <a:cs typeface="Vollkorn"/>
                <a:sym typeface="Vollkorn"/>
              </a:defRPr>
            </a:lvl7pPr>
            <a:lvl8pPr lvl="7" rtl="0" algn="ctr">
              <a:lnSpc>
                <a:spcPct val="100000"/>
              </a:lnSpc>
              <a:spcBef>
                <a:spcPts val="0"/>
              </a:spcBef>
              <a:spcAft>
                <a:spcPts val="0"/>
              </a:spcAft>
              <a:buSzPts val="1400"/>
              <a:buFont typeface="Vollkorn"/>
              <a:buNone/>
              <a:defRPr b="1">
                <a:latin typeface="Vollkorn"/>
                <a:ea typeface="Vollkorn"/>
                <a:cs typeface="Vollkorn"/>
                <a:sym typeface="Vollkorn"/>
              </a:defRPr>
            </a:lvl8pPr>
            <a:lvl9pPr lvl="8" rtl="0" algn="ctr">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88" name="Google Shape;188;p13"/>
          <p:cNvSpPr txBox="1"/>
          <p:nvPr>
            <p:ph idx="5" type="subTitle"/>
          </p:nvPr>
        </p:nvSpPr>
        <p:spPr>
          <a:xfrm>
            <a:off x="1410225" y="4016750"/>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3"/>
          <p:cNvSpPr txBox="1"/>
          <p:nvPr>
            <p:ph hasCustomPrompt="1" idx="6" type="title"/>
          </p:nvPr>
        </p:nvSpPr>
        <p:spPr>
          <a:xfrm>
            <a:off x="5970150" y="101940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lgn="l">
              <a:spcBef>
                <a:spcPts val="0"/>
              </a:spcBef>
              <a:spcAft>
                <a:spcPts val="0"/>
              </a:spcAft>
              <a:buSzPts val="5000"/>
              <a:buFont typeface="Vollkorn"/>
              <a:buNone/>
              <a:defRPr b="1" sz="5000">
                <a:latin typeface="Vollkorn"/>
                <a:ea typeface="Vollkorn"/>
                <a:cs typeface="Vollkorn"/>
                <a:sym typeface="Vollkorn"/>
              </a:defRPr>
            </a:lvl2pPr>
            <a:lvl3pPr lvl="2" rtl="0" algn="l">
              <a:spcBef>
                <a:spcPts val="0"/>
              </a:spcBef>
              <a:spcAft>
                <a:spcPts val="0"/>
              </a:spcAft>
              <a:buSzPts val="5000"/>
              <a:buFont typeface="Vollkorn"/>
              <a:buNone/>
              <a:defRPr b="1" sz="5000">
                <a:latin typeface="Vollkorn"/>
                <a:ea typeface="Vollkorn"/>
                <a:cs typeface="Vollkorn"/>
                <a:sym typeface="Vollkorn"/>
              </a:defRPr>
            </a:lvl3pPr>
            <a:lvl4pPr lvl="3" rtl="0" algn="l">
              <a:spcBef>
                <a:spcPts val="0"/>
              </a:spcBef>
              <a:spcAft>
                <a:spcPts val="0"/>
              </a:spcAft>
              <a:buSzPts val="5000"/>
              <a:buFont typeface="Vollkorn"/>
              <a:buNone/>
              <a:defRPr b="1" sz="5000">
                <a:latin typeface="Vollkorn"/>
                <a:ea typeface="Vollkorn"/>
                <a:cs typeface="Vollkorn"/>
                <a:sym typeface="Vollkorn"/>
              </a:defRPr>
            </a:lvl4pPr>
            <a:lvl5pPr lvl="4" rtl="0" algn="l">
              <a:spcBef>
                <a:spcPts val="0"/>
              </a:spcBef>
              <a:spcAft>
                <a:spcPts val="0"/>
              </a:spcAft>
              <a:buSzPts val="5000"/>
              <a:buFont typeface="Vollkorn"/>
              <a:buNone/>
              <a:defRPr b="1" sz="5000">
                <a:latin typeface="Vollkorn"/>
                <a:ea typeface="Vollkorn"/>
                <a:cs typeface="Vollkorn"/>
                <a:sym typeface="Vollkorn"/>
              </a:defRPr>
            </a:lvl5pPr>
            <a:lvl6pPr lvl="5" rtl="0" algn="l">
              <a:spcBef>
                <a:spcPts val="0"/>
              </a:spcBef>
              <a:spcAft>
                <a:spcPts val="0"/>
              </a:spcAft>
              <a:buSzPts val="5000"/>
              <a:buFont typeface="Vollkorn"/>
              <a:buNone/>
              <a:defRPr b="1" sz="5000">
                <a:latin typeface="Vollkorn"/>
                <a:ea typeface="Vollkorn"/>
                <a:cs typeface="Vollkorn"/>
                <a:sym typeface="Vollkorn"/>
              </a:defRPr>
            </a:lvl6pPr>
            <a:lvl7pPr lvl="6" rtl="0" algn="l">
              <a:spcBef>
                <a:spcPts val="0"/>
              </a:spcBef>
              <a:spcAft>
                <a:spcPts val="0"/>
              </a:spcAft>
              <a:buSzPts val="5000"/>
              <a:buFont typeface="Vollkorn"/>
              <a:buNone/>
              <a:defRPr b="1" sz="5000">
                <a:latin typeface="Vollkorn"/>
                <a:ea typeface="Vollkorn"/>
                <a:cs typeface="Vollkorn"/>
                <a:sym typeface="Vollkorn"/>
              </a:defRPr>
            </a:lvl7pPr>
            <a:lvl8pPr lvl="7" rtl="0" algn="l">
              <a:spcBef>
                <a:spcPts val="0"/>
              </a:spcBef>
              <a:spcAft>
                <a:spcPts val="0"/>
              </a:spcAft>
              <a:buSzPts val="5000"/>
              <a:buFont typeface="Vollkorn"/>
              <a:buNone/>
              <a:defRPr b="1" sz="5000">
                <a:latin typeface="Vollkorn"/>
                <a:ea typeface="Vollkorn"/>
                <a:cs typeface="Vollkorn"/>
                <a:sym typeface="Vollkorn"/>
              </a:defRPr>
            </a:lvl8pPr>
            <a:lvl9pPr lvl="8" rtl="0" algn="l">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90" name="Google Shape;190;p13"/>
          <p:cNvSpPr txBox="1"/>
          <p:nvPr>
            <p:ph idx="7" type="subTitle"/>
          </p:nvPr>
        </p:nvSpPr>
        <p:spPr>
          <a:xfrm>
            <a:off x="5262300" y="1877125"/>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91" name="Google Shape;191;p13"/>
          <p:cNvSpPr txBox="1"/>
          <p:nvPr>
            <p:ph idx="8" type="subTitle"/>
          </p:nvPr>
        </p:nvSpPr>
        <p:spPr>
          <a:xfrm>
            <a:off x="5262300" y="2224525"/>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13"/>
          <p:cNvSpPr txBox="1"/>
          <p:nvPr>
            <p:ph hasCustomPrompt="1" idx="9" type="title"/>
          </p:nvPr>
        </p:nvSpPr>
        <p:spPr>
          <a:xfrm>
            <a:off x="5970150" y="281105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lgn="l">
              <a:spcBef>
                <a:spcPts val="0"/>
              </a:spcBef>
              <a:spcAft>
                <a:spcPts val="0"/>
              </a:spcAft>
              <a:buSzPts val="5000"/>
              <a:buFont typeface="Vollkorn"/>
              <a:buNone/>
              <a:defRPr b="1" sz="5000">
                <a:latin typeface="Vollkorn"/>
                <a:ea typeface="Vollkorn"/>
                <a:cs typeface="Vollkorn"/>
                <a:sym typeface="Vollkorn"/>
              </a:defRPr>
            </a:lvl2pPr>
            <a:lvl3pPr lvl="2" rtl="0" algn="l">
              <a:spcBef>
                <a:spcPts val="0"/>
              </a:spcBef>
              <a:spcAft>
                <a:spcPts val="0"/>
              </a:spcAft>
              <a:buSzPts val="5000"/>
              <a:buFont typeface="Vollkorn"/>
              <a:buNone/>
              <a:defRPr b="1" sz="5000">
                <a:latin typeface="Vollkorn"/>
                <a:ea typeface="Vollkorn"/>
                <a:cs typeface="Vollkorn"/>
                <a:sym typeface="Vollkorn"/>
              </a:defRPr>
            </a:lvl3pPr>
            <a:lvl4pPr lvl="3" rtl="0" algn="l">
              <a:spcBef>
                <a:spcPts val="0"/>
              </a:spcBef>
              <a:spcAft>
                <a:spcPts val="0"/>
              </a:spcAft>
              <a:buSzPts val="5000"/>
              <a:buFont typeface="Vollkorn"/>
              <a:buNone/>
              <a:defRPr b="1" sz="5000">
                <a:latin typeface="Vollkorn"/>
                <a:ea typeface="Vollkorn"/>
                <a:cs typeface="Vollkorn"/>
                <a:sym typeface="Vollkorn"/>
              </a:defRPr>
            </a:lvl4pPr>
            <a:lvl5pPr lvl="4" rtl="0" algn="l">
              <a:spcBef>
                <a:spcPts val="0"/>
              </a:spcBef>
              <a:spcAft>
                <a:spcPts val="0"/>
              </a:spcAft>
              <a:buSzPts val="5000"/>
              <a:buFont typeface="Vollkorn"/>
              <a:buNone/>
              <a:defRPr b="1" sz="5000">
                <a:latin typeface="Vollkorn"/>
                <a:ea typeface="Vollkorn"/>
                <a:cs typeface="Vollkorn"/>
                <a:sym typeface="Vollkorn"/>
              </a:defRPr>
            </a:lvl5pPr>
            <a:lvl6pPr lvl="5" rtl="0" algn="l">
              <a:spcBef>
                <a:spcPts val="0"/>
              </a:spcBef>
              <a:spcAft>
                <a:spcPts val="0"/>
              </a:spcAft>
              <a:buSzPts val="5000"/>
              <a:buFont typeface="Vollkorn"/>
              <a:buNone/>
              <a:defRPr b="1" sz="5000">
                <a:latin typeface="Vollkorn"/>
                <a:ea typeface="Vollkorn"/>
                <a:cs typeface="Vollkorn"/>
                <a:sym typeface="Vollkorn"/>
              </a:defRPr>
            </a:lvl6pPr>
            <a:lvl7pPr lvl="6" rtl="0" algn="l">
              <a:spcBef>
                <a:spcPts val="0"/>
              </a:spcBef>
              <a:spcAft>
                <a:spcPts val="0"/>
              </a:spcAft>
              <a:buSzPts val="5000"/>
              <a:buFont typeface="Vollkorn"/>
              <a:buNone/>
              <a:defRPr b="1" sz="5000">
                <a:latin typeface="Vollkorn"/>
                <a:ea typeface="Vollkorn"/>
                <a:cs typeface="Vollkorn"/>
                <a:sym typeface="Vollkorn"/>
              </a:defRPr>
            </a:lvl7pPr>
            <a:lvl8pPr lvl="7" rtl="0" algn="l">
              <a:spcBef>
                <a:spcPts val="0"/>
              </a:spcBef>
              <a:spcAft>
                <a:spcPts val="0"/>
              </a:spcAft>
              <a:buSzPts val="5000"/>
              <a:buFont typeface="Vollkorn"/>
              <a:buNone/>
              <a:defRPr b="1" sz="5000">
                <a:latin typeface="Vollkorn"/>
                <a:ea typeface="Vollkorn"/>
                <a:cs typeface="Vollkorn"/>
                <a:sym typeface="Vollkorn"/>
              </a:defRPr>
            </a:lvl8pPr>
            <a:lvl9pPr lvl="8" rtl="0" algn="l">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93" name="Google Shape;193;p13"/>
          <p:cNvSpPr txBox="1"/>
          <p:nvPr>
            <p:ph idx="13" type="subTitle"/>
          </p:nvPr>
        </p:nvSpPr>
        <p:spPr>
          <a:xfrm>
            <a:off x="5262300" y="3669350"/>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94" name="Google Shape;194;p13"/>
          <p:cNvSpPr txBox="1"/>
          <p:nvPr>
            <p:ph idx="14" type="subTitle"/>
          </p:nvPr>
        </p:nvSpPr>
        <p:spPr>
          <a:xfrm>
            <a:off x="5262300" y="4016750"/>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5" name="Google Shape;195;p13"/>
          <p:cNvSpPr txBox="1"/>
          <p:nvPr>
            <p:ph idx="15" type="title"/>
          </p:nvPr>
        </p:nvSpPr>
        <p:spPr>
          <a:xfrm>
            <a:off x="720000" y="540000"/>
            <a:ext cx="7704000" cy="479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254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96" name="Google Shape;196;p13"/>
          <p:cNvSpPr/>
          <p:nvPr/>
        </p:nvSpPr>
        <p:spPr>
          <a:xfrm rot="10366299">
            <a:off x="7343771" y="170713"/>
            <a:ext cx="1485405" cy="514572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rot="-10326334">
            <a:off x="343537" y="170798"/>
            <a:ext cx="1485276" cy="5145558"/>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98" name="Shape 198"/>
        <p:cNvGrpSpPr/>
        <p:nvPr/>
      </p:nvGrpSpPr>
      <p:grpSpPr>
        <a:xfrm>
          <a:off x="0" y="0"/>
          <a:ext cx="0" cy="0"/>
          <a:chOff x="0" y="0"/>
          <a:chExt cx="0" cy="0"/>
        </a:xfrm>
      </p:grpSpPr>
      <p:grpSp>
        <p:nvGrpSpPr>
          <p:cNvPr id="199" name="Google Shape;199;p14"/>
          <p:cNvGrpSpPr/>
          <p:nvPr/>
        </p:nvGrpSpPr>
        <p:grpSpPr>
          <a:xfrm>
            <a:off x="3681784" y="-106692"/>
            <a:ext cx="5385827" cy="5206129"/>
            <a:chOff x="3319625" y="2830275"/>
            <a:chExt cx="1130550" cy="1092875"/>
          </a:xfrm>
        </p:grpSpPr>
        <p:sp>
          <p:nvSpPr>
            <p:cNvPr id="200" name="Google Shape;200;p1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14"/>
          <p:cNvSpPr txBox="1"/>
          <p:nvPr>
            <p:ph type="title"/>
          </p:nvPr>
        </p:nvSpPr>
        <p:spPr>
          <a:xfrm>
            <a:off x="4971900" y="1793125"/>
            <a:ext cx="3452100" cy="572700"/>
          </a:xfrm>
          <a:prstGeom prst="rect">
            <a:avLst/>
          </a:prstGeom>
        </p:spPr>
        <p:txBody>
          <a:bodyPr anchorCtr="0" anchor="b" bIns="91425" lIns="91425" spcFirstLastPara="1" rIns="91425" wrap="square" tIns="91425">
            <a:normAutofit/>
          </a:bodyPr>
          <a:lstStyle>
            <a:lvl1pPr lvl="0">
              <a:spcBef>
                <a:spcPts val="0"/>
              </a:spcBef>
              <a:spcAft>
                <a:spcPts val="0"/>
              </a:spcAft>
              <a:buSzPts val="2800"/>
              <a:buNone/>
              <a:defRPr sz="36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2" name="Google Shape;212;p14"/>
          <p:cNvSpPr txBox="1"/>
          <p:nvPr>
            <p:ph idx="1" type="subTitle"/>
          </p:nvPr>
        </p:nvSpPr>
        <p:spPr>
          <a:xfrm>
            <a:off x="4971900" y="2365825"/>
            <a:ext cx="3452100" cy="1374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14"/>
          <p:cNvSpPr/>
          <p:nvPr/>
        </p:nvSpPr>
        <p:spPr>
          <a:xfrm rot="10800000">
            <a:off x="58919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14" name="Shape 214"/>
        <p:cNvGrpSpPr/>
        <p:nvPr/>
      </p:nvGrpSpPr>
      <p:grpSpPr>
        <a:xfrm>
          <a:off x="0" y="0"/>
          <a:ext cx="0" cy="0"/>
          <a:chOff x="0" y="0"/>
          <a:chExt cx="0" cy="0"/>
        </a:xfrm>
      </p:grpSpPr>
      <p:grpSp>
        <p:nvGrpSpPr>
          <p:cNvPr id="215" name="Google Shape;215;p15"/>
          <p:cNvGrpSpPr/>
          <p:nvPr/>
        </p:nvGrpSpPr>
        <p:grpSpPr>
          <a:xfrm>
            <a:off x="3467145" y="84118"/>
            <a:ext cx="5149203" cy="4977499"/>
            <a:chOff x="3319625" y="2830275"/>
            <a:chExt cx="1130550" cy="1092875"/>
          </a:xfrm>
        </p:grpSpPr>
        <p:sp>
          <p:nvSpPr>
            <p:cNvPr id="216" name="Google Shape;216;p1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5"/>
          <p:cNvSpPr txBox="1"/>
          <p:nvPr>
            <p:ph type="title"/>
          </p:nvPr>
        </p:nvSpPr>
        <p:spPr>
          <a:xfrm>
            <a:off x="720000" y="540000"/>
            <a:ext cx="3852000" cy="126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25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15"/>
          <p:cNvSpPr txBox="1"/>
          <p:nvPr>
            <p:ph idx="1" type="subTitle"/>
          </p:nvPr>
        </p:nvSpPr>
        <p:spPr>
          <a:xfrm>
            <a:off x="720000" y="1980000"/>
            <a:ext cx="3852000" cy="26244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29" name="Shape 229"/>
        <p:cNvGrpSpPr/>
        <p:nvPr/>
      </p:nvGrpSpPr>
      <p:grpSpPr>
        <a:xfrm>
          <a:off x="0" y="0"/>
          <a:ext cx="0" cy="0"/>
          <a:chOff x="0" y="0"/>
          <a:chExt cx="0" cy="0"/>
        </a:xfrm>
      </p:grpSpPr>
      <p:sp>
        <p:nvSpPr>
          <p:cNvPr id="230" name="Google Shape;230;p16"/>
          <p:cNvSpPr txBox="1"/>
          <p:nvPr>
            <p:ph type="title"/>
          </p:nvPr>
        </p:nvSpPr>
        <p:spPr>
          <a:xfrm>
            <a:off x="720000" y="1619250"/>
            <a:ext cx="3852000" cy="9333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sz="25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31" name="Google Shape;231;p16"/>
          <p:cNvSpPr txBox="1"/>
          <p:nvPr>
            <p:ph idx="1" type="subTitle"/>
          </p:nvPr>
        </p:nvSpPr>
        <p:spPr>
          <a:xfrm>
            <a:off x="720000" y="2552700"/>
            <a:ext cx="3852000" cy="1374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32" name="Google Shape;232;p16"/>
          <p:cNvGrpSpPr/>
          <p:nvPr/>
        </p:nvGrpSpPr>
        <p:grpSpPr>
          <a:xfrm>
            <a:off x="3681784" y="-106692"/>
            <a:ext cx="5385827" cy="5206129"/>
            <a:chOff x="3319625" y="2830275"/>
            <a:chExt cx="1130550" cy="1092875"/>
          </a:xfrm>
        </p:grpSpPr>
        <p:sp>
          <p:nvSpPr>
            <p:cNvPr id="233" name="Google Shape;233;p1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6"/>
          <p:cNvSpPr/>
          <p:nvPr/>
        </p:nvSpPr>
        <p:spPr>
          <a:xfrm rot="-5400000">
            <a:off x="1407242"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245" name="Shape 245"/>
        <p:cNvGrpSpPr/>
        <p:nvPr/>
      </p:nvGrpSpPr>
      <p:grpSpPr>
        <a:xfrm>
          <a:off x="0" y="0"/>
          <a:ext cx="0" cy="0"/>
          <a:chOff x="0" y="0"/>
          <a:chExt cx="0" cy="0"/>
        </a:xfrm>
      </p:grpSpPr>
      <p:sp>
        <p:nvSpPr>
          <p:cNvPr id="246" name="Google Shape;246;p17"/>
          <p:cNvSpPr txBox="1"/>
          <p:nvPr>
            <p:ph type="title"/>
          </p:nvPr>
        </p:nvSpPr>
        <p:spPr>
          <a:xfrm>
            <a:off x="4572000" y="1619400"/>
            <a:ext cx="3852000" cy="9333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sz="25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47" name="Google Shape;247;p17"/>
          <p:cNvSpPr txBox="1"/>
          <p:nvPr>
            <p:ph idx="1" type="subTitle"/>
          </p:nvPr>
        </p:nvSpPr>
        <p:spPr>
          <a:xfrm>
            <a:off x="4572000" y="2552700"/>
            <a:ext cx="3852000" cy="1374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48" name="Google Shape;248;p17"/>
          <p:cNvGrpSpPr/>
          <p:nvPr/>
        </p:nvGrpSpPr>
        <p:grpSpPr>
          <a:xfrm>
            <a:off x="-77404" y="-106692"/>
            <a:ext cx="5385827" cy="5206129"/>
            <a:chOff x="3319625" y="2830275"/>
            <a:chExt cx="1130550" cy="1092875"/>
          </a:xfrm>
        </p:grpSpPr>
        <p:sp>
          <p:nvSpPr>
            <p:cNvPr id="249" name="Google Shape;249;p1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17"/>
          <p:cNvSpPr/>
          <p:nvPr/>
        </p:nvSpPr>
        <p:spPr>
          <a:xfrm rot="5400000">
            <a:off x="5874417"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261" name="Shape 261"/>
        <p:cNvGrpSpPr/>
        <p:nvPr/>
      </p:nvGrpSpPr>
      <p:grpSpPr>
        <a:xfrm>
          <a:off x="0" y="0"/>
          <a:ext cx="0" cy="0"/>
          <a:chOff x="0" y="0"/>
          <a:chExt cx="0" cy="0"/>
        </a:xfrm>
      </p:grpSpPr>
      <p:sp>
        <p:nvSpPr>
          <p:cNvPr id="262" name="Google Shape;262;p18"/>
          <p:cNvSpPr/>
          <p:nvPr/>
        </p:nvSpPr>
        <p:spPr>
          <a:xfrm rot="10800000">
            <a:off x="10504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rot="10800000">
            <a:off x="382919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rot="10800000">
            <a:off x="66079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8"/>
          <p:cNvGrpSpPr/>
          <p:nvPr/>
        </p:nvGrpSpPr>
        <p:grpSpPr>
          <a:xfrm>
            <a:off x="719640" y="-1150845"/>
            <a:ext cx="7704246" cy="7447397"/>
            <a:chOff x="3319625" y="2830275"/>
            <a:chExt cx="1130550" cy="1092875"/>
          </a:xfrm>
        </p:grpSpPr>
        <p:sp>
          <p:nvSpPr>
            <p:cNvPr id="266" name="Google Shape;266;p18"/>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8"/>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78" name="Google Shape;278;p18"/>
          <p:cNvSpPr txBox="1"/>
          <p:nvPr>
            <p:ph idx="2" type="title"/>
          </p:nvPr>
        </p:nvSpPr>
        <p:spPr>
          <a:xfrm>
            <a:off x="72000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79" name="Google Shape;279;p18"/>
          <p:cNvSpPr txBox="1"/>
          <p:nvPr>
            <p:ph idx="1" type="subTitle"/>
          </p:nvPr>
        </p:nvSpPr>
        <p:spPr>
          <a:xfrm>
            <a:off x="72000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0" name="Google Shape;280;p18"/>
          <p:cNvSpPr txBox="1"/>
          <p:nvPr>
            <p:ph idx="3" type="title"/>
          </p:nvPr>
        </p:nvSpPr>
        <p:spPr>
          <a:xfrm>
            <a:off x="349875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81" name="Google Shape;281;p18"/>
          <p:cNvSpPr txBox="1"/>
          <p:nvPr>
            <p:ph idx="4" type="subTitle"/>
          </p:nvPr>
        </p:nvSpPr>
        <p:spPr>
          <a:xfrm>
            <a:off x="349875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2" name="Google Shape;282;p18"/>
          <p:cNvSpPr txBox="1"/>
          <p:nvPr>
            <p:ph idx="5" type="title"/>
          </p:nvPr>
        </p:nvSpPr>
        <p:spPr>
          <a:xfrm>
            <a:off x="627750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83" name="Google Shape;283;p18"/>
          <p:cNvSpPr txBox="1"/>
          <p:nvPr>
            <p:ph idx="6" type="subTitle"/>
          </p:nvPr>
        </p:nvSpPr>
        <p:spPr>
          <a:xfrm>
            <a:off x="627750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284" name="Shape 284"/>
        <p:cNvGrpSpPr/>
        <p:nvPr/>
      </p:nvGrpSpPr>
      <p:grpSpPr>
        <a:xfrm>
          <a:off x="0" y="0"/>
          <a:ext cx="0" cy="0"/>
          <a:chOff x="0" y="0"/>
          <a:chExt cx="0" cy="0"/>
        </a:xfrm>
      </p:grpSpPr>
      <p:grpSp>
        <p:nvGrpSpPr>
          <p:cNvPr id="285" name="Google Shape;285;p19"/>
          <p:cNvGrpSpPr/>
          <p:nvPr/>
        </p:nvGrpSpPr>
        <p:grpSpPr>
          <a:xfrm>
            <a:off x="719640" y="-1150845"/>
            <a:ext cx="7704246" cy="7447397"/>
            <a:chOff x="3319625" y="2830275"/>
            <a:chExt cx="1130550" cy="1092875"/>
          </a:xfrm>
        </p:grpSpPr>
        <p:sp>
          <p:nvSpPr>
            <p:cNvPr id="286" name="Google Shape;286;p19"/>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9"/>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298" name="Google Shape;298;p19"/>
          <p:cNvSpPr txBox="1"/>
          <p:nvPr>
            <p:ph idx="2" type="title"/>
          </p:nvPr>
        </p:nvSpPr>
        <p:spPr>
          <a:xfrm>
            <a:off x="720000" y="3592200"/>
            <a:ext cx="2146500" cy="476100"/>
          </a:xfrm>
          <a:prstGeom prst="rect">
            <a:avLst/>
          </a:prstGeom>
          <a:noFill/>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299" name="Google Shape;299;p19"/>
          <p:cNvSpPr txBox="1"/>
          <p:nvPr>
            <p:ph idx="1" type="subTitle"/>
          </p:nvPr>
        </p:nvSpPr>
        <p:spPr>
          <a:xfrm>
            <a:off x="72000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19"/>
          <p:cNvSpPr txBox="1"/>
          <p:nvPr>
            <p:ph idx="3" type="title"/>
          </p:nvPr>
        </p:nvSpPr>
        <p:spPr>
          <a:xfrm>
            <a:off x="3498750" y="35922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1" name="Google Shape;301;p19"/>
          <p:cNvSpPr txBox="1"/>
          <p:nvPr>
            <p:ph idx="4" type="subTitle"/>
          </p:nvPr>
        </p:nvSpPr>
        <p:spPr>
          <a:xfrm>
            <a:off x="349875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2" name="Google Shape;302;p19"/>
          <p:cNvSpPr txBox="1"/>
          <p:nvPr>
            <p:ph idx="5" type="title"/>
          </p:nvPr>
        </p:nvSpPr>
        <p:spPr>
          <a:xfrm>
            <a:off x="6277500" y="35922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3" name="Google Shape;303;p19"/>
          <p:cNvSpPr txBox="1"/>
          <p:nvPr>
            <p:ph idx="6" type="subTitle"/>
          </p:nvPr>
        </p:nvSpPr>
        <p:spPr>
          <a:xfrm>
            <a:off x="627750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 name="Google Shape;304;p19"/>
          <p:cNvSpPr txBox="1"/>
          <p:nvPr>
            <p:ph idx="7" type="title"/>
          </p:nvPr>
        </p:nvSpPr>
        <p:spPr>
          <a:xfrm>
            <a:off x="72000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5" name="Google Shape;305;p19"/>
          <p:cNvSpPr txBox="1"/>
          <p:nvPr>
            <p:ph idx="8" type="subTitle"/>
          </p:nvPr>
        </p:nvSpPr>
        <p:spPr>
          <a:xfrm>
            <a:off x="72000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6" name="Google Shape;306;p19"/>
          <p:cNvSpPr txBox="1"/>
          <p:nvPr>
            <p:ph idx="9" type="title"/>
          </p:nvPr>
        </p:nvSpPr>
        <p:spPr>
          <a:xfrm>
            <a:off x="349875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7" name="Google Shape;307;p19"/>
          <p:cNvSpPr txBox="1"/>
          <p:nvPr>
            <p:ph idx="13" type="subTitle"/>
          </p:nvPr>
        </p:nvSpPr>
        <p:spPr>
          <a:xfrm>
            <a:off x="349875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8" name="Google Shape;308;p19"/>
          <p:cNvSpPr txBox="1"/>
          <p:nvPr>
            <p:ph idx="14" type="title"/>
          </p:nvPr>
        </p:nvSpPr>
        <p:spPr>
          <a:xfrm>
            <a:off x="627750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9" name="Google Shape;309;p19"/>
          <p:cNvSpPr txBox="1"/>
          <p:nvPr>
            <p:ph idx="15" type="subTitle"/>
          </p:nvPr>
        </p:nvSpPr>
        <p:spPr>
          <a:xfrm>
            <a:off x="627750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0" name="Google Shape;310;p19"/>
          <p:cNvSpPr/>
          <p:nvPr/>
        </p:nvSpPr>
        <p:spPr>
          <a:xfrm rot="10800000">
            <a:off x="660795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rot="10800000">
            <a:off x="382920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rot="10800000">
            <a:off x="105045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2_1_2">
    <p:spTree>
      <p:nvGrpSpPr>
        <p:cNvPr id="313" name="Shape 313"/>
        <p:cNvGrpSpPr/>
        <p:nvPr/>
      </p:nvGrpSpPr>
      <p:grpSpPr>
        <a:xfrm>
          <a:off x="0" y="0"/>
          <a:ext cx="0" cy="0"/>
          <a:chOff x="0" y="0"/>
          <a:chExt cx="0" cy="0"/>
        </a:xfrm>
      </p:grpSpPr>
      <p:sp>
        <p:nvSpPr>
          <p:cNvPr id="314" name="Google Shape;314;p20"/>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15" name="Google Shape;315;p20"/>
          <p:cNvSpPr txBox="1"/>
          <p:nvPr>
            <p:ph idx="2" type="title"/>
          </p:nvPr>
        </p:nvSpPr>
        <p:spPr>
          <a:xfrm>
            <a:off x="720000" y="3302525"/>
            <a:ext cx="2266500" cy="476100"/>
          </a:xfrm>
          <a:prstGeom prst="rect">
            <a:avLst/>
          </a:prstGeom>
          <a:noFill/>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16" name="Google Shape;316;p20"/>
          <p:cNvSpPr txBox="1"/>
          <p:nvPr>
            <p:ph idx="1" type="subTitle"/>
          </p:nvPr>
        </p:nvSpPr>
        <p:spPr>
          <a:xfrm>
            <a:off x="720000" y="3699425"/>
            <a:ext cx="2266500" cy="615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7" name="Google Shape;317;p20"/>
          <p:cNvSpPr txBox="1"/>
          <p:nvPr>
            <p:ph idx="3" type="title"/>
          </p:nvPr>
        </p:nvSpPr>
        <p:spPr>
          <a:xfrm>
            <a:off x="3438750" y="1739575"/>
            <a:ext cx="226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18" name="Google Shape;318;p20"/>
          <p:cNvSpPr txBox="1"/>
          <p:nvPr>
            <p:ph idx="4" type="subTitle"/>
          </p:nvPr>
        </p:nvSpPr>
        <p:spPr>
          <a:xfrm>
            <a:off x="3438750" y="2136475"/>
            <a:ext cx="226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9" name="Google Shape;319;p20"/>
          <p:cNvSpPr txBox="1"/>
          <p:nvPr>
            <p:ph idx="5" type="title"/>
          </p:nvPr>
        </p:nvSpPr>
        <p:spPr>
          <a:xfrm>
            <a:off x="6157500" y="3302525"/>
            <a:ext cx="226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0" name="Google Shape;320;p20"/>
          <p:cNvSpPr txBox="1"/>
          <p:nvPr>
            <p:ph idx="6" type="subTitle"/>
          </p:nvPr>
        </p:nvSpPr>
        <p:spPr>
          <a:xfrm>
            <a:off x="6157500" y="3699425"/>
            <a:ext cx="2266500" cy="6153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1" name="Google Shape;321;p20"/>
          <p:cNvSpPr txBox="1"/>
          <p:nvPr>
            <p:ph idx="7" type="title"/>
          </p:nvPr>
        </p:nvSpPr>
        <p:spPr>
          <a:xfrm>
            <a:off x="720000" y="1739575"/>
            <a:ext cx="226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2" name="Google Shape;322;p20"/>
          <p:cNvSpPr txBox="1"/>
          <p:nvPr>
            <p:ph idx="8" type="subTitle"/>
          </p:nvPr>
        </p:nvSpPr>
        <p:spPr>
          <a:xfrm>
            <a:off x="720000" y="2136475"/>
            <a:ext cx="2266500" cy="615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20"/>
          <p:cNvSpPr txBox="1"/>
          <p:nvPr>
            <p:ph idx="9" type="title"/>
          </p:nvPr>
        </p:nvSpPr>
        <p:spPr>
          <a:xfrm>
            <a:off x="6157500" y="1739575"/>
            <a:ext cx="226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4" name="Google Shape;324;p20"/>
          <p:cNvSpPr txBox="1"/>
          <p:nvPr>
            <p:ph idx="13" type="subTitle"/>
          </p:nvPr>
        </p:nvSpPr>
        <p:spPr>
          <a:xfrm>
            <a:off x="6157500" y="2136475"/>
            <a:ext cx="2266500" cy="6153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25" name="Google Shape;325;p20"/>
          <p:cNvGrpSpPr/>
          <p:nvPr/>
        </p:nvGrpSpPr>
        <p:grpSpPr>
          <a:xfrm>
            <a:off x="2112751" y="195807"/>
            <a:ext cx="4917892" cy="4753897"/>
            <a:chOff x="3319625" y="2830275"/>
            <a:chExt cx="1130550" cy="1092875"/>
          </a:xfrm>
        </p:grpSpPr>
        <p:sp>
          <p:nvSpPr>
            <p:cNvPr id="326" name="Google Shape;326;p20"/>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txBox="1"/>
          <p:nvPr>
            <p:ph type="title"/>
          </p:nvPr>
        </p:nvSpPr>
        <p:spPr>
          <a:xfrm>
            <a:off x="720001" y="2309625"/>
            <a:ext cx="3156300" cy="526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2" type="title"/>
          </p:nvPr>
        </p:nvSpPr>
        <p:spPr>
          <a:xfrm>
            <a:off x="1833451" y="1239850"/>
            <a:ext cx="929400" cy="1164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7200"/>
              <a:buNone/>
              <a:defRPr sz="72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0" name="Google Shape;30;p3"/>
          <p:cNvSpPr txBox="1"/>
          <p:nvPr>
            <p:ph idx="1" type="subTitle"/>
          </p:nvPr>
        </p:nvSpPr>
        <p:spPr>
          <a:xfrm>
            <a:off x="1087800" y="2836125"/>
            <a:ext cx="2420700" cy="637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31" name="Google Shape;31;p3"/>
          <p:cNvGrpSpPr/>
          <p:nvPr/>
        </p:nvGrpSpPr>
        <p:grpSpPr>
          <a:xfrm>
            <a:off x="720060" y="406325"/>
            <a:ext cx="3156175" cy="5146200"/>
            <a:chOff x="630948" y="406325"/>
            <a:chExt cx="3156175" cy="5146200"/>
          </a:xfrm>
        </p:grpSpPr>
        <p:sp>
          <p:nvSpPr>
            <p:cNvPr id="32" name="Google Shape;32;p3"/>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3"/>
          <p:cNvGrpSpPr/>
          <p:nvPr/>
        </p:nvGrpSpPr>
        <p:grpSpPr>
          <a:xfrm>
            <a:off x="3876295" y="84118"/>
            <a:ext cx="5149203" cy="4977499"/>
            <a:chOff x="3319625" y="2830275"/>
            <a:chExt cx="1130550" cy="1092875"/>
          </a:xfrm>
        </p:grpSpPr>
        <p:sp>
          <p:nvSpPr>
            <p:cNvPr id="36" name="Google Shape;36;p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37" name="Shape 337"/>
        <p:cNvGrpSpPr/>
        <p:nvPr/>
      </p:nvGrpSpPr>
      <p:grpSpPr>
        <a:xfrm>
          <a:off x="0" y="0"/>
          <a:ext cx="0" cy="0"/>
          <a:chOff x="0" y="0"/>
          <a:chExt cx="0" cy="0"/>
        </a:xfrm>
      </p:grpSpPr>
      <p:sp>
        <p:nvSpPr>
          <p:cNvPr id="338" name="Google Shape;338;p21"/>
          <p:cNvSpPr/>
          <p:nvPr/>
        </p:nvSpPr>
        <p:spPr>
          <a:xfrm rot="10800000">
            <a:off x="1721549" y="539994"/>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3829199" y="-431881"/>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rot="10800000">
            <a:off x="59368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21"/>
          <p:cNvGrpSpPr/>
          <p:nvPr/>
        </p:nvGrpSpPr>
        <p:grpSpPr>
          <a:xfrm>
            <a:off x="719640" y="-1150845"/>
            <a:ext cx="7704246" cy="7447397"/>
            <a:chOff x="3319625" y="2830275"/>
            <a:chExt cx="1130550" cy="1092875"/>
          </a:xfrm>
        </p:grpSpPr>
        <p:sp>
          <p:nvSpPr>
            <p:cNvPr id="342" name="Google Shape;342;p2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21"/>
          <p:cNvSpPr txBox="1"/>
          <p:nvPr>
            <p:ph hasCustomPrompt="1" type="title"/>
          </p:nvPr>
        </p:nvSpPr>
        <p:spPr>
          <a:xfrm>
            <a:off x="720000" y="1203950"/>
            <a:ext cx="3488700" cy="920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4" name="Google Shape;354;p21"/>
          <p:cNvSpPr txBox="1"/>
          <p:nvPr>
            <p:ph idx="1" type="subTitle"/>
          </p:nvPr>
        </p:nvSpPr>
        <p:spPr>
          <a:xfrm>
            <a:off x="720000" y="19335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5" name="Google Shape;355;p21"/>
          <p:cNvSpPr txBox="1"/>
          <p:nvPr>
            <p:ph hasCustomPrompt="1" idx="2" type="title"/>
          </p:nvPr>
        </p:nvSpPr>
        <p:spPr>
          <a:xfrm>
            <a:off x="4935300" y="1203950"/>
            <a:ext cx="3488700" cy="920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6" name="Google Shape;356;p21"/>
          <p:cNvSpPr txBox="1"/>
          <p:nvPr>
            <p:ph idx="3" type="subTitle"/>
          </p:nvPr>
        </p:nvSpPr>
        <p:spPr>
          <a:xfrm>
            <a:off x="4935300" y="19335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7" name="Google Shape;357;p21"/>
          <p:cNvSpPr txBox="1"/>
          <p:nvPr>
            <p:ph hasCustomPrompt="1" idx="4" type="title"/>
          </p:nvPr>
        </p:nvSpPr>
        <p:spPr>
          <a:xfrm>
            <a:off x="2827575" y="2740600"/>
            <a:ext cx="3488700" cy="80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8" name="Google Shape;358;p21"/>
          <p:cNvSpPr txBox="1"/>
          <p:nvPr>
            <p:ph idx="5" type="subTitle"/>
          </p:nvPr>
        </p:nvSpPr>
        <p:spPr>
          <a:xfrm>
            <a:off x="2827475" y="34148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_1">
    <p:spTree>
      <p:nvGrpSpPr>
        <p:cNvPr id="359" name="Shape 359"/>
        <p:cNvGrpSpPr/>
        <p:nvPr/>
      </p:nvGrpSpPr>
      <p:grpSpPr>
        <a:xfrm>
          <a:off x="0" y="0"/>
          <a:ext cx="0" cy="0"/>
          <a:chOff x="0" y="0"/>
          <a:chExt cx="0" cy="0"/>
        </a:xfrm>
      </p:grpSpPr>
      <p:sp>
        <p:nvSpPr>
          <p:cNvPr id="360" name="Google Shape;360;p22"/>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61" name="Google Shape;361;p22"/>
          <p:cNvSpPr txBox="1"/>
          <p:nvPr>
            <p:ph idx="2" type="title"/>
          </p:nvPr>
        </p:nvSpPr>
        <p:spPr>
          <a:xfrm>
            <a:off x="720000" y="3378725"/>
            <a:ext cx="214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2" name="Google Shape;362;p22"/>
          <p:cNvSpPr txBox="1"/>
          <p:nvPr>
            <p:ph idx="1" type="subTitle"/>
          </p:nvPr>
        </p:nvSpPr>
        <p:spPr>
          <a:xfrm>
            <a:off x="720000" y="3775625"/>
            <a:ext cx="2146500" cy="79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3" name="Google Shape;363;p22"/>
          <p:cNvSpPr txBox="1"/>
          <p:nvPr>
            <p:ph idx="3" type="title"/>
          </p:nvPr>
        </p:nvSpPr>
        <p:spPr>
          <a:xfrm>
            <a:off x="6277500" y="3378725"/>
            <a:ext cx="214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4" name="Google Shape;364;p22"/>
          <p:cNvSpPr txBox="1"/>
          <p:nvPr>
            <p:ph idx="4" type="subTitle"/>
          </p:nvPr>
        </p:nvSpPr>
        <p:spPr>
          <a:xfrm>
            <a:off x="6277500" y="3775613"/>
            <a:ext cx="2146500" cy="794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5" name="Google Shape;365;p22"/>
          <p:cNvSpPr txBox="1"/>
          <p:nvPr>
            <p:ph idx="5" type="title"/>
          </p:nvPr>
        </p:nvSpPr>
        <p:spPr>
          <a:xfrm>
            <a:off x="720000" y="1739575"/>
            <a:ext cx="214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6" name="Google Shape;366;p22"/>
          <p:cNvSpPr txBox="1"/>
          <p:nvPr>
            <p:ph idx="6" type="subTitle"/>
          </p:nvPr>
        </p:nvSpPr>
        <p:spPr>
          <a:xfrm>
            <a:off x="720000" y="2136475"/>
            <a:ext cx="2146500" cy="79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7" name="Google Shape;367;p22"/>
          <p:cNvSpPr txBox="1"/>
          <p:nvPr>
            <p:ph idx="7" type="title"/>
          </p:nvPr>
        </p:nvSpPr>
        <p:spPr>
          <a:xfrm>
            <a:off x="6277500" y="1739563"/>
            <a:ext cx="214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8" name="Google Shape;368;p22"/>
          <p:cNvSpPr txBox="1"/>
          <p:nvPr>
            <p:ph idx="8" type="subTitle"/>
          </p:nvPr>
        </p:nvSpPr>
        <p:spPr>
          <a:xfrm>
            <a:off x="6277500" y="2136463"/>
            <a:ext cx="2146500" cy="794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69" name="Google Shape;369;p22"/>
          <p:cNvGrpSpPr/>
          <p:nvPr/>
        </p:nvGrpSpPr>
        <p:grpSpPr>
          <a:xfrm>
            <a:off x="2112751" y="195807"/>
            <a:ext cx="4917892" cy="4753897"/>
            <a:chOff x="3319625" y="2830275"/>
            <a:chExt cx="1130550" cy="1092875"/>
          </a:xfrm>
        </p:grpSpPr>
        <p:sp>
          <p:nvSpPr>
            <p:cNvPr id="370" name="Google Shape;370;p22"/>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_1_1">
    <p:spTree>
      <p:nvGrpSpPr>
        <p:cNvPr id="381" name="Shape 381"/>
        <p:cNvGrpSpPr/>
        <p:nvPr/>
      </p:nvGrpSpPr>
      <p:grpSpPr>
        <a:xfrm>
          <a:off x="0" y="0"/>
          <a:ext cx="0" cy="0"/>
          <a:chOff x="0" y="0"/>
          <a:chExt cx="0" cy="0"/>
        </a:xfrm>
      </p:grpSpPr>
      <p:sp>
        <p:nvSpPr>
          <p:cNvPr id="382" name="Google Shape;382;p23"/>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83" name="Google Shape;383;p23"/>
          <p:cNvSpPr txBox="1"/>
          <p:nvPr>
            <p:ph idx="2" type="title"/>
          </p:nvPr>
        </p:nvSpPr>
        <p:spPr>
          <a:xfrm>
            <a:off x="3691050" y="30548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4" name="Google Shape;384;p23"/>
          <p:cNvSpPr txBox="1"/>
          <p:nvPr>
            <p:ph idx="1" type="subTitle"/>
          </p:nvPr>
        </p:nvSpPr>
        <p:spPr>
          <a:xfrm>
            <a:off x="3691050" y="34517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5" name="Google Shape;385;p23"/>
          <p:cNvSpPr txBox="1"/>
          <p:nvPr>
            <p:ph idx="3" type="title"/>
          </p:nvPr>
        </p:nvSpPr>
        <p:spPr>
          <a:xfrm>
            <a:off x="6277500" y="30548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6" name="Google Shape;386;p23"/>
          <p:cNvSpPr txBox="1"/>
          <p:nvPr>
            <p:ph idx="4" type="subTitle"/>
          </p:nvPr>
        </p:nvSpPr>
        <p:spPr>
          <a:xfrm>
            <a:off x="6277500" y="34517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7" name="Google Shape;387;p23"/>
          <p:cNvSpPr txBox="1"/>
          <p:nvPr>
            <p:ph idx="5" type="title"/>
          </p:nvPr>
        </p:nvSpPr>
        <p:spPr>
          <a:xfrm>
            <a:off x="3691050" y="17110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8" name="Google Shape;388;p23"/>
          <p:cNvSpPr txBox="1"/>
          <p:nvPr>
            <p:ph idx="6" type="subTitle"/>
          </p:nvPr>
        </p:nvSpPr>
        <p:spPr>
          <a:xfrm>
            <a:off x="3691050" y="21079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9" name="Google Shape;389;p23"/>
          <p:cNvSpPr txBox="1"/>
          <p:nvPr>
            <p:ph idx="7" type="title"/>
          </p:nvPr>
        </p:nvSpPr>
        <p:spPr>
          <a:xfrm>
            <a:off x="6277500" y="17110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90" name="Google Shape;390;p23"/>
          <p:cNvSpPr txBox="1"/>
          <p:nvPr>
            <p:ph idx="8" type="subTitle"/>
          </p:nvPr>
        </p:nvSpPr>
        <p:spPr>
          <a:xfrm>
            <a:off x="6277500" y="21079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91" name="Google Shape;391;p23"/>
          <p:cNvGrpSpPr/>
          <p:nvPr/>
        </p:nvGrpSpPr>
        <p:grpSpPr>
          <a:xfrm>
            <a:off x="-77404" y="-106692"/>
            <a:ext cx="5385827" cy="5206129"/>
            <a:chOff x="3319625" y="2830275"/>
            <a:chExt cx="1130550" cy="1092875"/>
          </a:xfrm>
        </p:grpSpPr>
        <p:sp>
          <p:nvSpPr>
            <p:cNvPr id="392" name="Google Shape;392;p2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1">
    <p:spTree>
      <p:nvGrpSpPr>
        <p:cNvPr id="403" name="Shape 403"/>
        <p:cNvGrpSpPr/>
        <p:nvPr/>
      </p:nvGrpSpPr>
      <p:grpSpPr>
        <a:xfrm>
          <a:off x="0" y="0"/>
          <a:ext cx="0" cy="0"/>
          <a:chOff x="0" y="0"/>
          <a:chExt cx="0" cy="0"/>
        </a:xfrm>
      </p:grpSpPr>
      <p:sp>
        <p:nvSpPr>
          <p:cNvPr id="404" name="Google Shape;404;p24"/>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05" name="Google Shape;405;p24"/>
          <p:cNvSpPr txBox="1"/>
          <p:nvPr>
            <p:ph idx="2" type="title"/>
          </p:nvPr>
        </p:nvSpPr>
        <p:spPr>
          <a:xfrm>
            <a:off x="2572500" y="310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6" name="Google Shape;406;p24"/>
          <p:cNvSpPr txBox="1"/>
          <p:nvPr>
            <p:ph idx="1" type="subTitle"/>
          </p:nvPr>
        </p:nvSpPr>
        <p:spPr>
          <a:xfrm>
            <a:off x="2572500" y="349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7" name="Google Shape;407;p24"/>
          <p:cNvSpPr txBox="1"/>
          <p:nvPr>
            <p:ph idx="3" type="title"/>
          </p:nvPr>
        </p:nvSpPr>
        <p:spPr>
          <a:xfrm>
            <a:off x="6277500" y="310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8" name="Google Shape;408;p24"/>
          <p:cNvSpPr txBox="1"/>
          <p:nvPr>
            <p:ph idx="4" type="subTitle"/>
          </p:nvPr>
        </p:nvSpPr>
        <p:spPr>
          <a:xfrm>
            <a:off x="6277500" y="349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9" name="Google Shape;409;p24"/>
          <p:cNvSpPr txBox="1"/>
          <p:nvPr>
            <p:ph idx="5" type="title"/>
          </p:nvPr>
        </p:nvSpPr>
        <p:spPr>
          <a:xfrm>
            <a:off x="720000" y="169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10" name="Google Shape;410;p24"/>
          <p:cNvSpPr txBox="1"/>
          <p:nvPr>
            <p:ph idx="6" type="subTitle"/>
          </p:nvPr>
        </p:nvSpPr>
        <p:spPr>
          <a:xfrm>
            <a:off x="720000" y="208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1" name="Google Shape;411;p24"/>
          <p:cNvSpPr txBox="1"/>
          <p:nvPr>
            <p:ph idx="7" type="title"/>
          </p:nvPr>
        </p:nvSpPr>
        <p:spPr>
          <a:xfrm>
            <a:off x="4425000" y="169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12" name="Google Shape;412;p24"/>
          <p:cNvSpPr txBox="1"/>
          <p:nvPr>
            <p:ph idx="8" type="subTitle"/>
          </p:nvPr>
        </p:nvSpPr>
        <p:spPr>
          <a:xfrm>
            <a:off x="4425000" y="208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13" name="Google Shape;413;p24"/>
          <p:cNvGrpSpPr/>
          <p:nvPr/>
        </p:nvGrpSpPr>
        <p:grpSpPr>
          <a:xfrm>
            <a:off x="1989306" y="135"/>
            <a:ext cx="5165370" cy="4993127"/>
            <a:chOff x="3319625" y="2830275"/>
            <a:chExt cx="1130550" cy="1092875"/>
          </a:xfrm>
        </p:grpSpPr>
        <p:sp>
          <p:nvSpPr>
            <p:cNvPr id="414" name="Google Shape;414;p2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1_1">
    <p:spTree>
      <p:nvGrpSpPr>
        <p:cNvPr id="425" name="Shape 425"/>
        <p:cNvGrpSpPr/>
        <p:nvPr/>
      </p:nvGrpSpPr>
      <p:grpSpPr>
        <a:xfrm>
          <a:off x="0" y="0"/>
          <a:ext cx="0" cy="0"/>
          <a:chOff x="0" y="0"/>
          <a:chExt cx="0" cy="0"/>
        </a:xfrm>
      </p:grpSpPr>
      <p:grpSp>
        <p:nvGrpSpPr>
          <p:cNvPr id="426" name="Google Shape;426;p25"/>
          <p:cNvGrpSpPr/>
          <p:nvPr/>
        </p:nvGrpSpPr>
        <p:grpSpPr>
          <a:xfrm>
            <a:off x="1989306" y="135"/>
            <a:ext cx="5165370" cy="4993127"/>
            <a:chOff x="3319625" y="2830275"/>
            <a:chExt cx="1130550" cy="1092875"/>
          </a:xfrm>
        </p:grpSpPr>
        <p:sp>
          <p:nvSpPr>
            <p:cNvPr id="427" name="Google Shape;427;p2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25"/>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39" name="Google Shape;439;p25"/>
          <p:cNvSpPr txBox="1"/>
          <p:nvPr>
            <p:ph idx="2" type="title"/>
          </p:nvPr>
        </p:nvSpPr>
        <p:spPr>
          <a:xfrm>
            <a:off x="27285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0" name="Google Shape;440;p25"/>
          <p:cNvSpPr txBox="1"/>
          <p:nvPr>
            <p:ph idx="1" type="subTitle"/>
          </p:nvPr>
        </p:nvSpPr>
        <p:spPr>
          <a:xfrm>
            <a:off x="27285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1" name="Google Shape;441;p25"/>
          <p:cNvSpPr txBox="1"/>
          <p:nvPr>
            <p:ph idx="3" type="title"/>
          </p:nvPr>
        </p:nvSpPr>
        <p:spPr>
          <a:xfrm>
            <a:off x="67455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2" name="Google Shape;442;p25"/>
          <p:cNvSpPr txBox="1"/>
          <p:nvPr>
            <p:ph idx="4" type="subTitle"/>
          </p:nvPr>
        </p:nvSpPr>
        <p:spPr>
          <a:xfrm>
            <a:off x="67455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3" name="Google Shape;443;p25"/>
          <p:cNvSpPr txBox="1"/>
          <p:nvPr>
            <p:ph idx="5" type="title"/>
          </p:nvPr>
        </p:nvSpPr>
        <p:spPr>
          <a:xfrm>
            <a:off x="7200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4" name="Google Shape;444;p25"/>
          <p:cNvSpPr txBox="1"/>
          <p:nvPr>
            <p:ph idx="6" type="subTitle"/>
          </p:nvPr>
        </p:nvSpPr>
        <p:spPr>
          <a:xfrm>
            <a:off x="7200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5" name="Google Shape;445;p25"/>
          <p:cNvSpPr txBox="1"/>
          <p:nvPr>
            <p:ph idx="7" type="title"/>
          </p:nvPr>
        </p:nvSpPr>
        <p:spPr>
          <a:xfrm>
            <a:off x="47370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6" name="Google Shape;446;p25"/>
          <p:cNvSpPr txBox="1"/>
          <p:nvPr>
            <p:ph idx="8" type="subTitle"/>
          </p:nvPr>
        </p:nvSpPr>
        <p:spPr>
          <a:xfrm>
            <a:off x="47370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447" name="Shape 447"/>
        <p:cNvGrpSpPr/>
        <p:nvPr/>
      </p:nvGrpSpPr>
      <p:grpSpPr>
        <a:xfrm>
          <a:off x="0" y="0"/>
          <a:ext cx="0" cy="0"/>
          <a:chOff x="0" y="0"/>
          <a:chExt cx="0" cy="0"/>
        </a:xfrm>
      </p:grpSpPr>
      <p:sp>
        <p:nvSpPr>
          <p:cNvPr id="448" name="Google Shape;448;p26"/>
          <p:cNvSpPr/>
          <p:nvPr/>
        </p:nvSpPr>
        <p:spPr>
          <a:xfrm rot="7605167">
            <a:off x="6156670" y="1078321"/>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txBox="1"/>
          <p:nvPr>
            <p:ph type="title"/>
          </p:nvPr>
        </p:nvSpPr>
        <p:spPr>
          <a:xfrm>
            <a:off x="2993851" y="2309625"/>
            <a:ext cx="3156300" cy="5265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0" name="Google Shape;450;p26"/>
          <p:cNvSpPr txBox="1"/>
          <p:nvPr>
            <p:ph hasCustomPrompt="1" idx="2" type="title"/>
          </p:nvPr>
        </p:nvSpPr>
        <p:spPr>
          <a:xfrm>
            <a:off x="4107301" y="1239850"/>
            <a:ext cx="929400" cy="1164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7200"/>
              <a:buNone/>
              <a:defRPr sz="72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451" name="Google Shape;451;p26"/>
          <p:cNvSpPr txBox="1"/>
          <p:nvPr>
            <p:ph idx="1" type="subTitle"/>
          </p:nvPr>
        </p:nvSpPr>
        <p:spPr>
          <a:xfrm>
            <a:off x="3361650" y="2836125"/>
            <a:ext cx="2420700" cy="637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52" name="Google Shape;452;p26"/>
          <p:cNvSpPr/>
          <p:nvPr/>
        </p:nvSpPr>
        <p:spPr>
          <a:xfrm rot="-7662554">
            <a:off x="975158" y="1078241"/>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rot="3137446">
            <a:off x="6169528" y="-1112509"/>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26"/>
          <p:cNvGrpSpPr/>
          <p:nvPr/>
        </p:nvGrpSpPr>
        <p:grpSpPr>
          <a:xfrm>
            <a:off x="720057" y="-1205457"/>
            <a:ext cx="7704020" cy="7447069"/>
            <a:chOff x="3319625" y="2830275"/>
            <a:chExt cx="1130550" cy="1092875"/>
          </a:xfrm>
        </p:grpSpPr>
        <p:sp>
          <p:nvSpPr>
            <p:cNvPr id="456" name="Google Shape;456;p2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467" name="Shape 467"/>
        <p:cNvGrpSpPr/>
        <p:nvPr/>
      </p:nvGrpSpPr>
      <p:grpSpPr>
        <a:xfrm>
          <a:off x="0" y="0"/>
          <a:ext cx="0" cy="0"/>
          <a:chOff x="0" y="0"/>
          <a:chExt cx="0" cy="0"/>
        </a:xfrm>
      </p:grpSpPr>
      <p:sp>
        <p:nvSpPr>
          <p:cNvPr id="468" name="Google Shape;468;p27"/>
          <p:cNvSpPr txBox="1"/>
          <p:nvPr>
            <p:ph type="title"/>
          </p:nvPr>
        </p:nvSpPr>
        <p:spPr>
          <a:xfrm>
            <a:off x="2110325" y="3074338"/>
            <a:ext cx="4923300" cy="5499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180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69" name="Google Shape;469;p27"/>
          <p:cNvSpPr txBox="1"/>
          <p:nvPr>
            <p:ph idx="1" type="subTitle"/>
          </p:nvPr>
        </p:nvSpPr>
        <p:spPr>
          <a:xfrm>
            <a:off x="2359250" y="1850950"/>
            <a:ext cx="4425300" cy="12234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0" name="Google Shape;470;p27"/>
          <p:cNvSpPr/>
          <p:nvPr/>
        </p:nvSpPr>
        <p:spPr>
          <a:xfrm rot="-3073427">
            <a:off x="536262" y="425948"/>
            <a:ext cx="1937152" cy="5146108"/>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27"/>
          <p:cNvGrpSpPr/>
          <p:nvPr/>
        </p:nvGrpSpPr>
        <p:grpSpPr>
          <a:xfrm>
            <a:off x="1989306" y="135"/>
            <a:ext cx="5165370" cy="4993127"/>
            <a:chOff x="3319625" y="2830275"/>
            <a:chExt cx="1130550" cy="1092875"/>
          </a:xfrm>
        </p:grpSpPr>
        <p:sp>
          <p:nvSpPr>
            <p:cNvPr id="472" name="Google Shape;472;p2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483" name="Shape 483"/>
        <p:cNvGrpSpPr/>
        <p:nvPr/>
      </p:nvGrpSpPr>
      <p:grpSpPr>
        <a:xfrm>
          <a:off x="0" y="0"/>
          <a:ext cx="0" cy="0"/>
          <a:chOff x="0" y="0"/>
          <a:chExt cx="0" cy="0"/>
        </a:xfrm>
      </p:grpSpPr>
      <p:sp>
        <p:nvSpPr>
          <p:cNvPr id="484" name="Google Shape;484;p28"/>
          <p:cNvSpPr txBox="1"/>
          <p:nvPr>
            <p:ph type="title"/>
          </p:nvPr>
        </p:nvSpPr>
        <p:spPr>
          <a:xfrm>
            <a:off x="720000" y="646275"/>
            <a:ext cx="3852000" cy="7992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b="1" sz="42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485" name="Google Shape;485;p28"/>
          <p:cNvSpPr txBox="1"/>
          <p:nvPr>
            <p:ph idx="1" type="subTitle"/>
          </p:nvPr>
        </p:nvSpPr>
        <p:spPr>
          <a:xfrm>
            <a:off x="720000" y="1445475"/>
            <a:ext cx="3852000" cy="1398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6" name="Google Shape;486;p28"/>
          <p:cNvSpPr txBox="1"/>
          <p:nvPr/>
        </p:nvSpPr>
        <p:spPr>
          <a:xfrm>
            <a:off x="720000" y="3432600"/>
            <a:ext cx="3407400" cy="8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Dosis"/>
                <a:ea typeface="Dosis"/>
                <a:cs typeface="Dosis"/>
                <a:sym typeface="Dosis"/>
              </a:rPr>
              <a:t>CREDITS: This presentation template was created by </a:t>
            </a:r>
            <a:r>
              <a:rPr lang="en-GB" sz="1200">
                <a:solidFill>
                  <a:schemeClr val="lt1"/>
                </a:solidFill>
                <a:uFill>
                  <a:noFill/>
                </a:uFill>
                <a:latin typeface="Dosis"/>
                <a:ea typeface="Dosis"/>
                <a:cs typeface="Dosis"/>
                <a:sym typeface="Dosis"/>
                <a:hlinkClick r:id="rId2">
                  <a:extLst>
                    <a:ext uri="{A12FA001-AC4F-418D-AE19-62706E023703}">
                      <ahyp:hlinkClr val="tx"/>
                    </a:ext>
                  </a:extLst>
                </a:hlinkClick>
              </a:rPr>
              <a:t>Slidesgo</a:t>
            </a:r>
            <a:r>
              <a:rPr lang="en-GB" sz="1200">
                <a:solidFill>
                  <a:schemeClr val="lt1"/>
                </a:solidFill>
                <a:latin typeface="Dosis"/>
                <a:ea typeface="Dosis"/>
                <a:cs typeface="Dosis"/>
                <a:sym typeface="Dosis"/>
              </a:rPr>
              <a:t>, including icons by </a:t>
            </a:r>
            <a:r>
              <a:rPr lang="en-GB" sz="1200">
                <a:solidFill>
                  <a:schemeClr val="lt1"/>
                </a:solidFill>
                <a:uFill>
                  <a:noFill/>
                </a:uFill>
                <a:latin typeface="Dosis"/>
                <a:ea typeface="Dosis"/>
                <a:cs typeface="Dosis"/>
                <a:sym typeface="Dosis"/>
                <a:hlinkClick r:id="rId3">
                  <a:extLst>
                    <a:ext uri="{A12FA001-AC4F-418D-AE19-62706E023703}">
                      <ahyp:hlinkClr val="tx"/>
                    </a:ext>
                  </a:extLst>
                </a:hlinkClick>
              </a:rPr>
              <a:t>Flaticon</a:t>
            </a:r>
            <a:r>
              <a:rPr lang="en-GB" sz="1200">
                <a:solidFill>
                  <a:schemeClr val="lt1"/>
                </a:solidFill>
                <a:latin typeface="Dosis"/>
                <a:ea typeface="Dosis"/>
                <a:cs typeface="Dosis"/>
                <a:sym typeface="Dosis"/>
              </a:rPr>
              <a:t>, and infographics &amp; images by </a:t>
            </a:r>
            <a:r>
              <a:rPr lang="en-GB" sz="1200">
                <a:solidFill>
                  <a:schemeClr val="lt1"/>
                </a:solidFill>
                <a:uFill>
                  <a:noFill/>
                </a:uFill>
                <a:latin typeface="Dosis"/>
                <a:ea typeface="Dosis"/>
                <a:cs typeface="Dosis"/>
                <a:sym typeface="Dosis"/>
                <a:hlinkClick r:id="rId4">
                  <a:extLst>
                    <a:ext uri="{A12FA001-AC4F-418D-AE19-62706E023703}">
                      <ahyp:hlinkClr val="tx"/>
                    </a:ext>
                  </a:extLst>
                </a:hlinkClick>
              </a:rPr>
              <a:t>Freepik</a:t>
            </a:r>
            <a:r>
              <a:rPr lang="en-GB"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grpSp>
        <p:nvGrpSpPr>
          <p:cNvPr id="487" name="Google Shape;487;p28"/>
          <p:cNvGrpSpPr/>
          <p:nvPr/>
        </p:nvGrpSpPr>
        <p:grpSpPr>
          <a:xfrm>
            <a:off x="3681784" y="-106692"/>
            <a:ext cx="5385827" cy="5206129"/>
            <a:chOff x="3319625" y="2830275"/>
            <a:chExt cx="1130550" cy="1092875"/>
          </a:xfrm>
        </p:grpSpPr>
        <p:sp>
          <p:nvSpPr>
            <p:cNvPr id="488" name="Google Shape;488;p28"/>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499" name="Shape 499"/>
        <p:cNvGrpSpPr/>
        <p:nvPr/>
      </p:nvGrpSpPr>
      <p:grpSpPr>
        <a:xfrm>
          <a:off x="0" y="0"/>
          <a:ext cx="0" cy="0"/>
          <a:chOff x="0" y="0"/>
          <a:chExt cx="0" cy="0"/>
        </a:xfrm>
      </p:grpSpPr>
      <p:grpSp>
        <p:nvGrpSpPr>
          <p:cNvPr id="500" name="Google Shape;500;p29"/>
          <p:cNvGrpSpPr/>
          <p:nvPr/>
        </p:nvGrpSpPr>
        <p:grpSpPr>
          <a:xfrm>
            <a:off x="719640" y="-1150845"/>
            <a:ext cx="7704246" cy="7447397"/>
            <a:chOff x="3319625" y="2830275"/>
            <a:chExt cx="1130550" cy="1092875"/>
          </a:xfrm>
        </p:grpSpPr>
        <p:sp>
          <p:nvSpPr>
            <p:cNvPr id="501" name="Google Shape;501;p29"/>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512" name="Shape 512"/>
        <p:cNvGrpSpPr/>
        <p:nvPr/>
      </p:nvGrpSpPr>
      <p:grpSpPr>
        <a:xfrm>
          <a:off x="0" y="0"/>
          <a:ext cx="0" cy="0"/>
          <a:chOff x="0" y="0"/>
          <a:chExt cx="0" cy="0"/>
        </a:xfrm>
      </p:grpSpPr>
      <p:grpSp>
        <p:nvGrpSpPr>
          <p:cNvPr id="513" name="Google Shape;513;p30"/>
          <p:cNvGrpSpPr/>
          <p:nvPr/>
        </p:nvGrpSpPr>
        <p:grpSpPr>
          <a:xfrm>
            <a:off x="3681784" y="-106692"/>
            <a:ext cx="5385827" cy="5206129"/>
            <a:chOff x="3319625" y="2830275"/>
            <a:chExt cx="1130550" cy="1092875"/>
          </a:xfrm>
        </p:grpSpPr>
        <p:sp>
          <p:nvSpPr>
            <p:cNvPr id="514" name="Google Shape;514;p30"/>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30"/>
          <p:cNvSpPr/>
          <p:nvPr/>
        </p:nvSpPr>
        <p:spPr>
          <a:xfrm rot="-7662554">
            <a:off x="975158" y="1078241"/>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4"/>
          <p:cNvSpPr/>
          <p:nvPr/>
        </p:nvSpPr>
        <p:spPr>
          <a:xfrm rot="10800000">
            <a:off x="2748624"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rot="10800000">
            <a:off x="1593566"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438507"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rot="10800000">
            <a:off x="-716551"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4"/>
          <p:cNvGrpSpPr/>
          <p:nvPr/>
        </p:nvGrpSpPr>
        <p:grpSpPr>
          <a:xfrm>
            <a:off x="4866140" y="598918"/>
            <a:ext cx="4084112" cy="3947902"/>
            <a:chOff x="3319625" y="2830275"/>
            <a:chExt cx="1130550" cy="1092875"/>
          </a:xfrm>
        </p:grpSpPr>
        <p:sp>
          <p:nvSpPr>
            <p:cNvPr id="53" name="Google Shape;53;p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txBox="1"/>
          <p:nvPr>
            <p:ph type="title"/>
          </p:nvPr>
        </p:nvSpPr>
        <p:spPr>
          <a:xfrm>
            <a:off x="720000" y="540000"/>
            <a:ext cx="7704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5" name="Google Shape;65;p4"/>
          <p:cNvSpPr txBox="1"/>
          <p:nvPr>
            <p:ph idx="1" type="body"/>
          </p:nvPr>
        </p:nvSpPr>
        <p:spPr>
          <a:xfrm>
            <a:off x="720000" y="1053300"/>
            <a:ext cx="7704000" cy="3551100"/>
          </a:xfrm>
          <a:prstGeom prst="rect">
            <a:avLst/>
          </a:prstGeom>
        </p:spPr>
        <p:txBody>
          <a:bodyPr anchorCtr="0" anchor="t" bIns="91425" lIns="91425" spcFirstLastPara="1" rIns="91425" wrap="square" tIns="91425">
            <a:normAutofit/>
          </a:bodyPr>
          <a:lstStyle>
            <a:lvl1pPr indent="-298450" lvl="0" marL="457200">
              <a:lnSpc>
                <a:spcPct val="100000"/>
              </a:lnSpc>
              <a:spcBef>
                <a:spcPts val="0"/>
              </a:spcBef>
              <a:spcAft>
                <a:spcPts val="0"/>
              </a:spcAft>
              <a:buClr>
                <a:schemeClr val="lt2"/>
              </a:buClr>
              <a:buSzPts val="11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4_1_1">
    <p:spTree>
      <p:nvGrpSpPr>
        <p:cNvPr id="527" name="Shape 527"/>
        <p:cNvGrpSpPr/>
        <p:nvPr/>
      </p:nvGrpSpPr>
      <p:grpSpPr>
        <a:xfrm>
          <a:off x="0" y="0"/>
          <a:ext cx="0" cy="0"/>
          <a:chOff x="0" y="0"/>
          <a:chExt cx="0" cy="0"/>
        </a:xfrm>
      </p:grpSpPr>
      <p:grpSp>
        <p:nvGrpSpPr>
          <p:cNvPr id="528" name="Google Shape;528;p31"/>
          <p:cNvGrpSpPr/>
          <p:nvPr/>
        </p:nvGrpSpPr>
        <p:grpSpPr>
          <a:xfrm>
            <a:off x="719640" y="-1150845"/>
            <a:ext cx="7704246" cy="7447397"/>
            <a:chOff x="3319625" y="2830275"/>
            <a:chExt cx="1130550" cy="1092875"/>
          </a:xfrm>
        </p:grpSpPr>
        <p:sp>
          <p:nvSpPr>
            <p:cNvPr id="529" name="Google Shape;529;p3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31"/>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rot="3137446">
            <a:off x="6169528" y="-1112509"/>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0">
    <p:spTree>
      <p:nvGrpSpPr>
        <p:cNvPr id="542" name="Shape 542"/>
        <p:cNvGrpSpPr/>
        <p:nvPr/>
      </p:nvGrpSpPr>
      <p:grpSpPr>
        <a:xfrm>
          <a:off x="0" y="0"/>
          <a:ext cx="0" cy="0"/>
          <a:chOff x="0" y="0"/>
          <a:chExt cx="0" cy="0"/>
        </a:xfrm>
      </p:grpSpPr>
      <p:grpSp>
        <p:nvGrpSpPr>
          <p:cNvPr id="543" name="Google Shape;543;p32"/>
          <p:cNvGrpSpPr/>
          <p:nvPr/>
        </p:nvGrpSpPr>
        <p:grpSpPr>
          <a:xfrm>
            <a:off x="-993616" y="-106692"/>
            <a:ext cx="5385827" cy="5206129"/>
            <a:chOff x="3319625" y="2830275"/>
            <a:chExt cx="1130550" cy="1092875"/>
          </a:xfrm>
        </p:grpSpPr>
        <p:sp>
          <p:nvSpPr>
            <p:cNvPr id="544" name="Google Shape;544;p32"/>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32"/>
          <p:cNvSpPr/>
          <p:nvPr/>
        </p:nvSpPr>
        <p:spPr>
          <a:xfrm rot="5400000">
            <a:off x="5874417"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grpSp>
        <p:nvGrpSpPr>
          <p:cNvPr id="67" name="Google Shape;67;p5"/>
          <p:cNvGrpSpPr/>
          <p:nvPr/>
        </p:nvGrpSpPr>
        <p:grpSpPr>
          <a:xfrm>
            <a:off x="719640" y="-1150845"/>
            <a:ext cx="7704246" cy="7447397"/>
            <a:chOff x="3319625" y="2830275"/>
            <a:chExt cx="1130550" cy="1092875"/>
          </a:xfrm>
        </p:grpSpPr>
        <p:sp>
          <p:nvSpPr>
            <p:cNvPr id="68" name="Google Shape;68;p5"/>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5"/>
          <p:cNvSpPr txBox="1"/>
          <p:nvPr>
            <p:ph type="title"/>
          </p:nvPr>
        </p:nvSpPr>
        <p:spPr>
          <a:xfrm>
            <a:off x="720050" y="540000"/>
            <a:ext cx="7704000" cy="9204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0" name="Google Shape;80;p5"/>
          <p:cNvSpPr txBox="1"/>
          <p:nvPr>
            <p:ph idx="2" type="title"/>
          </p:nvPr>
        </p:nvSpPr>
        <p:spPr>
          <a:xfrm>
            <a:off x="1547450" y="29405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1" name="Google Shape;81;p5"/>
          <p:cNvSpPr txBox="1"/>
          <p:nvPr>
            <p:ph idx="1" type="subTitle"/>
          </p:nvPr>
        </p:nvSpPr>
        <p:spPr>
          <a:xfrm>
            <a:off x="1547450" y="33374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5"/>
          <p:cNvSpPr txBox="1"/>
          <p:nvPr>
            <p:ph idx="3" type="title"/>
          </p:nvPr>
        </p:nvSpPr>
        <p:spPr>
          <a:xfrm>
            <a:off x="5450113" y="29405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3" name="Google Shape;83;p5"/>
          <p:cNvSpPr txBox="1"/>
          <p:nvPr>
            <p:ph idx="4" type="subTitle"/>
          </p:nvPr>
        </p:nvSpPr>
        <p:spPr>
          <a:xfrm>
            <a:off x="5450113" y="33374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grpSp>
        <p:nvGrpSpPr>
          <p:cNvPr id="85" name="Google Shape;85;p6"/>
          <p:cNvGrpSpPr/>
          <p:nvPr/>
        </p:nvGrpSpPr>
        <p:grpSpPr>
          <a:xfrm>
            <a:off x="719640" y="-1150845"/>
            <a:ext cx="7704246" cy="7447397"/>
            <a:chOff x="3319625" y="2830275"/>
            <a:chExt cx="1130550" cy="1092875"/>
          </a:xfrm>
        </p:grpSpPr>
        <p:sp>
          <p:nvSpPr>
            <p:cNvPr id="86" name="Google Shape;86;p6"/>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6"/>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2"/>
              </a:buClr>
              <a:buSzPts val="2800"/>
              <a:buNone/>
              <a:defRPr sz="2500">
                <a:solidFill>
                  <a:schemeClr val="lt2"/>
                </a:solidFill>
              </a:defRPr>
            </a:lvl1pPr>
            <a:lvl2pPr lvl="1">
              <a:spcBef>
                <a:spcPts val="0"/>
              </a:spcBef>
              <a:spcAft>
                <a:spcPts val="0"/>
              </a:spcAft>
              <a:buClr>
                <a:schemeClr val="lt2"/>
              </a:buClr>
              <a:buSzPts val="2800"/>
              <a:buNone/>
              <a:defRPr>
                <a:solidFill>
                  <a:schemeClr val="lt2"/>
                </a:solidFill>
              </a:defRPr>
            </a:lvl2pPr>
            <a:lvl3pPr lvl="2">
              <a:spcBef>
                <a:spcPts val="0"/>
              </a:spcBef>
              <a:spcAft>
                <a:spcPts val="0"/>
              </a:spcAft>
              <a:buClr>
                <a:schemeClr val="lt2"/>
              </a:buClr>
              <a:buSzPts val="2800"/>
              <a:buNone/>
              <a:defRPr>
                <a:solidFill>
                  <a:schemeClr val="lt2"/>
                </a:solidFill>
              </a:defRPr>
            </a:lvl3pPr>
            <a:lvl4pPr lvl="3">
              <a:spcBef>
                <a:spcPts val="0"/>
              </a:spcBef>
              <a:spcAft>
                <a:spcPts val="0"/>
              </a:spcAft>
              <a:buClr>
                <a:schemeClr val="lt2"/>
              </a:buClr>
              <a:buSzPts val="2800"/>
              <a:buNone/>
              <a:defRPr>
                <a:solidFill>
                  <a:schemeClr val="lt2"/>
                </a:solidFill>
              </a:defRPr>
            </a:lvl4pPr>
            <a:lvl5pPr lvl="4">
              <a:spcBef>
                <a:spcPts val="0"/>
              </a:spcBef>
              <a:spcAft>
                <a:spcPts val="0"/>
              </a:spcAft>
              <a:buClr>
                <a:schemeClr val="lt2"/>
              </a:buClr>
              <a:buSzPts val="2800"/>
              <a:buNone/>
              <a:defRPr>
                <a:solidFill>
                  <a:schemeClr val="lt2"/>
                </a:solidFill>
              </a:defRPr>
            </a:lvl5pPr>
            <a:lvl6pPr lvl="5">
              <a:spcBef>
                <a:spcPts val="0"/>
              </a:spcBef>
              <a:spcAft>
                <a:spcPts val="0"/>
              </a:spcAft>
              <a:buClr>
                <a:schemeClr val="lt2"/>
              </a:buClr>
              <a:buSzPts val="2800"/>
              <a:buNone/>
              <a:defRPr>
                <a:solidFill>
                  <a:schemeClr val="lt2"/>
                </a:solidFill>
              </a:defRPr>
            </a:lvl6pPr>
            <a:lvl7pPr lvl="6">
              <a:spcBef>
                <a:spcPts val="0"/>
              </a:spcBef>
              <a:spcAft>
                <a:spcPts val="0"/>
              </a:spcAft>
              <a:buClr>
                <a:schemeClr val="lt2"/>
              </a:buClr>
              <a:buSzPts val="2800"/>
              <a:buNone/>
              <a:defRPr>
                <a:solidFill>
                  <a:schemeClr val="lt2"/>
                </a:solidFill>
              </a:defRPr>
            </a:lvl7pPr>
            <a:lvl8pPr lvl="7">
              <a:spcBef>
                <a:spcPts val="0"/>
              </a:spcBef>
              <a:spcAft>
                <a:spcPts val="0"/>
              </a:spcAft>
              <a:buClr>
                <a:schemeClr val="lt2"/>
              </a:buClr>
              <a:buSzPts val="2800"/>
              <a:buNone/>
              <a:defRPr>
                <a:solidFill>
                  <a:schemeClr val="lt2"/>
                </a:solidFill>
              </a:defRPr>
            </a:lvl8pPr>
            <a:lvl9pPr lvl="8">
              <a:spcBef>
                <a:spcPts val="0"/>
              </a:spcBef>
              <a:spcAft>
                <a:spcPts val="0"/>
              </a:spcAft>
              <a:buClr>
                <a:schemeClr val="lt2"/>
              </a:buClr>
              <a:buSzPts val="2800"/>
              <a:buNone/>
              <a:defRPr>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sp>
        <p:nvSpPr>
          <p:cNvPr id="99" name="Google Shape;99;p7"/>
          <p:cNvSpPr txBox="1"/>
          <p:nvPr>
            <p:ph type="title"/>
          </p:nvPr>
        </p:nvSpPr>
        <p:spPr>
          <a:xfrm>
            <a:off x="720000" y="1480738"/>
            <a:ext cx="3843900" cy="1724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2"/>
              </a:buClr>
              <a:buSzPts val="2800"/>
              <a:buNone/>
              <a:defRPr sz="2500">
                <a:solidFill>
                  <a:schemeClr val="lt2"/>
                </a:solidFill>
              </a:defRPr>
            </a:lvl1pPr>
            <a:lvl2pPr lvl="1">
              <a:spcBef>
                <a:spcPts val="0"/>
              </a:spcBef>
              <a:spcAft>
                <a:spcPts val="0"/>
              </a:spcAft>
              <a:buClr>
                <a:schemeClr val="lt2"/>
              </a:buClr>
              <a:buSzPts val="2400"/>
              <a:buNone/>
              <a:defRPr sz="2400">
                <a:solidFill>
                  <a:schemeClr val="lt2"/>
                </a:solidFill>
              </a:defRPr>
            </a:lvl2pPr>
            <a:lvl3pPr lvl="2">
              <a:spcBef>
                <a:spcPts val="0"/>
              </a:spcBef>
              <a:spcAft>
                <a:spcPts val="0"/>
              </a:spcAft>
              <a:buClr>
                <a:schemeClr val="lt2"/>
              </a:buClr>
              <a:buSzPts val="2400"/>
              <a:buNone/>
              <a:defRPr sz="2400">
                <a:solidFill>
                  <a:schemeClr val="lt2"/>
                </a:solidFill>
              </a:defRPr>
            </a:lvl3pPr>
            <a:lvl4pPr lvl="3">
              <a:spcBef>
                <a:spcPts val="0"/>
              </a:spcBef>
              <a:spcAft>
                <a:spcPts val="0"/>
              </a:spcAft>
              <a:buClr>
                <a:schemeClr val="lt2"/>
              </a:buClr>
              <a:buSzPts val="2400"/>
              <a:buNone/>
              <a:defRPr sz="2400">
                <a:solidFill>
                  <a:schemeClr val="lt2"/>
                </a:solidFill>
              </a:defRPr>
            </a:lvl4pPr>
            <a:lvl5pPr lvl="4">
              <a:spcBef>
                <a:spcPts val="0"/>
              </a:spcBef>
              <a:spcAft>
                <a:spcPts val="0"/>
              </a:spcAft>
              <a:buClr>
                <a:schemeClr val="lt2"/>
              </a:buClr>
              <a:buSzPts val="2400"/>
              <a:buNone/>
              <a:defRPr sz="2400">
                <a:solidFill>
                  <a:schemeClr val="lt2"/>
                </a:solidFill>
              </a:defRPr>
            </a:lvl5pPr>
            <a:lvl6pPr lvl="5">
              <a:spcBef>
                <a:spcPts val="0"/>
              </a:spcBef>
              <a:spcAft>
                <a:spcPts val="0"/>
              </a:spcAft>
              <a:buClr>
                <a:schemeClr val="lt2"/>
              </a:buClr>
              <a:buSzPts val="2400"/>
              <a:buNone/>
              <a:defRPr sz="2400">
                <a:solidFill>
                  <a:schemeClr val="lt2"/>
                </a:solidFill>
              </a:defRPr>
            </a:lvl6pPr>
            <a:lvl7pPr lvl="6">
              <a:spcBef>
                <a:spcPts val="0"/>
              </a:spcBef>
              <a:spcAft>
                <a:spcPts val="0"/>
              </a:spcAft>
              <a:buClr>
                <a:schemeClr val="lt2"/>
              </a:buClr>
              <a:buSzPts val="2400"/>
              <a:buNone/>
              <a:defRPr sz="2400">
                <a:solidFill>
                  <a:schemeClr val="lt2"/>
                </a:solidFill>
              </a:defRPr>
            </a:lvl7pPr>
            <a:lvl8pPr lvl="7">
              <a:spcBef>
                <a:spcPts val="0"/>
              </a:spcBef>
              <a:spcAft>
                <a:spcPts val="0"/>
              </a:spcAft>
              <a:buClr>
                <a:schemeClr val="lt2"/>
              </a:buClr>
              <a:buSzPts val="2400"/>
              <a:buNone/>
              <a:defRPr sz="2400">
                <a:solidFill>
                  <a:schemeClr val="lt2"/>
                </a:solidFill>
              </a:defRPr>
            </a:lvl8pPr>
            <a:lvl9pPr lvl="8">
              <a:spcBef>
                <a:spcPts val="0"/>
              </a:spcBef>
              <a:spcAft>
                <a:spcPts val="0"/>
              </a:spcAft>
              <a:buClr>
                <a:schemeClr val="lt2"/>
              </a:buClr>
              <a:buSzPts val="2400"/>
              <a:buNone/>
              <a:defRPr sz="2400">
                <a:solidFill>
                  <a:schemeClr val="lt2"/>
                </a:solidFill>
              </a:defRPr>
            </a:lvl9pPr>
          </a:lstStyle>
          <a:p/>
        </p:txBody>
      </p:sp>
      <p:sp>
        <p:nvSpPr>
          <p:cNvPr id="100" name="Google Shape;100;p7"/>
          <p:cNvSpPr txBox="1"/>
          <p:nvPr>
            <p:ph idx="1" type="subTitle"/>
          </p:nvPr>
        </p:nvSpPr>
        <p:spPr>
          <a:xfrm>
            <a:off x="720000" y="3205288"/>
            <a:ext cx="3843900" cy="753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8"/>
          <p:cNvSpPr/>
          <p:nvPr/>
        </p:nvSpPr>
        <p:spPr>
          <a:xfrm rot="-5400000">
            <a:off x="1538348" y="-1350"/>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8"/>
          <p:cNvGrpSpPr/>
          <p:nvPr/>
        </p:nvGrpSpPr>
        <p:grpSpPr>
          <a:xfrm>
            <a:off x="719877" y="-1237520"/>
            <a:ext cx="7704246" cy="7447397"/>
            <a:chOff x="3319625" y="2830275"/>
            <a:chExt cx="1130550" cy="1092875"/>
          </a:xfrm>
        </p:grpSpPr>
        <p:sp>
          <p:nvSpPr>
            <p:cNvPr id="104" name="Google Shape;104;p8"/>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8"/>
          <p:cNvSpPr txBox="1"/>
          <p:nvPr>
            <p:ph type="title"/>
          </p:nvPr>
        </p:nvSpPr>
        <p:spPr>
          <a:xfrm>
            <a:off x="2261250" y="1278750"/>
            <a:ext cx="4621500" cy="2586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6" name="Google Shape;116;p8"/>
          <p:cNvSpPr/>
          <p:nvPr/>
        </p:nvSpPr>
        <p:spPr>
          <a:xfrm rot="5400000">
            <a:off x="5699373" y="-1350"/>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 name="Shape 117"/>
        <p:cNvGrpSpPr/>
        <p:nvPr/>
      </p:nvGrpSpPr>
      <p:grpSpPr>
        <a:xfrm>
          <a:off x="0" y="0"/>
          <a:ext cx="0" cy="0"/>
          <a:chOff x="0" y="0"/>
          <a:chExt cx="0" cy="0"/>
        </a:xfrm>
      </p:grpSpPr>
      <p:grpSp>
        <p:nvGrpSpPr>
          <p:cNvPr id="118" name="Google Shape;118;p9"/>
          <p:cNvGrpSpPr/>
          <p:nvPr/>
        </p:nvGrpSpPr>
        <p:grpSpPr>
          <a:xfrm>
            <a:off x="3533215" y="-323958"/>
            <a:ext cx="5835673" cy="5640984"/>
            <a:chOff x="3319625" y="2830275"/>
            <a:chExt cx="1130550" cy="1092875"/>
          </a:xfrm>
        </p:grpSpPr>
        <p:sp>
          <p:nvSpPr>
            <p:cNvPr id="119" name="Google Shape;119;p9"/>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9"/>
          <p:cNvSpPr txBox="1"/>
          <p:nvPr>
            <p:ph type="title"/>
          </p:nvPr>
        </p:nvSpPr>
        <p:spPr>
          <a:xfrm>
            <a:off x="720000" y="1169713"/>
            <a:ext cx="3852000" cy="13992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2500">
                <a:solidFill>
                  <a:schemeClr val="l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31" name="Google Shape;131;p9"/>
          <p:cNvSpPr txBox="1"/>
          <p:nvPr>
            <p:ph idx="1" type="subTitle"/>
          </p:nvPr>
        </p:nvSpPr>
        <p:spPr>
          <a:xfrm>
            <a:off x="720000" y="2568938"/>
            <a:ext cx="3852000" cy="1235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32" name="Google Shape;132;p9"/>
          <p:cNvGrpSpPr/>
          <p:nvPr/>
        </p:nvGrpSpPr>
        <p:grpSpPr>
          <a:xfrm rot="10800000">
            <a:off x="719988" y="-1920831"/>
            <a:ext cx="3156175" cy="5146200"/>
            <a:chOff x="630948" y="406325"/>
            <a:chExt cx="3156175" cy="5146200"/>
          </a:xfrm>
        </p:grpSpPr>
        <p:sp>
          <p:nvSpPr>
            <p:cNvPr id="133" name="Google Shape;133;p9"/>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2735265" y="-323958"/>
            <a:ext cx="5835673" cy="5640984"/>
            <a:chOff x="3319625" y="2830275"/>
            <a:chExt cx="1130550" cy="1092875"/>
          </a:xfrm>
        </p:grpSpPr>
        <p:sp>
          <p:nvSpPr>
            <p:cNvPr id="138" name="Google Shape;138;p10"/>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0"/>
          <p:cNvSpPr txBox="1"/>
          <p:nvPr>
            <p:ph type="title"/>
          </p:nvPr>
        </p:nvSpPr>
        <p:spPr>
          <a:xfrm>
            <a:off x="720000" y="540000"/>
            <a:ext cx="3092100" cy="2366400"/>
          </a:xfrm>
          <a:prstGeom prst="rect">
            <a:avLst/>
          </a:prstGeom>
        </p:spPr>
        <p:txBody>
          <a:bodyPr anchorCtr="0" anchor="t" bIns="91425" lIns="91425" spcFirstLastPara="1" rIns="91425" wrap="square" tIns="91425">
            <a:normAutofit/>
          </a:bodyPr>
          <a:lstStyle>
            <a:lvl1pPr lvl="0" algn="ctr">
              <a:spcBef>
                <a:spcPts val="0"/>
              </a:spcBef>
              <a:spcAft>
                <a:spcPts val="0"/>
              </a:spcAft>
              <a:buSzPts val="4800"/>
              <a:buNone/>
              <a:defRPr sz="3600"/>
            </a:lvl1pPr>
            <a:lvl2pPr lvl="1">
              <a:spcBef>
                <a:spcPts val="0"/>
              </a:spcBef>
              <a:spcAft>
                <a:spcPts val="0"/>
              </a:spcAft>
              <a:buSzPts val="4800"/>
              <a:buFont typeface="Alfa Slab One"/>
              <a:buNone/>
              <a:defRPr sz="4800">
                <a:latin typeface="Alfa Slab One"/>
                <a:ea typeface="Alfa Slab One"/>
                <a:cs typeface="Alfa Slab One"/>
                <a:sym typeface="Alfa Slab One"/>
              </a:defRPr>
            </a:lvl2pPr>
            <a:lvl3pPr lvl="2">
              <a:spcBef>
                <a:spcPts val="0"/>
              </a:spcBef>
              <a:spcAft>
                <a:spcPts val="0"/>
              </a:spcAft>
              <a:buSzPts val="4800"/>
              <a:buFont typeface="Alfa Slab One"/>
              <a:buNone/>
              <a:defRPr sz="4800">
                <a:latin typeface="Alfa Slab One"/>
                <a:ea typeface="Alfa Slab One"/>
                <a:cs typeface="Alfa Slab One"/>
                <a:sym typeface="Alfa Slab One"/>
              </a:defRPr>
            </a:lvl3pPr>
            <a:lvl4pPr lvl="3">
              <a:spcBef>
                <a:spcPts val="0"/>
              </a:spcBef>
              <a:spcAft>
                <a:spcPts val="0"/>
              </a:spcAft>
              <a:buSzPts val="4800"/>
              <a:buFont typeface="Alfa Slab One"/>
              <a:buNone/>
              <a:defRPr sz="4800">
                <a:latin typeface="Alfa Slab One"/>
                <a:ea typeface="Alfa Slab One"/>
                <a:cs typeface="Alfa Slab One"/>
                <a:sym typeface="Alfa Slab One"/>
              </a:defRPr>
            </a:lvl4pPr>
            <a:lvl5pPr lvl="4">
              <a:spcBef>
                <a:spcPts val="0"/>
              </a:spcBef>
              <a:spcAft>
                <a:spcPts val="0"/>
              </a:spcAft>
              <a:buSzPts val="4800"/>
              <a:buFont typeface="Alfa Slab One"/>
              <a:buNone/>
              <a:defRPr sz="4800">
                <a:latin typeface="Alfa Slab One"/>
                <a:ea typeface="Alfa Slab One"/>
                <a:cs typeface="Alfa Slab One"/>
                <a:sym typeface="Alfa Slab One"/>
              </a:defRPr>
            </a:lvl5pPr>
            <a:lvl6pPr lvl="5">
              <a:spcBef>
                <a:spcPts val="0"/>
              </a:spcBef>
              <a:spcAft>
                <a:spcPts val="0"/>
              </a:spcAft>
              <a:buSzPts val="4800"/>
              <a:buFont typeface="Alfa Slab One"/>
              <a:buNone/>
              <a:defRPr sz="4800">
                <a:latin typeface="Alfa Slab One"/>
                <a:ea typeface="Alfa Slab One"/>
                <a:cs typeface="Alfa Slab One"/>
                <a:sym typeface="Alfa Slab One"/>
              </a:defRPr>
            </a:lvl6pPr>
            <a:lvl7pPr lvl="6">
              <a:spcBef>
                <a:spcPts val="0"/>
              </a:spcBef>
              <a:spcAft>
                <a:spcPts val="0"/>
              </a:spcAft>
              <a:buSzPts val="4800"/>
              <a:buFont typeface="Alfa Slab One"/>
              <a:buNone/>
              <a:defRPr sz="4800">
                <a:latin typeface="Alfa Slab One"/>
                <a:ea typeface="Alfa Slab One"/>
                <a:cs typeface="Alfa Slab One"/>
                <a:sym typeface="Alfa Slab One"/>
              </a:defRPr>
            </a:lvl7pPr>
            <a:lvl8pPr lvl="7">
              <a:spcBef>
                <a:spcPts val="0"/>
              </a:spcBef>
              <a:spcAft>
                <a:spcPts val="0"/>
              </a:spcAft>
              <a:buSzPts val="4800"/>
              <a:buFont typeface="Alfa Slab One"/>
              <a:buNone/>
              <a:defRPr sz="4800">
                <a:latin typeface="Alfa Slab One"/>
                <a:ea typeface="Alfa Slab One"/>
                <a:cs typeface="Alfa Slab One"/>
                <a:sym typeface="Alfa Slab One"/>
              </a:defRPr>
            </a:lvl8pPr>
            <a:lvl9pPr lvl="8">
              <a:spcBef>
                <a:spcPts val="0"/>
              </a:spcBef>
              <a:spcAft>
                <a:spcPts val="0"/>
              </a:spcAft>
              <a:buSzPts val="4800"/>
              <a:buFont typeface="Alfa Slab One"/>
              <a:buNone/>
              <a:defRPr sz="4800">
                <a:latin typeface="Alfa Slab One"/>
                <a:ea typeface="Alfa Slab One"/>
                <a:cs typeface="Alfa Slab One"/>
                <a:sym typeface="Alfa Slab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659B1"/>
            </a:gs>
            <a:gs pos="34000">
              <a:srgbClr val="132D59"/>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Vollkorn"/>
              <a:buNone/>
              <a:defRPr b="1" sz="2800">
                <a:solidFill>
                  <a:schemeClr val="lt1"/>
                </a:solidFill>
                <a:latin typeface="Vollkorn"/>
                <a:ea typeface="Vollkorn"/>
                <a:cs typeface="Vollkorn"/>
                <a:sym typeface="Vollkorn"/>
              </a:defRPr>
            </a:lvl1pPr>
            <a:lvl2pPr lvl="1">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2pPr>
            <a:lvl3pPr lvl="2">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3pPr>
            <a:lvl4pPr lvl="3">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4pPr>
            <a:lvl5pPr lvl="4">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5pPr>
            <a:lvl6pPr lvl="5">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6pPr>
            <a:lvl7pPr lvl="6">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7pPr>
            <a:lvl8pPr lvl="7">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8pPr>
            <a:lvl9pPr lvl="8">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9pPr>
          </a:lstStyle>
          <a:p/>
        </p:txBody>
      </p:sp>
      <p:sp>
        <p:nvSpPr>
          <p:cNvPr id="7" name="Google Shape;7;p1"/>
          <p:cNvSpPr txBox="1"/>
          <p:nvPr>
            <p:ph idx="1" type="body"/>
          </p:nvPr>
        </p:nvSpPr>
        <p:spPr>
          <a:xfrm>
            <a:off x="720000" y="1247450"/>
            <a:ext cx="77040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indent="-317500" lvl="1" marL="9144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drive.google.com/file/d/1dX6X5d0SgOlRPOHdvirnuVunPqS277QG/view"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8.jpg"/><Relationship Id="rId4" Type="http://schemas.openxmlformats.org/officeDocument/2006/relationships/image" Target="../media/image16.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8.jpg"/><Relationship Id="rId4" Type="http://schemas.openxmlformats.org/officeDocument/2006/relationships/image" Target="../media/image1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3"/>
          <p:cNvSpPr txBox="1"/>
          <p:nvPr>
            <p:ph idx="1" type="subTitle"/>
          </p:nvPr>
        </p:nvSpPr>
        <p:spPr>
          <a:xfrm rot="-695">
            <a:off x="1603837" y="3915127"/>
            <a:ext cx="59364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Ivars Sloka, Rihards Ozoliņš</a:t>
            </a:r>
            <a:endParaRPr/>
          </a:p>
        </p:txBody>
      </p:sp>
      <p:sp>
        <p:nvSpPr>
          <p:cNvPr id="561" name="Google Shape;561;p33"/>
          <p:cNvSpPr txBox="1"/>
          <p:nvPr>
            <p:ph type="ctrTitle"/>
          </p:nvPr>
        </p:nvSpPr>
        <p:spPr>
          <a:xfrm rot="-174">
            <a:off x="1603825" y="2334571"/>
            <a:ext cx="5936400" cy="157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Goalkeeper game</a:t>
            </a:r>
            <a:endParaRPr/>
          </a:p>
        </p:txBody>
      </p:sp>
      <p:pic>
        <p:nvPicPr>
          <p:cNvPr id="562" name="Google Shape;562;p33"/>
          <p:cNvPicPr preferRelativeResize="0"/>
          <p:nvPr/>
        </p:nvPicPr>
        <p:blipFill>
          <a:blip r:embed="rId3">
            <a:alphaModFix/>
          </a:blip>
          <a:stretch>
            <a:fillRect/>
          </a:stretch>
        </p:blipFill>
        <p:spPr>
          <a:xfrm>
            <a:off x="3557238" y="304800"/>
            <a:ext cx="2029622" cy="2029622"/>
          </a:xfrm>
          <a:prstGeom prst="rect">
            <a:avLst/>
          </a:prstGeom>
          <a:noFill/>
          <a:ln>
            <a:noFill/>
          </a:ln>
        </p:spPr>
      </p:pic>
      <p:pic>
        <p:nvPicPr>
          <p:cNvPr id="563" name="Google Shape;563;p33"/>
          <p:cNvPicPr preferRelativeResize="0"/>
          <p:nvPr/>
        </p:nvPicPr>
        <p:blipFill>
          <a:blip r:embed="rId4">
            <a:alphaModFix/>
          </a:blip>
          <a:stretch>
            <a:fillRect/>
          </a:stretch>
        </p:blipFill>
        <p:spPr>
          <a:xfrm rot="1363007">
            <a:off x="3025070" y="137274"/>
            <a:ext cx="2807330" cy="28073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2"/>
          <p:cNvSpPr txBox="1"/>
          <p:nvPr>
            <p:ph type="title"/>
          </p:nvPr>
        </p:nvSpPr>
        <p:spPr>
          <a:xfrm>
            <a:off x="720000" y="1522775"/>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Senks for watching</a:t>
            </a:r>
            <a:endParaRPr/>
          </a:p>
        </p:txBody>
      </p:sp>
      <p:pic>
        <p:nvPicPr>
          <p:cNvPr id="691" name="Google Shape;691;p42" title="samba.mp3">
            <a:hlinkClick r:id="rId3"/>
          </p:cNvPr>
          <p:cNvPicPr preferRelativeResize="0"/>
          <p:nvPr/>
        </p:nvPicPr>
        <p:blipFill>
          <a:blip r:embed="rId4">
            <a:alphaModFix/>
          </a:blip>
          <a:stretch>
            <a:fillRect/>
          </a:stretch>
        </p:blipFill>
        <p:spPr>
          <a:xfrm>
            <a:off x="3878038" y="2367650"/>
            <a:ext cx="1387925" cy="1387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4"/>
          <p:cNvSpPr txBox="1"/>
          <p:nvPr>
            <p:ph idx="1" type="subTitle"/>
          </p:nvPr>
        </p:nvSpPr>
        <p:spPr>
          <a:xfrm>
            <a:off x="861100" y="1626200"/>
            <a:ext cx="7507800" cy="148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100"/>
              <a:t>Maza spēlīte, kurā spēlētājs ar peli kontrolē vārtsargu, kas stāv vārtos un pa kuru tiek raidīta bumba. Spēles galvenais uzdevums ir atvairīt bumbu, kas tiek raidīta pa vārtiem. Vārtsarga veiksmīgie un neveiksmīgie atvairījumi tiek saglabāti rezultātu tablo.</a:t>
            </a:r>
            <a:endParaRPr sz="2100"/>
          </a:p>
        </p:txBody>
      </p:sp>
      <p:sp>
        <p:nvSpPr>
          <p:cNvPr id="569" name="Google Shape;569;p34"/>
          <p:cNvSpPr txBox="1"/>
          <p:nvPr>
            <p:ph type="title"/>
          </p:nvPr>
        </p:nvSpPr>
        <p:spPr>
          <a:xfrm>
            <a:off x="861100" y="747275"/>
            <a:ext cx="1312500" cy="50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Ideja</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5"/>
          <p:cNvSpPr txBox="1"/>
          <p:nvPr>
            <p:ph idx="1" type="subTitle"/>
          </p:nvPr>
        </p:nvSpPr>
        <p:spPr>
          <a:xfrm>
            <a:off x="861100" y="1424125"/>
            <a:ext cx="7507800" cy="148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100"/>
              <a:t>Vārtsarga veiksmīgie un neveiksmīgie atvairījumi tiek attēloti kā snackbar un attiecīgi no apakšas uznirst ikona.</a:t>
            </a:r>
            <a:endParaRPr sz="2100"/>
          </a:p>
        </p:txBody>
      </p:sp>
      <p:sp>
        <p:nvSpPr>
          <p:cNvPr id="575" name="Google Shape;575;p35"/>
          <p:cNvSpPr txBox="1"/>
          <p:nvPr>
            <p:ph type="title"/>
          </p:nvPr>
        </p:nvSpPr>
        <p:spPr>
          <a:xfrm>
            <a:off x="861100" y="747275"/>
            <a:ext cx="4383300" cy="50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Paziņojumi (Snackbar)</a:t>
            </a:r>
            <a:endParaRPr sz="3000"/>
          </a:p>
        </p:txBody>
      </p:sp>
      <p:pic>
        <p:nvPicPr>
          <p:cNvPr id="576" name="Google Shape;576;p35"/>
          <p:cNvPicPr preferRelativeResize="0"/>
          <p:nvPr/>
        </p:nvPicPr>
        <p:blipFill>
          <a:blip r:embed="rId3">
            <a:alphaModFix/>
          </a:blip>
          <a:stretch>
            <a:fillRect/>
          </a:stretch>
        </p:blipFill>
        <p:spPr>
          <a:xfrm>
            <a:off x="1043325" y="2650900"/>
            <a:ext cx="1926875" cy="1926875"/>
          </a:xfrm>
          <a:prstGeom prst="rect">
            <a:avLst/>
          </a:prstGeom>
          <a:noFill/>
          <a:ln>
            <a:noFill/>
          </a:ln>
        </p:spPr>
      </p:pic>
      <p:pic>
        <p:nvPicPr>
          <p:cNvPr id="577" name="Google Shape;577;p35"/>
          <p:cNvPicPr preferRelativeResize="0"/>
          <p:nvPr/>
        </p:nvPicPr>
        <p:blipFill>
          <a:blip r:embed="rId4">
            <a:alphaModFix/>
          </a:blip>
          <a:stretch>
            <a:fillRect/>
          </a:stretch>
        </p:blipFill>
        <p:spPr>
          <a:xfrm>
            <a:off x="3122600" y="2650900"/>
            <a:ext cx="1926875" cy="1926875"/>
          </a:xfrm>
          <a:prstGeom prst="rect">
            <a:avLst/>
          </a:prstGeom>
          <a:noFill/>
          <a:ln>
            <a:noFill/>
          </a:ln>
        </p:spPr>
      </p:pic>
      <p:pic>
        <p:nvPicPr>
          <p:cNvPr id="578" name="Google Shape;578;p35"/>
          <p:cNvPicPr preferRelativeResize="0"/>
          <p:nvPr/>
        </p:nvPicPr>
        <p:blipFill>
          <a:blip r:embed="rId5">
            <a:alphaModFix/>
          </a:blip>
          <a:stretch>
            <a:fillRect/>
          </a:stretch>
        </p:blipFill>
        <p:spPr>
          <a:xfrm>
            <a:off x="5504975" y="2650900"/>
            <a:ext cx="2207950" cy="2161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6"/>
          <p:cNvSpPr txBox="1"/>
          <p:nvPr>
            <p:ph idx="1" type="subTitle"/>
          </p:nvPr>
        </p:nvSpPr>
        <p:spPr>
          <a:xfrm>
            <a:off x="5895550" y="139425"/>
            <a:ext cx="2142300" cy="862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100"/>
              <a:t>Bumbas kustība</a:t>
            </a:r>
            <a:endParaRPr sz="2100"/>
          </a:p>
        </p:txBody>
      </p:sp>
      <p:sp>
        <p:nvSpPr>
          <p:cNvPr id="584" name="Google Shape;584;p36"/>
          <p:cNvSpPr txBox="1"/>
          <p:nvPr>
            <p:ph type="title"/>
          </p:nvPr>
        </p:nvSpPr>
        <p:spPr>
          <a:xfrm>
            <a:off x="126350" y="396625"/>
            <a:ext cx="4383300" cy="50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Fizika</a:t>
            </a:r>
            <a:endParaRPr sz="3000"/>
          </a:p>
        </p:txBody>
      </p:sp>
      <p:pic>
        <p:nvPicPr>
          <p:cNvPr id="585" name="Google Shape;585;p36"/>
          <p:cNvPicPr preferRelativeResize="0"/>
          <p:nvPr/>
        </p:nvPicPr>
        <p:blipFill>
          <a:blip r:embed="rId3">
            <a:alphaModFix/>
          </a:blip>
          <a:stretch>
            <a:fillRect/>
          </a:stretch>
        </p:blipFill>
        <p:spPr>
          <a:xfrm>
            <a:off x="5895550" y="650475"/>
            <a:ext cx="1909000" cy="4353600"/>
          </a:xfrm>
          <a:prstGeom prst="rect">
            <a:avLst/>
          </a:prstGeom>
          <a:noFill/>
          <a:ln>
            <a:noFill/>
          </a:ln>
        </p:spPr>
      </p:pic>
      <p:pic>
        <p:nvPicPr>
          <p:cNvPr id="586" name="Google Shape;586;p36"/>
          <p:cNvPicPr preferRelativeResize="0"/>
          <p:nvPr/>
        </p:nvPicPr>
        <p:blipFill>
          <a:blip r:embed="rId4">
            <a:alphaModFix/>
          </a:blip>
          <a:stretch>
            <a:fillRect/>
          </a:stretch>
        </p:blipFill>
        <p:spPr>
          <a:xfrm>
            <a:off x="663600" y="3405950"/>
            <a:ext cx="5176500" cy="1529675"/>
          </a:xfrm>
          <a:prstGeom prst="rect">
            <a:avLst/>
          </a:prstGeom>
          <a:noFill/>
          <a:ln>
            <a:noFill/>
          </a:ln>
        </p:spPr>
      </p:pic>
      <p:pic>
        <p:nvPicPr>
          <p:cNvPr id="587" name="Google Shape;587;p36"/>
          <p:cNvPicPr preferRelativeResize="0"/>
          <p:nvPr/>
        </p:nvPicPr>
        <p:blipFill>
          <a:blip r:embed="rId5">
            <a:alphaModFix/>
          </a:blip>
          <a:stretch>
            <a:fillRect/>
          </a:stretch>
        </p:blipFill>
        <p:spPr>
          <a:xfrm>
            <a:off x="1498650" y="585925"/>
            <a:ext cx="4341459" cy="2204125"/>
          </a:xfrm>
          <a:prstGeom prst="rect">
            <a:avLst/>
          </a:prstGeom>
          <a:noFill/>
          <a:ln>
            <a:noFill/>
          </a:ln>
        </p:spPr>
      </p:pic>
      <p:cxnSp>
        <p:nvCxnSpPr>
          <p:cNvPr id="588" name="Google Shape;588;p36"/>
          <p:cNvCxnSpPr/>
          <p:nvPr/>
        </p:nvCxnSpPr>
        <p:spPr>
          <a:xfrm flipH="1" rot="10800000">
            <a:off x="3049350" y="3471800"/>
            <a:ext cx="2966700" cy="101100"/>
          </a:xfrm>
          <a:prstGeom prst="straightConnector1">
            <a:avLst/>
          </a:prstGeom>
          <a:noFill/>
          <a:ln cap="flat" cmpd="sng" w="38100">
            <a:solidFill>
              <a:srgbClr val="FF0000"/>
            </a:solidFill>
            <a:prstDash val="solid"/>
            <a:round/>
            <a:headEnd len="med" w="med" type="none"/>
            <a:tailEnd len="med" w="med" type="triangle"/>
          </a:ln>
        </p:spPr>
      </p:cxnSp>
      <p:cxnSp>
        <p:nvCxnSpPr>
          <p:cNvPr id="589" name="Google Shape;589;p36"/>
          <p:cNvCxnSpPr/>
          <p:nvPr/>
        </p:nvCxnSpPr>
        <p:spPr>
          <a:xfrm flipH="1" rot="10800000">
            <a:off x="3049350" y="4271000"/>
            <a:ext cx="2939100" cy="91800"/>
          </a:xfrm>
          <a:prstGeom prst="straightConnector1">
            <a:avLst/>
          </a:prstGeom>
          <a:noFill/>
          <a:ln cap="flat" cmpd="sng" w="38100">
            <a:solidFill>
              <a:srgbClr val="FF0000"/>
            </a:solidFill>
            <a:prstDash val="solid"/>
            <a:round/>
            <a:headEnd len="med" w="med" type="none"/>
            <a:tailEnd len="med" w="med" type="triangle"/>
          </a:ln>
        </p:spPr>
      </p:cxnSp>
      <p:cxnSp>
        <p:nvCxnSpPr>
          <p:cNvPr id="590" name="Google Shape;590;p36"/>
          <p:cNvCxnSpPr/>
          <p:nvPr/>
        </p:nvCxnSpPr>
        <p:spPr>
          <a:xfrm>
            <a:off x="3102450" y="650475"/>
            <a:ext cx="2939100" cy="1304400"/>
          </a:xfrm>
          <a:prstGeom prst="straightConnector1">
            <a:avLst/>
          </a:prstGeom>
          <a:noFill/>
          <a:ln cap="flat" cmpd="sng" w="38100">
            <a:solidFill>
              <a:srgbClr val="FF0000"/>
            </a:solidFill>
            <a:prstDash val="solid"/>
            <a:round/>
            <a:headEnd len="med" w="med" type="none"/>
            <a:tailEnd len="med" w="med" type="triangle"/>
          </a:ln>
        </p:spPr>
      </p:cxnSp>
      <p:cxnSp>
        <p:nvCxnSpPr>
          <p:cNvPr id="591" name="Google Shape;591;p36"/>
          <p:cNvCxnSpPr/>
          <p:nvPr/>
        </p:nvCxnSpPr>
        <p:spPr>
          <a:xfrm>
            <a:off x="2753275" y="1732500"/>
            <a:ext cx="3251700" cy="569400"/>
          </a:xfrm>
          <a:prstGeom prst="straightConnector1">
            <a:avLst/>
          </a:prstGeom>
          <a:noFill/>
          <a:ln cap="flat" cmpd="sng" w="38100">
            <a:solidFill>
              <a:srgbClr val="FF0000"/>
            </a:solidFill>
            <a:prstDash val="solid"/>
            <a:round/>
            <a:headEnd len="med" w="med" type="none"/>
            <a:tailEnd len="med" w="med" type="triangle"/>
          </a:ln>
        </p:spPr>
      </p:cxnSp>
      <p:pic>
        <p:nvPicPr>
          <p:cNvPr id="592" name="Google Shape;592;p36"/>
          <p:cNvPicPr preferRelativeResize="0"/>
          <p:nvPr/>
        </p:nvPicPr>
        <p:blipFill>
          <a:blip r:embed="rId6">
            <a:alphaModFix/>
          </a:blip>
          <a:stretch>
            <a:fillRect/>
          </a:stretch>
        </p:blipFill>
        <p:spPr>
          <a:xfrm>
            <a:off x="663600" y="2813300"/>
            <a:ext cx="5176499" cy="569400"/>
          </a:xfrm>
          <a:prstGeom prst="rect">
            <a:avLst/>
          </a:prstGeom>
          <a:noFill/>
          <a:ln>
            <a:noFill/>
          </a:ln>
        </p:spPr>
      </p:pic>
      <p:cxnSp>
        <p:nvCxnSpPr>
          <p:cNvPr id="593" name="Google Shape;593;p36"/>
          <p:cNvCxnSpPr/>
          <p:nvPr/>
        </p:nvCxnSpPr>
        <p:spPr>
          <a:xfrm flipH="1" rot="10800000">
            <a:off x="2120225" y="2847363"/>
            <a:ext cx="3849900" cy="117600"/>
          </a:xfrm>
          <a:prstGeom prst="straightConnector1">
            <a:avLst/>
          </a:prstGeom>
          <a:noFill/>
          <a:ln cap="flat" cmpd="sng" w="38100">
            <a:solidFill>
              <a:srgbClr val="FF0000"/>
            </a:solidFill>
            <a:prstDash val="solid"/>
            <a:round/>
            <a:headEnd len="med" w="med" type="none"/>
            <a:tailEnd len="med" w="med" type="triangle"/>
          </a:ln>
        </p:spPr>
      </p:cxnSp>
      <p:pic>
        <p:nvPicPr>
          <p:cNvPr id="594" name="Google Shape;594;p36"/>
          <p:cNvPicPr preferRelativeResize="0"/>
          <p:nvPr/>
        </p:nvPicPr>
        <p:blipFill>
          <a:blip r:embed="rId7">
            <a:alphaModFix/>
          </a:blip>
          <a:stretch>
            <a:fillRect/>
          </a:stretch>
        </p:blipFill>
        <p:spPr>
          <a:xfrm>
            <a:off x="7289625" y="2635777"/>
            <a:ext cx="1580568" cy="770175"/>
          </a:xfrm>
          <a:prstGeom prst="rect">
            <a:avLst/>
          </a:prstGeom>
          <a:noFill/>
          <a:ln>
            <a:noFill/>
          </a:ln>
        </p:spPr>
      </p:pic>
      <p:cxnSp>
        <p:nvCxnSpPr>
          <p:cNvPr id="595" name="Google Shape;595;p36"/>
          <p:cNvCxnSpPr/>
          <p:nvPr/>
        </p:nvCxnSpPr>
        <p:spPr>
          <a:xfrm flipH="1">
            <a:off x="7228350" y="3242250"/>
            <a:ext cx="248100" cy="246300"/>
          </a:xfrm>
          <a:prstGeom prst="straightConnector1">
            <a:avLst/>
          </a:prstGeom>
          <a:noFill/>
          <a:ln cap="flat" cmpd="sng" w="38100">
            <a:solidFill>
              <a:srgbClr val="FF0000"/>
            </a:solidFill>
            <a:prstDash val="solid"/>
            <a:round/>
            <a:headEnd len="med" w="med" type="none"/>
            <a:tailEnd len="med" w="med" type="triangle"/>
          </a:ln>
        </p:spPr>
      </p:cxnSp>
      <p:cxnSp>
        <p:nvCxnSpPr>
          <p:cNvPr id="596" name="Google Shape;596;p36"/>
          <p:cNvCxnSpPr/>
          <p:nvPr/>
        </p:nvCxnSpPr>
        <p:spPr>
          <a:xfrm flipH="1">
            <a:off x="7283625" y="3330800"/>
            <a:ext cx="585300" cy="9402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7"/>
          <p:cNvSpPr txBox="1"/>
          <p:nvPr>
            <p:ph type="title"/>
          </p:nvPr>
        </p:nvSpPr>
        <p:spPr>
          <a:xfrm>
            <a:off x="659075" y="580300"/>
            <a:ext cx="4383300" cy="50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Vadāmība</a:t>
            </a:r>
            <a:endParaRPr sz="3000"/>
          </a:p>
        </p:txBody>
      </p:sp>
      <p:pic>
        <p:nvPicPr>
          <p:cNvPr id="602" name="Google Shape;602;p37"/>
          <p:cNvPicPr preferRelativeResize="0"/>
          <p:nvPr/>
        </p:nvPicPr>
        <p:blipFill>
          <a:blip r:embed="rId3">
            <a:alphaModFix/>
          </a:blip>
          <a:stretch>
            <a:fillRect/>
          </a:stretch>
        </p:blipFill>
        <p:spPr>
          <a:xfrm>
            <a:off x="152400" y="2319650"/>
            <a:ext cx="8839200" cy="2592170"/>
          </a:xfrm>
          <a:prstGeom prst="rect">
            <a:avLst/>
          </a:prstGeom>
          <a:noFill/>
          <a:ln>
            <a:noFill/>
          </a:ln>
        </p:spPr>
      </p:pic>
      <p:sp>
        <p:nvSpPr>
          <p:cNvPr id="603" name="Google Shape;603;p37"/>
          <p:cNvSpPr txBox="1"/>
          <p:nvPr/>
        </p:nvSpPr>
        <p:spPr>
          <a:xfrm>
            <a:off x="659075" y="1080700"/>
            <a:ext cx="78462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800">
                <a:solidFill>
                  <a:schemeClr val="lt1"/>
                </a:solidFill>
                <a:latin typeface="Dosis"/>
                <a:ea typeface="Dosis"/>
                <a:cs typeface="Dosis"/>
                <a:sym typeface="Dosis"/>
              </a:rPr>
              <a:t>Lietotājs vārtsargu vada ar peli, bīdot to pa labi vai pa kreisi. Kustības pa labi un pa kreisi ir “locked”. Spēlētājs apstājas tieši pie vārtu stīpas. Spēlētāja “hitbox” ir taisnstūris, kas ir mazliet lielāks par spēlētāja modeli, lai varētu vieglāk atvairīt bumbu.</a:t>
            </a:r>
            <a:endParaRPr sz="1800">
              <a:solidFill>
                <a:schemeClr val="lt1"/>
              </a:solidFill>
              <a:latin typeface="Dosis"/>
              <a:ea typeface="Dosis"/>
              <a:cs typeface="Dosis"/>
              <a:sym typeface="Dosis"/>
            </a:endParaRPr>
          </a:p>
        </p:txBody>
      </p:sp>
      <p:cxnSp>
        <p:nvCxnSpPr>
          <p:cNvPr id="604" name="Google Shape;604;p37"/>
          <p:cNvCxnSpPr/>
          <p:nvPr/>
        </p:nvCxnSpPr>
        <p:spPr>
          <a:xfrm>
            <a:off x="5336375" y="3830075"/>
            <a:ext cx="2783100" cy="0"/>
          </a:xfrm>
          <a:prstGeom prst="straightConnector1">
            <a:avLst/>
          </a:prstGeom>
          <a:noFill/>
          <a:ln cap="flat" cmpd="sng" w="76200">
            <a:solidFill>
              <a:srgbClr val="FF0000"/>
            </a:solidFill>
            <a:prstDash val="solid"/>
            <a:round/>
            <a:headEnd len="med" w="med" type="none"/>
            <a:tailEnd len="med" w="med" type="triangle"/>
          </a:ln>
        </p:spPr>
      </p:cxnSp>
      <p:cxnSp>
        <p:nvCxnSpPr>
          <p:cNvPr id="605" name="Google Shape;605;p37"/>
          <p:cNvCxnSpPr/>
          <p:nvPr/>
        </p:nvCxnSpPr>
        <p:spPr>
          <a:xfrm rot="10800000">
            <a:off x="707200" y="3820775"/>
            <a:ext cx="3073200" cy="9300"/>
          </a:xfrm>
          <a:prstGeom prst="straightConnector1">
            <a:avLst/>
          </a:prstGeom>
          <a:noFill/>
          <a:ln cap="flat" cmpd="sng" w="76200">
            <a:solidFill>
              <a:srgbClr val="FF0000"/>
            </a:solidFill>
            <a:prstDash val="solid"/>
            <a:round/>
            <a:headEnd len="med" w="med" type="none"/>
            <a:tailEnd len="med" w="med" type="triangle"/>
          </a:ln>
        </p:spPr>
      </p:cxnSp>
      <p:sp>
        <p:nvSpPr>
          <p:cNvPr id="606" name="Google Shape;606;p37"/>
          <p:cNvSpPr/>
          <p:nvPr/>
        </p:nvSpPr>
        <p:spPr>
          <a:xfrm>
            <a:off x="4301150" y="3389200"/>
            <a:ext cx="502500" cy="145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pic>
        <p:nvPicPr>
          <p:cNvPr id="611" name="Google Shape;611;p38"/>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612" name="Google Shape;612;p38"/>
          <p:cNvGrpSpPr/>
          <p:nvPr/>
        </p:nvGrpSpPr>
        <p:grpSpPr>
          <a:xfrm>
            <a:off x="2735265" y="-323958"/>
            <a:ext cx="5835673" cy="5640984"/>
            <a:chOff x="3319625" y="2830275"/>
            <a:chExt cx="1130550" cy="1092875"/>
          </a:xfrm>
        </p:grpSpPr>
        <p:sp>
          <p:nvSpPr>
            <p:cNvPr id="613" name="Google Shape;613;p38"/>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4450150" y="3355825"/>
              <a:ext cx="25" cy="25"/>
            </a:xfrm>
            <a:custGeom>
              <a:rect b="b" l="l" r="r" t="t"/>
              <a:pathLst>
                <a:path extrusionOk="0" h="1" w="1">
                  <a:moveTo>
                    <a:pt x="0" y="0"/>
                  </a:moveTo>
                  <a:lnTo>
                    <a:pt x="0"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38"/>
          <p:cNvSpPr txBox="1"/>
          <p:nvPr>
            <p:ph type="title"/>
          </p:nvPr>
        </p:nvSpPr>
        <p:spPr>
          <a:xfrm>
            <a:off x="434650" y="400800"/>
            <a:ext cx="4457700" cy="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goalKeeper.gltf</a:t>
            </a:r>
            <a:endParaRPr/>
          </a:p>
          <a:p>
            <a:pPr indent="0" lvl="0" marL="0" rtl="0" algn="ctr">
              <a:spcBef>
                <a:spcPts val="0"/>
              </a:spcBef>
              <a:spcAft>
                <a:spcPts val="0"/>
              </a:spcAft>
              <a:buNone/>
            </a:pPr>
            <a:r>
              <a:t/>
            </a:r>
            <a:endParaRPr/>
          </a:p>
        </p:txBody>
      </p:sp>
      <p:pic>
        <p:nvPicPr>
          <p:cNvPr id="625" name="Google Shape;625;p38"/>
          <p:cNvPicPr preferRelativeResize="0"/>
          <p:nvPr/>
        </p:nvPicPr>
        <p:blipFill>
          <a:blip r:embed="rId4">
            <a:alphaModFix/>
          </a:blip>
          <a:stretch>
            <a:fillRect/>
          </a:stretch>
        </p:blipFill>
        <p:spPr>
          <a:xfrm>
            <a:off x="434646" y="1292775"/>
            <a:ext cx="2830250" cy="3366399"/>
          </a:xfrm>
          <a:prstGeom prst="rect">
            <a:avLst/>
          </a:prstGeom>
          <a:noFill/>
          <a:ln>
            <a:noFill/>
          </a:ln>
        </p:spPr>
      </p:pic>
      <p:pic>
        <p:nvPicPr>
          <p:cNvPr id="626" name="Google Shape;626;p38"/>
          <p:cNvPicPr preferRelativeResize="0"/>
          <p:nvPr/>
        </p:nvPicPr>
        <p:blipFill>
          <a:blip r:embed="rId5">
            <a:alphaModFix/>
          </a:blip>
          <a:stretch>
            <a:fillRect/>
          </a:stretch>
        </p:blipFill>
        <p:spPr>
          <a:xfrm>
            <a:off x="3419173" y="1389800"/>
            <a:ext cx="5592075" cy="317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pic>
        <p:nvPicPr>
          <p:cNvPr id="631" name="Google Shape;631;p39"/>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632" name="Google Shape;632;p39"/>
          <p:cNvGrpSpPr/>
          <p:nvPr/>
        </p:nvGrpSpPr>
        <p:grpSpPr>
          <a:xfrm>
            <a:off x="2735265" y="-323958"/>
            <a:ext cx="5835673" cy="5640984"/>
            <a:chOff x="3319625" y="2830275"/>
            <a:chExt cx="1130550" cy="1092875"/>
          </a:xfrm>
        </p:grpSpPr>
        <p:sp>
          <p:nvSpPr>
            <p:cNvPr id="633" name="Google Shape;633;p39"/>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9"/>
            <p:cNvSpPr/>
            <p:nvPr/>
          </p:nvSpPr>
          <p:spPr>
            <a:xfrm>
              <a:off x="4450150" y="3355825"/>
              <a:ext cx="25" cy="25"/>
            </a:xfrm>
            <a:custGeom>
              <a:rect b="b" l="l" r="r" t="t"/>
              <a:pathLst>
                <a:path extrusionOk="0" h="1" w="1">
                  <a:moveTo>
                    <a:pt x="0" y="0"/>
                  </a:moveTo>
                  <a:lnTo>
                    <a:pt x="0"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39"/>
          <p:cNvSpPr txBox="1"/>
          <p:nvPr>
            <p:ph type="title"/>
          </p:nvPr>
        </p:nvSpPr>
        <p:spPr>
          <a:xfrm>
            <a:off x="434650" y="400800"/>
            <a:ext cx="4457700" cy="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footballNet</a:t>
            </a:r>
            <a:r>
              <a:rPr lang="en-GB"/>
              <a:t>.gltf</a:t>
            </a:r>
            <a:endParaRPr/>
          </a:p>
          <a:p>
            <a:pPr indent="0" lvl="0" marL="0" rtl="0" algn="ctr">
              <a:spcBef>
                <a:spcPts val="0"/>
              </a:spcBef>
              <a:spcAft>
                <a:spcPts val="0"/>
              </a:spcAft>
              <a:buNone/>
            </a:pPr>
            <a:r>
              <a:t/>
            </a:r>
            <a:endParaRPr/>
          </a:p>
        </p:txBody>
      </p:sp>
      <p:pic>
        <p:nvPicPr>
          <p:cNvPr id="645" name="Google Shape;645;p39"/>
          <p:cNvPicPr preferRelativeResize="0"/>
          <p:nvPr/>
        </p:nvPicPr>
        <p:blipFill>
          <a:blip r:embed="rId4">
            <a:alphaModFix/>
          </a:blip>
          <a:stretch>
            <a:fillRect/>
          </a:stretch>
        </p:blipFill>
        <p:spPr>
          <a:xfrm>
            <a:off x="434649" y="1743950"/>
            <a:ext cx="3151300" cy="2608875"/>
          </a:xfrm>
          <a:prstGeom prst="rect">
            <a:avLst/>
          </a:prstGeom>
          <a:noFill/>
          <a:ln>
            <a:noFill/>
          </a:ln>
        </p:spPr>
      </p:pic>
      <p:pic>
        <p:nvPicPr>
          <p:cNvPr id="646" name="Google Shape;646;p39"/>
          <p:cNvPicPr preferRelativeResize="0"/>
          <p:nvPr/>
        </p:nvPicPr>
        <p:blipFill>
          <a:blip r:embed="rId5">
            <a:alphaModFix/>
          </a:blip>
          <a:stretch>
            <a:fillRect/>
          </a:stretch>
        </p:blipFill>
        <p:spPr>
          <a:xfrm>
            <a:off x="3968202" y="2123688"/>
            <a:ext cx="4748175" cy="184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grpSp>
        <p:nvGrpSpPr>
          <p:cNvPr id="651" name="Google Shape;651;p40"/>
          <p:cNvGrpSpPr/>
          <p:nvPr/>
        </p:nvGrpSpPr>
        <p:grpSpPr>
          <a:xfrm>
            <a:off x="2381236" y="-846598"/>
            <a:ext cx="7072495" cy="6836698"/>
            <a:chOff x="3319625" y="2830275"/>
            <a:chExt cx="1130550" cy="1092875"/>
          </a:xfrm>
        </p:grpSpPr>
        <p:sp>
          <p:nvSpPr>
            <p:cNvPr id="652" name="Google Shape;652;p40"/>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40"/>
          <p:cNvSpPr txBox="1"/>
          <p:nvPr>
            <p:ph type="title"/>
          </p:nvPr>
        </p:nvSpPr>
        <p:spPr>
          <a:xfrm>
            <a:off x="651925" y="199288"/>
            <a:ext cx="3843900" cy="17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600"/>
              <a:t>Camera</a:t>
            </a:r>
            <a:endParaRPr sz="3600"/>
          </a:p>
        </p:txBody>
      </p:sp>
      <p:pic>
        <p:nvPicPr>
          <p:cNvPr id="664" name="Google Shape;664;p40"/>
          <p:cNvPicPr preferRelativeResize="0"/>
          <p:nvPr/>
        </p:nvPicPr>
        <p:blipFill>
          <a:blip r:embed="rId3">
            <a:alphaModFix/>
          </a:blip>
          <a:stretch>
            <a:fillRect/>
          </a:stretch>
        </p:blipFill>
        <p:spPr>
          <a:xfrm>
            <a:off x="434649" y="1743950"/>
            <a:ext cx="3151300" cy="2608875"/>
          </a:xfrm>
          <a:prstGeom prst="rect">
            <a:avLst/>
          </a:prstGeom>
          <a:noFill/>
          <a:ln>
            <a:noFill/>
          </a:ln>
        </p:spPr>
      </p:pic>
      <p:pic>
        <p:nvPicPr>
          <p:cNvPr id="665" name="Google Shape;665;p40"/>
          <p:cNvPicPr preferRelativeResize="0"/>
          <p:nvPr/>
        </p:nvPicPr>
        <p:blipFill>
          <a:blip r:embed="rId4">
            <a:alphaModFix/>
          </a:blip>
          <a:stretch>
            <a:fillRect/>
          </a:stretch>
        </p:blipFill>
        <p:spPr>
          <a:xfrm flipH="1">
            <a:off x="1777425" y="2452138"/>
            <a:ext cx="1095850" cy="1192500"/>
          </a:xfrm>
          <a:prstGeom prst="rect">
            <a:avLst/>
          </a:prstGeom>
          <a:noFill/>
          <a:ln>
            <a:noFill/>
          </a:ln>
        </p:spPr>
      </p:pic>
      <p:pic>
        <p:nvPicPr>
          <p:cNvPr id="666" name="Google Shape;666;p40"/>
          <p:cNvPicPr preferRelativeResize="0"/>
          <p:nvPr/>
        </p:nvPicPr>
        <p:blipFill>
          <a:blip r:embed="rId5">
            <a:alphaModFix/>
          </a:blip>
          <a:stretch>
            <a:fillRect/>
          </a:stretch>
        </p:blipFill>
        <p:spPr>
          <a:xfrm>
            <a:off x="3697975" y="2094650"/>
            <a:ext cx="5149525" cy="95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grpSp>
        <p:nvGrpSpPr>
          <p:cNvPr id="671" name="Google Shape;671;p41"/>
          <p:cNvGrpSpPr/>
          <p:nvPr/>
        </p:nvGrpSpPr>
        <p:grpSpPr>
          <a:xfrm>
            <a:off x="2381236" y="-845323"/>
            <a:ext cx="7072495" cy="6836698"/>
            <a:chOff x="3319625" y="2830275"/>
            <a:chExt cx="1130550" cy="1092875"/>
          </a:xfrm>
        </p:grpSpPr>
        <p:sp>
          <p:nvSpPr>
            <p:cNvPr id="672" name="Google Shape;672;p41"/>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41"/>
          <p:cNvSpPr txBox="1"/>
          <p:nvPr>
            <p:ph type="title"/>
          </p:nvPr>
        </p:nvSpPr>
        <p:spPr>
          <a:xfrm>
            <a:off x="651925" y="199288"/>
            <a:ext cx="3843900" cy="17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600"/>
              <a:t>Skaņa</a:t>
            </a:r>
            <a:endParaRPr sz="3600"/>
          </a:p>
        </p:txBody>
      </p:sp>
      <p:pic>
        <p:nvPicPr>
          <p:cNvPr id="684" name="Google Shape;684;p41"/>
          <p:cNvPicPr preferRelativeResize="0"/>
          <p:nvPr/>
        </p:nvPicPr>
        <p:blipFill>
          <a:blip r:embed="rId3">
            <a:alphaModFix/>
          </a:blip>
          <a:stretch>
            <a:fillRect/>
          </a:stretch>
        </p:blipFill>
        <p:spPr>
          <a:xfrm>
            <a:off x="4495825" y="0"/>
            <a:ext cx="5143501" cy="5143501"/>
          </a:xfrm>
          <a:prstGeom prst="rect">
            <a:avLst/>
          </a:prstGeom>
          <a:noFill/>
          <a:ln>
            <a:noFill/>
          </a:ln>
        </p:spPr>
      </p:pic>
      <p:pic>
        <p:nvPicPr>
          <p:cNvPr id="685" name="Google Shape;685;p41"/>
          <p:cNvPicPr preferRelativeResize="0"/>
          <p:nvPr/>
        </p:nvPicPr>
        <p:blipFill>
          <a:blip r:embed="rId4">
            <a:alphaModFix/>
          </a:blip>
          <a:stretch>
            <a:fillRect/>
          </a:stretch>
        </p:blipFill>
        <p:spPr>
          <a:xfrm>
            <a:off x="120924" y="1924000"/>
            <a:ext cx="4782200" cy="196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 Ultimate Soccer League by Slidesgo">
  <a:themeElements>
    <a:clrScheme name="Simple Light">
      <a:dk1>
        <a:srgbClr val="000000"/>
      </a:dk1>
      <a:lt1>
        <a:srgbClr val="FFFFFF"/>
      </a:lt1>
      <a:dk2>
        <a:srgbClr val="2659B1"/>
      </a:dk2>
      <a:lt2>
        <a:srgbClr val="CEDCFF"/>
      </a:lt2>
      <a:accent1>
        <a:srgbClr val="000000"/>
      </a:accent1>
      <a:accent2>
        <a:srgbClr val="FFFFFF"/>
      </a:accent2>
      <a:accent3>
        <a:srgbClr val="2659B1"/>
      </a:accent3>
      <a:accent4>
        <a:srgbClr val="CEDCFF"/>
      </a:accent4>
      <a:accent5>
        <a:srgbClr val="000000"/>
      </a:accent5>
      <a:accent6>
        <a:srgbClr val="FFFFFF"/>
      </a:accent6>
      <a:hlink>
        <a:srgbClr val="2659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