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60" y="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494276" cy="3358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3925824" cy="186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3073908" cy="1014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5447" y="126492"/>
            <a:ext cx="2737104" cy="707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3766" y="950849"/>
            <a:ext cx="880491" cy="124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307083" y="949960"/>
            <a:ext cx="1511173" cy="124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7430" y="2321813"/>
            <a:ext cx="351713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F5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29700" y="5443728"/>
            <a:ext cx="3162300" cy="1414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99676" y="5411723"/>
            <a:ext cx="2592324" cy="144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451592" y="6263638"/>
            <a:ext cx="1740407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81131" y="6393178"/>
            <a:ext cx="1491996" cy="385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7771" y="1287085"/>
            <a:ext cx="4836896" cy="29229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4068" y="411429"/>
            <a:ext cx="2034920" cy="509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729228" y="3965447"/>
            <a:ext cx="1871472" cy="18729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120890" y="2725673"/>
            <a:ext cx="3263265" cy="832485"/>
          </a:xfrm>
          <a:custGeom>
            <a:avLst/>
            <a:gdLst/>
            <a:ahLst/>
            <a:cxnLst/>
            <a:rect l="l" t="t" r="r" b="b"/>
            <a:pathLst>
              <a:path w="3263265" h="832485">
                <a:moveTo>
                  <a:pt x="0" y="832103"/>
                </a:moveTo>
                <a:lnTo>
                  <a:pt x="3262884" y="832103"/>
                </a:lnTo>
                <a:lnTo>
                  <a:pt x="3262884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29700" y="5443728"/>
            <a:ext cx="3162300" cy="1414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99676" y="5411723"/>
            <a:ext cx="2592324" cy="144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451592" y="6263638"/>
            <a:ext cx="1740407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81131" y="6393178"/>
            <a:ext cx="1491996" cy="3855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031" y="2443683"/>
            <a:ext cx="101663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611" y="3175761"/>
            <a:ext cx="572516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F5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llobi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jp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5" Type="http://schemas.openxmlformats.org/officeDocument/2006/relationships/hyperlink" Target="http://news.qq.com/" TargetMode="External"/><Relationship Id="rId4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news.qq.com/" TargetMode="External"/><Relationship Id="rId5" Type="http://schemas.openxmlformats.org/officeDocument/2006/relationships/image" Target="../media/image185.jpg"/><Relationship Id="rId4" Type="http://schemas.openxmlformats.org/officeDocument/2006/relationships/image" Target="../media/image18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17" Type="http://schemas.openxmlformats.org/officeDocument/2006/relationships/hyperlink" Target="http://news.qq.com/'" TargetMode="External"/><Relationship Id="rId2" Type="http://schemas.openxmlformats.org/officeDocument/2006/relationships/image" Target="../media/image198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5" Type="http://schemas.openxmlformats.org/officeDocument/2006/relationships/image" Target="../media/image21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7" Type="http://schemas.openxmlformats.org/officeDocument/2006/relationships/image" Target="../media/image218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26" Type="http://schemas.openxmlformats.org/officeDocument/2006/relationships/image" Target="../media/image243.png"/><Relationship Id="rId3" Type="http://schemas.openxmlformats.org/officeDocument/2006/relationships/image" Target="../media/image220.png"/><Relationship Id="rId21" Type="http://schemas.openxmlformats.org/officeDocument/2006/relationships/image" Target="../media/image238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5" Type="http://schemas.openxmlformats.org/officeDocument/2006/relationships/image" Target="../media/image242.png"/><Relationship Id="rId33" Type="http://schemas.openxmlformats.org/officeDocument/2006/relationships/image" Target="../media/image250.png"/><Relationship Id="rId2" Type="http://schemas.openxmlformats.org/officeDocument/2006/relationships/image" Target="../media/image219.png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29" Type="http://schemas.openxmlformats.org/officeDocument/2006/relationships/image" Target="../media/image2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24" Type="http://schemas.openxmlformats.org/officeDocument/2006/relationships/image" Target="../media/image241.png"/><Relationship Id="rId32" Type="http://schemas.openxmlformats.org/officeDocument/2006/relationships/image" Target="../media/image249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23" Type="http://schemas.openxmlformats.org/officeDocument/2006/relationships/image" Target="../media/image240.png"/><Relationship Id="rId28" Type="http://schemas.openxmlformats.org/officeDocument/2006/relationships/image" Target="../media/image245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31" Type="http://schemas.openxmlformats.org/officeDocument/2006/relationships/image" Target="../media/image248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239.png"/><Relationship Id="rId27" Type="http://schemas.openxmlformats.org/officeDocument/2006/relationships/image" Target="../media/image244.png"/><Relationship Id="rId30" Type="http://schemas.openxmlformats.org/officeDocument/2006/relationships/image" Target="../media/image2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image" Target="../media/image252.png"/><Relationship Id="rId7" Type="http://schemas.openxmlformats.org/officeDocument/2006/relationships/image" Target="../media/image25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5.png"/><Relationship Id="rId11" Type="http://schemas.openxmlformats.org/officeDocument/2006/relationships/image" Target="../media/image260.png"/><Relationship Id="rId5" Type="http://schemas.openxmlformats.org/officeDocument/2006/relationships/image" Target="../media/image254.png"/><Relationship Id="rId10" Type="http://schemas.openxmlformats.org/officeDocument/2006/relationships/image" Target="../media/image259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13" Type="http://schemas.openxmlformats.org/officeDocument/2006/relationships/image" Target="../media/image270.png"/><Relationship Id="rId18" Type="http://schemas.openxmlformats.org/officeDocument/2006/relationships/image" Target="../media/image275.png"/><Relationship Id="rId3" Type="http://schemas.openxmlformats.org/officeDocument/2006/relationships/image" Target="../media/image262.png"/><Relationship Id="rId7" Type="http://schemas.openxmlformats.org/officeDocument/2006/relationships/image" Target="../media/image264.png"/><Relationship Id="rId12" Type="http://schemas.openxmlformats.org/officeDocument/2006/relationships/image" Target="../media/image269.png"/><Relationship Id="rId17" Type="http://schemas.openxmlformats.org/officeDocument/2006/relationships/image" Target="../media/image274.png"/><Relationship Id="rId2" Type="http://schemas.openxmlformats.org/officeDocument/2006/relationships/image" Target="../media/image261.png"/><Relationship Id="rId16" Type="http://schemas.openxmlformats.org/officeDocument/2006/relationships/image" Target="../media/image2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6.png"/><Relationship Id="rId11" Type="http://schemas.openxmlformats.org/officeDocument/2006/relationships/image" Target="../media/image268.png"/><Relationship Id="rId5" Type="http://schemas.openxmlformats.org/officeDocument/2006/relationships/image" Target="../media/image255.png"/><Relationship Id="rId15" Type="http://schemas.openxmlformats.org/officeDocument/2006/relationships/image" Target="../media/image272.png"/><Relationship Id="rId10" Type="http://schemas.openxmlformats.org/officeDocument/2006/relationships/image" Target="../media/image267.png"/><Relationship Id="rId4" Type="http://schemas.openxmlformats.org/officeDocument/2006/relationships/image" Target="../media/image263.png"/><Relationship Id="rId9" Type="http://schemas.openxmlformats.org/officeDocument/2006/relationships/image" Target="../media/image266.png"/><Relationship Id="rId14" Type="http://schemas.openxmlformats.org/officeDocument/2006/relationships/image" Target="../media/image2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7.png"/><Relationship Id="rId7" Type="http://schemas.openxmlformats.org/officeDocument/2006/relationships/image" Target="../media/image264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9.png"/><Relationship Id="rId11" Type="http://schemas.openxmlformats.org/officeDocument/2006/relationships/image" Target="../media/image283.png"/><Relationship Id="rId5" Type="http://schemas.openxmlformats.org/officeDocument/2006/relationships/image" Target="../media/image255.png"/><Relationship Id="rId10" Type="http://schemas.openxmlformats.org/officeDocument/2006/relationships/image" Target="../media/image282.png"/><Relationship Id="rId4" Type="http://schemas.openxmlformats.org/officeDocument/2006/relationships/image" Target="../media/image278.png"/><Relationship Id="rId9" Type="http://schemas.openxmlformats.org/officeDocument/2006/relationships/image" Target="../media/image2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5.png"/><Relationship Id="rId7" Type="http://schemas.openxmlformats.org/officeDocument/2006/relationships/image" Target="../media/image19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11" Type="http://schemas.openxmlformats.org/officeDocument/2006/relationships/image" Target="../media/image290.png"/><Relationship Id="rId5" Type="http://schemas.openxmlformats.org/officeDocument/2006/relationships/image" Target="../media/image192.png"/><Relationship Id="rId10" Type="http://schemas.openxmlformats.org/officeDocument/2006/relationships/image" Target="../media/image289.png"/><Relationship Id="rId4" Type="http://schemas.openxmlformats.org/officeDocument/2006/relationships/image" Target="../media/image286.png"/><Relationship Id="rId9" Type="http://schemas.openxmlformats.org/officeDocument/2006/relationships/hyperlink" Target="https://chrome.google.com/webstore/detail/infolite/ipjbadabbpedegielkhgpiekdlmfpga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29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13" Type="http://schemas.openxmlformats.org/officeDocument/2006/relationships/image" Target="../media/image304.png"/><Relationship Id="rId18" Type="http://schemas.openxmlformats.org/officeDocument/2006/relationships/image" Target="../media/image309.png"/><Relationship Id="rId26" Type="http://schemas.openxmlformats.org/officeDocument/2006/relationships/image" Target="../media/image317.png"/><Relationship Id="rId3" Type="http://schemas.openxmlformats.org/officeDocument/2006/relationships/image" Target="../media/image294.png"/><Relationship Id="rId21" Type="http://schemas.openxmlformats.org/officeDocument/2006/relationships/image" Target="../media/image312.png"/><Relationship Id="rId34" Type="http://schemas.openxmlformats.org/officeDocument/2006/relationships/image" Target="../media/image291.jpg"/><Relationship Id="rId7" Type="http://schemas.openxmlformats.org/officeDocument/2006/relationships/image" Target="../media/image298.png"/><Relationship Id="rId12" Type="http://schemas.openxmlformats.org/officeDocument/2006/relationships/image" Target="../media/image303.png"/><Relationship Id="rId17" Type="http://schemas.openxmlformats.org/officeDocument/2006/relationships/image" Target="../media/image308.png"/><Relationship Id="rId25" Type="http://schemas.openxmlformats.org/officeDocument/2006/relationships/image" Target="../media/image316.png"/><Relationship Id="rId33" Type="http://schemas.openxmlformats.org/officeDocument/2006/relationships/image" Target="../media/image324.png"/><Relationship Id="rId2" Type="http://schemas.openxmlformats.org/officeDocument/2006/relationships/image" Target="../media/image293.png"/><Relationship Id="rId16" Type="http://schemas.openxmlformats.org/officeDocument/2006/relationships/image" Target="../media/image307.png"/><Relationship Id="rId20" Type="http://schemas.openxmlformats.org/officeDocument/2006/relationships/image" Target="../media/image311.png"/><Relationship Id="rId29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7.png"/><Relationship Id="rId11" Type="http://schemas.openxmlformats.org/officeDocument/2006/relationships/image" Target="../media/image302.png"/><Relationship Id="rId24" Type="http://schemas.openxmlformats.org/officeDocument/2006/relationships/image" Target="../media/image315.png"/><Relationship Id="rId32" Type="http://schemas.openxmlformats.org/officeDocument/2006/relationships/image" Target="../media/image323.png"/><Relationship Id="rId5" Type="http://schemas.openxmlformats.org/officeDocument/2006/relationships/image" Target="../media/image296.png"/><Relationship Id="rId15" Type="http://schemas.openxmlformats.org/officeDocument/2006/relationships/image" Target="../media/image306.png"/><Relationship Id="rId23" Type="http://schemas.openxmlformats.org/officeDocument/2006/relationships/image" Target="../media/image314.png"/><Relationship Id="rId28" Type="http://schemas.openxmlformats.org/officeDocument/2006/relationships/image" Target="../media/image319.png"/><Relationship Id="rId10" Type="http://schemas.openxmlformats.org/officeDocument/2006/relationships/image" Target="../media/image301.png"/><Relationship Id="rId19" Type="http://schemas.openxmlformats.org/officeDocument/2006/relationships/image" Target="../media/image310.png"/><Relationship Id="rId31" Type="http://schemas.openxmlformats.org/officeDocument/2006/relationships/image" Target="../media/image322.png"/><Relationship Id="rId4" Type="http://schemas.openxmlformats.org/officeDocument/2006/relationships/image" Target="../media/image295.png"/><Relationship Id="rId9" Type="http://schemas.openxmlformats.org/officeDocument/2006/relationships/image" Target="../media/image300.png"/><Relationship Id="rId14" Type="http://schemas.openxmlformats.org/officeDocument/2006/relationships/image" Target="../media/image305.png"/><Relationship Id="rId22" Type="http://schemas.openxmlformats.org/officeDocument/2006/relationships/image" Target="../media/image313.png"/><Relationship Id="rId27" Type="http://schemas.openxmlformats.org/officeDocument/2006/relationships/image" Target="../media/image318.png"/><Relationship Id="rId30" Type="http://schemas.openxmlformats.org/officeDocument/2006/relationships/image" Target="../media/image3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81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80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7430" y="2321813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数据搜集实务</a:t>
            </a:r>
            <a:endParaRPr sz="4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920" y="6371945"/>
            <a:ext cx="1671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Noto Sans CJK JP Regular"/>
                <a:cs typeface="Noto Sans CJK JP Regular"/>
                <a:hlinkClick r:id="rId2"/>
              </a:rPr>
              <a:t>www.hellobi.com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848736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68" y="1116152"/>
            <a:ext cx="4572634" cy="571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9867" y="1674622"/>
            <a:ext cx="3201161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368" y="1088212"/>
            <a:ext cx="643255" cy="226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36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668" y="2868167"/>
            <a:ext cx="2034920" cy="509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0554" y="2868167"/>
            <a:ext cx="861568" cy="509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3307029"/>
            <a:ext cx="262128" cy="509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3732" y="3307029"/>
            <a:ext cx="4698492" cy="509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68" y="3746246"/>
            <a:ext cx="1922272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2661" y="3747770"/>
            <a:ext cx="2848737" cy="509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4185158"/>
            <a:ext cx="4881880" cy="509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0554" y="4892802"/>
            <a:ext cx="2898775" cy="708660"/>
          </a:xfrm>
          <a:custGeom>
            <a:avLst/>
            <a:gdLst/>
            <a:ahLst/>
            <a:cxnLst/>
            <a:rect l="l" t="t" r="r" b="b"/>
            <a:pathLst>
              <a:path w="2898775" h="708660">
                <a:moveTo>
                  <a:pt x="0" y="708660"/>
                </a:moveTo>
                <a:lnTo>
                  <a:pt x="2898648" y="708660"/>
                </a:lnTo>
                <a:lnTo>
                  <a:pt x="289864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0554" y="4892802"/>
            <a:ext cx="2898775" cy="708660"/>
          </a:xfrm>
          <a:custGeom>
            <a:avLst/>
            <a:gdLst/>
            <a:ahLst/>
            <a:cxnLst/>
            <a:rect l="l" t="t" r="r" b="b"/>
            <a:pathLst>
              <a:path w="2898775" h="708660">
                <a:moveTo>
                  <a:pt x="0" y="708660"/>
                </a:moveTo>
                <a:lnTo>
                  <a:pt x="2898648" y="708660"/>
                </a:lnTo>
                <a:lnTo>
                  <a:pt x="289864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80554" y="4918964"/>
            <a:ext cx="2898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如何从非结构化数据挖</a:t>
            </a:r>
            <a:endParaRPr sz="20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出价值数据是一大挑战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8776" y="1534667"/>
            <a:ext cx="5442204" cy="32019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6216777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6632" y="1141475"/>
            <a:ext cx="9099804" cy="528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4477"/>
            <a:ext cx="4476623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627" y="388061"/>
            <a:ext cx="1130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64869" algn="ctr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(Data</a:t>
            </a:r>
            <a:r>
              <a:rPr sz="32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ETL)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2723" y="1219200"/>
            <a:ext cx="2688590" cy="4937760"/>
          </a:xfrm>
          <a:custGeom>
            <a:avLst/>
            <a:gdLst/>
            <a:ahLst/>
            <a:cxnLst/>
            <a:rect l="l" t="t" r="r" b="b"/>
            <a:pathLst>
              <a:path w="2688590" h="4937760">
                <a:moveTo>
                  <a:pt x="2419477" y="0"/>
                </a:moveTo>
                <a:lnTo>
                  <a:pt x="268858" y="0"/>
                </a:lnTo>
                <a:lnTo>
                  <a:pt x="220537" y="4332"/>
                </a:lnTo>
                <a:lnTo>
                  <a:pt x="175054" y="16823"/>
                </a:lnTo>
                <a:lnTo>
                  <a:pt x="133171" y="36712"/>
                </a:lnTo>
                <a:lnTo>
                  <a:pt x="95646" y="63240"/>
                </a:lnTo>
                <a:lnTo>
                  <a:pt x="63240" y="95646"/>
                </a:lnTo>
                <a:lnTo>
                  <a:pt x="36712" y="133171"/>
                </a:lnTo>
                <a:lnTo>
                  <a:pt x="16823" y="175054"/>
                </a:lnTo>
                <a:lnTo>
                  <a:pt x="4332" y="220537"/>
                </a:lnTo>
                <a:lnTo>
                  <a:pt x="0" y="268859"/>
                </a:lnTo>
                <a:lnTo>
                  <a:pt x="0" y="4668926"/>
                </a:lnTo>
                <a:lnTo>
                  <a:pt x="4332" y="4717250"/>
                </a:lnTo>
                <a:lnTo>
                  <a:pt x="16823" y="4762732"/>
                </a:lnTo>
                <a:lnTo>
                  <a:pt x="36712" y="4804613"/>
                </a:lnTo>
                <a:lnTo>
                  <a:pt x="63240" y="4842133"/>
                </a:lnTo>
                <a:lnTo>
                  <a:pt x="95646" y="4874534"/>
                </a:lnTo>
                <a:lnTo>
                  <a:pt x="133171" y="4901057"/>
                </a:lnTo>
                <a:lnTo>
                  <a:pt x="175054" y="4920941"/>
                </a:lnTo>
                <a:lnTo>
                  <a:pt x="220537" y="4933428"/>
                </a:lnTo>
                <a:lnTo>
                  <a:pt x="268858" y="4937760"/>
                </a:lnTo>
                <a:lnTo>
                  <a:pt x="2419477" y="4937760"/>
                </a:lnTo>
                <a:lnTo>
                  <a:pt x="2467798" y="4933428"/>
                </a:lnTo>
                <a:lnTo>
                  <a:pt x="2513281" y="4920941"/>
                </a:lnTo>
                <a:lnTo>
                  <a:pt x="2555164" y="4901057"/>
                </a:lnTo>
                <a:lnTo>
                  <a:pt x="2592689" y="4874534"/>
                </a:lnTo>
                <a:lnTo>
                  <a:pt x="2625095" y="4842133"/>
                </a:lnTo>
                <a:lnTo>
                  <a:pt x="2651623" y="4804613"/>
                </a:lnTo>
                <a:lnTo>
                  <a:pt x="2671512" y="4762732"/>
                </a:lnTo>
                <a:lnTo>
                  <a:pt x="2684003" y="4717250"/>
                </a:lnTo>
                <a:lnTo>
                  <a:pt x="2688336" y="4668926"/>
                </a:lnTo>
                <a:lnTo>
                  <a:pt x="2688336" y="268859"/>
                </a:lnTo>
                <a:lnTo>
                  <a:pt x="2684003" y="220537"/>
                </a:lnTo>
                <a:lnTo>
                  <a:pt x="2671512" y="175054"/>
                </a:lnTo>
                <a:lnTo>
                  <a:pt x="2651623" y="133171"/>
                </a:lnTo>
                <a:lnTo>
                  <a:pt x="2625095" y="95646"/>
                </a:lnTo>
                <a:lnTo>
                  <a:pt x="2592689" y="63240"/>
                </a:lnTo>
                <a:lnTo>
                  <a:pt x="2555164" y="36712"/>
                </a:lnTo>
                <a:lnTo>
                  <a:pt x="2513281" y="16823"/>
                </a:lnTo>
                <a:lnTo>
                  <a:pt x="2467798" y="4332"/>
                </a:lnTo>
                <a:lnTo>
                  <a:pt x="241947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2723" y="1219200"/>
            <a:ext cx="2688590" cy="4937760"/>
          </a:xfrm>
          <a:custGeom>
            <a:avLst/>
            <a:gdLst/>
            <a:ahLst/>
            <a:cxnLst/>
            <a:rect l="l" t="t" r="r" b="b"/>
            <a:pathLst>
              <a:path w="2688590" h="4937760">
                <a:moveTo>
                  <a:pt x="0" y="268859"/>
                </a:moveTo>
                <a:lnTo>
                  <a:pt x="4332" y="220537"/>
                </a:lnTo>
                <a:lnTo>
                  <a:pt x="16823" y="175054"/>
                </a:lnTo>
                <a:lnTo>
                  <a:pt x="36712" y="133171"/>
                </a:lnTo>
                <a:lnTo>
                  <a:pt x="63240" y="95646"/>
                </a:lnTo>
                <a:lnTo>
                  <a:pt x="95646" y="63240"/>
                </a:lnTo>
                <a:lnTo>
                  <a:pt x="133171" y="36712"/>
                </a:lnTo>
                <a:lnTo>
                  <a:pt x="175054" y="16823"/>
                </a:lnTo>
                <a:lnTo>
                  <a:pt x="220537" y="4332"/>
                </a:lnTo>
                <a:lnTo>
                  <a:pt x="268858" y="0"/>
                </a:lnTo>
                <a:lnTo>
                  <a:pt x="2419477" y="0"/>
                </a:lnTo>
                <a:lnTo>
                  <a:pt x="2467798" y="4332"/>
                </a:lnTo>
                <a:lnTo>
                  <a:pt x="2513281" y="16823"/>
                </a:lnTo>
                <a:lnTo>
                  <a:pt x="2555164" y="36712"/>
                </a:lnTo>
                <a:lnTo>
                  <a:pt x="2592689" y="63240"/>
                </a:lnTo>
                <a:lnTo>
                  <a:pt x="2625095" y="95646"/>
                </a:lnTo>
                <a:lnTo>
                  <a:pt x="2651623" y="133171"/>
                </a:lnTo>
                <a:lnTo>
                  <a:pt x="2671512" y="175054"/>
                </a:lnTo>
                <a:lnTo>
                  <a:pt x="2684003" y="220537"/>
                </a:lnTo>
                <a:lnTo>
                  <a:pt x="2688336" y="268859"/>
                </a:lnTo>
                <a:lnTo>
                  <a:pt x="2688336" y="4668926"/>
                </a:lnTo>
                <a:lnTo>
                  <a:pt x="2684003" y="4717250"/>
                </a:lnTo>
                <a:lnTo>
                  <a:pt x="2671512" y="4762732"/>
                </a:lnTo>
                <a:lnTo>
                  <a:pt x="2651623" y="4804613"/>
                </a:lnTo>
                <a:lnTo>
                  <a:pt x="2625095" y="4842133"/>
                </a:lnTo>
                <a:lnTo>
                  <a:pt x="2592689" y="4874534"/>
                </a:lnTo>
                <a:lnTo>
                  <a:pt x="2555164" y="4901057"/>
                </a:lnTo>
                <a:lnTo>
                  <a:pt x="2513281" y="4920941"/>
                </a:lnTo>
                <a:lnTo>
                  <a:pt x="2467798" y="4933428"/>
                </a:lnTo>
                <a:lnTo>
                  <a:pt x="2419477" y="4937760"/>
                </a:lnTo>
                <a:lnTo>
                  <a:pt x="268858" y="4937760"/>
                </a:lnTo>
                <a:lnTo>
                  <a:pt x="220537" y="4933428"/>
                </a:lnTo>
                <a:lnTo>
                  <a:pt x="175054" y="4920941"/>
                </a:lnTo>
                <a:lnTo>
                  <a:pt x="133171" y="4901057"/>
                </a:lnTo>
                <a:lnTo>
                  <a:pt x="95646" y="4874534"/>
                </a:lnTo>
                <a:lnTo>
                  <a:pt x="63240" y="4842133"/>
                </a:lnTo>
                <a:lnTo>
                  <a:pt x="36712" y="4804613"/>
                </a:lnTo>
                <a:lnTo>
                  <a:pt x="16823" y="4762732"/>
                </a:lnTo>
                <a:lnTo>
                  <a:pt x="4332" y="4717250"/>
                </a:lnTo>
                <a:lnTo>
                  <a:pt x="0" y="4668926"/>
                </a:lnTo>
                <a:lnTo>
                  <a:pt x="0" y="268859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3988" y="3496436"/>
            <a:ext cx="1767205" cy="134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原始数据</a:t>
            </a:r>
            <a:endParaRPr sz="31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980"/>
              </a:spcBef>
            </a:pPr>
            <a:r>
              <a:rPr sz="31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Raw</a:t>
            </a:r>
            <a:r>
              <a:rPr sz="3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Data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5455" y="1514855"/>
            <a:ext cx="1644395" cy="164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5455" y="1514855"/>
            <a:ext cx="1644650" cy="1644650"/>
          </a:xfrm>
          <a:custGeom>
            <a:avLst/>
            <a:gdLst/>
            <a:ahLst/>
            <a:cxnLst/>
            <a:rect l="l" t="t" r="r" b="b"/>
            <a:pathLst>
              <a:path w="1644650" h="1644650">
                <a:moveTo>
                  <a:pt x="0" y="822198"/>
                </a:moveTo>
                <a:lnTo>
                  <a:pt x="1395" y="773893"/>
                </a:lnTo>
                <a:lnTo>
                  <a:pt x="5532" y="726323"/>
                </a:lnTo>
                <a:lnTo>
                  <a:pt x="12332" y="679565"/>
                </a:lnTo>
                <a:lnTo>
                  <a:pt x="21718" y="633695"/>
                </a:lnTo>
                <a:lnTo>
                  <a:pt x="33613" y="588790"/>
                </a:lnTo>
                <a:lnTo>
                  <a:pt x="47939" y="544929"/>
                </a:lnTo>
                <a:lnTo>
                  <a:pt x="64621" y="502187"/>
                </a:lnTo>
                <a:lnTo>
                  <a:pt x="83580" y="460643"/>
                </a:lnTo>
                <a:lnTo>
                  <a:pt x="104739" y="420373"/>
                </a:lnTo>
                <a:lnTo>
                  <a:pt x="128021" y="381455"/>
                </a:lnTo>
                <a:lnTo>
                  <a:pt x="153350" y="343965"/>
                </a:lnTo>
                <a:lnTo>
                  <a:pt x="180647" y="307981"/>
                </a:lnTo>
                <a:lnTo>
                  <a:pt x="209836" y="273580"/>
                </a:lnTo>
                <a:lnTo>
                  <a:pt x="240839" y="240839"/>
                </a:lnTo>
                <a:lnTo>
                  <a:pt x="273580" y="209836"/>
                </a:lnTo>
                <a:lnTo>
                  <a:pt x="307981" y="180647"/>
                </a:lnTo>
                <a:lnTo>
                  <a:pt x="343965" y="153350"/>
                </a:lnTo>
                <a:lnTo>
                  <a:pt x="381455" y="128021"/>
                </a:lnTo>
                <a:lnTo>
                  <a:pt x="420373" y="104739"/>
                </a:lnTo>
                <a:lnTo>
                  <a:pt x="460643" y="83580"/>
                </a:lnTo>
                <a:lnTo>
                  <a:pt x="502187" y="64621"/>
                </a:lnTo>
                <a:lnTo>
                  <a:pt x="544929" y="47939"/>
                </a:lnTo>
                <a:lnTo>
                  <a:pt x="588790" y="33613"/>
                </a:lnTo>
                <a:lnTo>
                  <a:pt x="633695" y="21718"/>
                </a:lnTo>
                <a:lnTo>
                  <a:pt x="679565" y="12332"/>
                </a:lnTo>
                <a:lnTo>
                  <a:pt x="726323" y="5532"/>
                </a:lnTo>
                <a:lnTo>
                  <a:pt x="773893" y="1395"/>
                </a:lnTo>
                <a:lnTo>
                  <a:pt x="822197" y="0"/>
                </a:lnTo>
                <a:lnTo>
                  <a:pt x="870502" y="1395"/>
                </a:lnTo>
                <a:lnTo>
                  <a:pt x="918072" y="5532"/>
                </a:lnTo>
                <a:lnTo>
                  <a:pt x="964830" y="12332"/>
                </a:lnTo>
                <a:lnTo>
                  <a:pt x="1010700" y="21718"/>
                </a:lnTo>
                <a:lnTo>
                  <a:pt x="1055605" y="33613"/>
                </a:lnTo>
                <a:lnTo>
                  <a:pt x="1099466" y="47939"/>
                </a:lnTo>
                <a:lnTo>
                  <a:pt x="1142208" y="64621"/>
                </a:lnTo>
                <a:lnTo>
                  <a:pt x="1183752" y="83580"/>
                </a:lnTo>
                <a:lnTo>
                  <a:pt x="1224022" y="104739"/>
                </a:lnTo>
                <a:lnTo>
                  <a:pt x="1262940" y="128021"/>
                </a:lnTo>
                <a:lnTo>
                  <a:pt x="1300430" y="153350"/>
                </a:lnTo>
                <a:lnTo>
                  <a:pt x="1336414" y="180647"/>
                </a:lnTo>
                <a:lnTo>
                  <a:pt x="1370815" y="209836"/>
                </a:lnTo>
                <a:lnTo>
                  <a:pt x="1403556" y="240839"/>
                </a:lnTo>
                <a:lnTo>
                  <a:pt x="1434559" y="273580"/>
                </a:lnTo>
                <a:lnTo>
                  <a:pt x="1463748" y="307981"/>
                </a:lnTo>
                <a:lnTo>
                  <a:pt x="1491045" y="343965"/>
                </a:lnTo>
                <a:lnTo>
                  <a:pt x="1516374" y="381455"/>
                </a:lnTo>
                <a:lnTo>
                  <a:pt x="1539656" y="420373"/>
                </a:lnTo>
                <a:lnTo>
                  <a:pt x="1560815" y="460643"/>
                </a:lnTo>
                <a:lnTo>
                  <a:pt x="1579774" y="502187"/>
                </a:lnTo>
                <a:lnTo>
                  <a:pt x="1596456" y="544929"/>
                </a:lnTo>
                <a:lnTo>
                  <a:pt x="1610782" y="588790"/>
                </a:lnTo>
                <a:lnTo>
                  <a:pt x="1622677" y="633695"/>
                </a:lnTo>
                <a:lnTo>
                  <a:pt x="1632063" y="679565"/>
                </a:lnTo>
                <a:lnTo>
                  <a:pt x="1638863" y="726323"/>
                </a:lnTo>
                <a:lnTo>
                  <a:pt x="1643000" y="773893"/>
                </a:lnTo>
                <a:lnTo>
                  <a:pt x="1644395" y="822198"/>
                </a:lnTo>
                <a:lnTo>
                  <a:pt x="1643000" y="870502"/>
                </a:lnTo>
                <a:lnTo>
                  <a:pt x="1638863" y="918072"/>
                </a:lnTo>
                <a:lnTo>
                  <a:pt x="1632063" y="964830"/>
                </a:lnTo>
                <a:lnTo>
                  <a:pt x="1622677" y="1010700"/>
                </a:lnTo>
                <a:lnTo>
                  <a:pt x="1610782" y="1055605"/>
                </a:lnTo>
                <a:lnTo>
                  <a:pt x="1596456" y="1099466"/>
                </a:lnTo>
                <a:lnTo>
                  <a:pt x="1579774" y="1142208"/>
                </a:lnTo>
                <a:lnTo>
                  <a:pt x="1560815" y="1183752"/>
                </a:lnTo>
                <a:lnTo>
                  <a:pt x="1539656" y="1224022"/>
                </a:lnTo>
                <a:lnTo>
                  <a:pt x="1516374" y="1262940"/>
                </a:lnTo>
                <a:lnTo>
                  <a:pt x="1491045" y="1300430"/>
                </a:lnTo>
                <a:lnTo>
                  <a:pt x="1463748" y="1336414"/>
                </a:lnTo>
                <a:lnTo>
                  <a:pt x="1434559" y="1370815"/>
                </a:lnTo>
                <a:lnTo>
                  <a:pt x="1403556" y="1403556"/>
                </a:lnTo>
                <a:lnTo>
                  <a:pt x="1370815" y="1434559"/>
                </a:lnTo>
                <a:lnTo>
                  <a:pt x="1336414" y="1463748"/>
                </a:lnTo>
                <a:lnTo>
                  <a:pt x="1300430" y="1491045"/>
                </a:lnTo>
                <a:lnTo>
                  <a:pt x="1262940" y="1516374"/>
                </a:lnTo>
                <a:lnTo>
                  <a:pt x="1224022" y="1539656"/>
                </a:lnTo>
                <a:lnTo>
                  <a:pt x="1183752" y="1560815"/>
                </a:lnTo>
                <a:lnTo>
                  <a:pt x="1142208" y="1579774"/>
                </a:lnTo>
                <a:lnTo>
                  <a:pt x="1099466" y="1596456"/>
                </a:lnTo>
                <a:lnTo>
                  <a:pt x="1055605" y="1610782"/>
                </a:lnTo>
                <a:lnTo>
                  <a:pt x="1010700" y="1622677"/>
                </a:lnTo>
                <a:lnTo>
                  <a:pt x="964830" y="1632063"/>
                </a:lnTo>
                <a:lnTo>
                  <a:pt x="918072" y="1638863"/>
                </a:lnTo>
                <a:lnTo>
                  <a:pt x="870502" y="1643000"/>
                </a:lnTo>
                <a:lnTo>
                  <a:pt x="822197" y="1644396"/>
                </a:lnTo>
                <a:lnTo>
                  <a:pt x="773893" y="1643000"/>
                </a:lnTo>
                <a:lnTo>
                  <a:pt x="726323" y="1638863"/>
                </a:lnTo>
                <a:lnTo>
                  <a:pt x="679565" y="1632063"/>
                </a:lnTo>
                <a:lnTo>
                  <a:pt x="633695" y="1622677"/>
                </a:lnTo>
                <a:lnTo>
                  <a:pt x="588790" y="1610782"/>
                </a:lnTo>
                <a:lnTo>
                  <a:pt x="544929" y="1596456"/>
                </a:lnTo>
                <a:lnTo>
                  <a:pt x="502187" y="1579774"/>
                </a:lnTo>
                <a:lnTo>
                  <a:pt x="460643" y="1560815"/>
                </a:lnTo>
                <a:lnTo>
                  <a:pt x="420373" y="1539656"/>
                </a:lnTo>
                <a:lnTo>
                  <a:pt x="381455" y="1516374"/>
                </a:lnTo>
                <a:lnTo>
                  <a:pt x="343965" y="1491045"/>
                </a:lnTo>
                <a:lnTo>
                  <a:pt x="307981" y="1463748"/>
                </a:lnTo>
                <a:lnTo>
                  <a:pt x="273580" y="1434559"/>
                </a:lnTo>
                <a:lnTo>
                  <a:pt x="240839" y="1403556"/>
                </a:lnTo>
                <a:lnTo>
                  <a:pt x="209836" y="1370815"/>
                </a:lnTo>
                <a:lnTo>
                  <a:pt x="180647" y="1336414"/>
                </a:lnTo>
                <a:lnTo>
                  <a:pt x="153350" y="1300430"/>
                </a:lnTo>
                <a:lnTo>
                  <a:pt x="128021" y="1262940"/>
                </a:lnTo>
                <a:lnTo>
                  <a:pt x="104739" y="1224022"/>
                </a:lnTo>
                <a:lnTo>
                  <a:pt x="83580" y="1183752"/>
                </a:lnTo>
                <a:lnTo>
                  <a:pt x="64621" y="1142208"/>
                </a:lnTo>
                <a:lnTo>
                  <a:pt x="47939" y="1099466"/>
                </a:lnTo>
                <a:lnTo>
                  <a:pt x="33613" y="1055605"/>
                </a:lnTo>
                <a:lnTo>
                  <a:pt x="21718" y="1010700"/>
                </a:lnTo>
                <a:lnTo>
                  <a:pt x="12332" y="964830"/>
                </a:lnTo>
                <a:lnTo>
                  <a:pt x="5532" y="918072"/>
                </a:lnTo>
                <a:lnTo>
                  <a:pt x="1395" y="870502"/>
                </a:lnTo>
                <a:lnTo>
                  <a:pt x="0" y="82219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51832" y="1219200"/>
            <a:ext cx="2688590" cy="4937760"/>
          </a:xfrm>
          <a:custGeom>
            <a:avLst/>
            <a:gdLst/>
            <a:ahLst/>
            <a:cxnLst/>
            <a:rect l="l" t="t" r="r" b="b"/>
            <a:pathLst>
              <a:path w="2688590" h="4937760">
                <a:moveTo>
                  <a:pt x="2419476" y="0"/>
                </a:moveTo>
                <a:lnTo>
                  <a:pt x="268858" y="0"/>
                </a:lnTo>
                <a:lnTo>
                  <a:pt x="220537" y="4332"/>
                </a:lnTo>
                <a:lnTo>
                  <a:pt x="175054" y="16823"/>
                </a:lnTo>
                <a:lnTo>
                  <a:pt x="133171" y="36712"/>
                </a:lnTo>
                <a:lnTo>
                  <a:pt x="95646" y="63240"/>
                </a:lnTo>
                <a:lnTo>
                  <a:pt x="63240" y="95646"/>
                </a:lnTo>
                <a:lnTo>
                  <a:pt x="36712" y="133171"/>
                </a:lnTo>
                <a:lnTo>
                  <a:pt x="16823" y="175054"/>
                </a:lnTo>
                <a:lnTo>
                  <a:pt x="4332" y="220537"/>
                </a:lnTo>
                <a:lnTo>
                  <a:pt x="0" y="268859"/>
                </a:lnTo>
                <a:lnTo>
                  <a:pt x="0" y="4668926"/>
                </a:lnTo>
                <a:lnTo>
                  <a:pt x="4332" y="4717250"/>
                </a:lnTo>
                <a:lnTo>
                  <a:pt x="16823" y="4762732"/>
                </a:lnTo>
                <a:lnTo>
                  <a:pt x="36712" y="4804613"/>
                </a:lnTo>
                <a:lnTo>
                  <a:pt x="63240" y="4842133"/>
                </a:lnTo>
                <a:lnTo>
                  <a:pt x="95646" y="4874534"/>
                </a:lnTo>
                <a:lnTo>
                  <a:pt x="133171" y="4901057"/>
                </a:lnTo>
                <a:lnTo>
                  <a:pt x="175054" y="4920941"/>
                </a:lnTo>
                <a:lnTo>
                  <a:pt x="220537" y="4933428"/>
                </a:lnTo>
                <a:lnTo>
                  <a:pt x="268858" y="4937760"/>
                </a:lnTo>
                <a:lnTo>
                  <a:pt x="2419476" y="4937760"/>
                </a:lnTo>
                <a:lnTo>
                  <a:pt x="2467798" y="4933428"/>
                </a:lnTo>
                <a:lnTo>
                  <a:pt x="2513281" y="4920941"/>
                </a:lnTo>
                <a:lnTo>
                  <a:pt x="2555164" y="4901057"/>
                </a:lnTo>
                <a:lnTo>
                  <a:pt x="2592689" y="4874534"/>
                </a:lnTo>
                <a:lnTo>
                  <a:pt x="2625095" y="4842133"/>
                </a:lnTo>
                <a:lnTo>
                  <a:pt x="2651623" y="4804613"/>
                </a:lnTo>
                <a:lnTo>
                  <a:pt x="2671512" y="4762732"/>
                </a:lnTo>
                <a:lnTo>
                  <a:pt x="2684003" y="4717250"/>
                </a:lnTo>
                <a:lnTo>
                  <a:pt x="2688336" y="4668926"/>
                </a:lnTo>
                <a:lnTo>
                  <a:pt x="2688336" y="268859"/>
                </a:lnTo>
                <a:lnTo>
                  <a:pt x="2684003" y="220537"/>
                </a:lnTo>
                <a:lnTo>
                  <a:pt x="2671512" y="175054"/>
                </a:lnTo>
                <a:lnTo>
                  <a:pt x="2651623" y="133171"/>
                </a:lnTo>
                <a:lnTo>
                  <a:pt x="2625095" y="95646"/>
                </a:lnTo>
                <a:lnTo>
                  <a:pt x="2592689" y="63240"/>
                </a:lnTo>
                <a:lnTo>
                  <a:pt x="2555164" y="36712"/>
                </a:lnTo>
                <a:lnTo>
                  <a:pt x="2513281" y="16823"/>
                </a:lnTo>
                <a:lnTo>
                  <a:pt x="2467798" y="4332"/>
                </a:lnTo>
                <a:lnTo>
                  <a:pt x="241947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1832" y="1219200"/>
            <a:ext cx="2688590" cy="4937760"/>
          </a:xfrm>
          <a:custGeom>
            <a:avLst/>
            <a:gdLst/>
            <a:ahLst/>
            <a:cxnLst/>
            <a:rect l="l" t="t" r="r" b="b"/>
            <a:pathLst>
              <a:path w="2688590" h="4937760">
                <a:moveTo>
                  <a:pt x="0" y="268859"/>
                </a:moveTo>
                <a:lnTo>
                  <a:pt x="4332" y="220537"/>
                </a:lnTo>
                <a:lnTo>
                  <a:pt x="16823" y="175054"/>
                </a:lnTo>
                <a:lnTo>
                  <a:pt x="36712" y="133171"/>
                </a:lnTo>
                <a:lnTo>
                  <a:pt x="63240" y="95646"/>
                </a:lnTo>
                <a:lnTo>
                  <a:pt x="95646" y="63240"/>
                </a:lnTo>
                <a:lnTo>
                  <a:pt x="133171" y="36712"/>
                </a:lnTo>
                <a:lnTo>
                  <a:pt x="175054" y="16823"/>
                </a:lnTo>
                <a:lnTo>
                  <a:pt x="220537" y="4332"/>
                </a:lnTo>
                <a:lnTo>
                  <a:pt x="268858" y="0"/>
                </a:lnTo>
                <a:lnTo>
                  <a:pt x="2419476" y="0"/>
                </a:lnTo>
                <a:lnTo>
                  <a:pt x="2467798" y="4332"/>
                </a:lnTo>
                <a:lnTo>
                  <a:pt x="2513281" y="16823"/>
                </a:lnTo>
                <a:lnTo>
                  <a:pt x="2555164" y="36712"/>
                </a:lnTo>
                <a:lnTo>
                  <a:pt x="2592689" y="63240"/>
                </a:lnTo>
                <a:lnTo>
                  <a:pt x="2625095" y="95646"/>
                </a:lnTo>
                <a:lnTo>
                  <a:pt x="2651623" y="133171"/>
                </a:lnTo>
                <a:lnTo>
                  <a:pt x="2671512" y="175054"/>
                </a:lnTo>
                <a:lnTo>
                  <a:pt x="2684003" y="220537"/>
                </a:lnTo>
                <a:lnTo>
                  <a:pt x="2688336" y="268859"/>
                </a:lnTo>
                <a:lnTo>
                  <a:pt x="2688336" y="4668926"/>
                </a:lnTo>
                <a:lnTo>
                  <a:pt x="2684003" y="4717250"/>
                </a:lnTo>
                <a:lnTo>
                  <a:pt x="2671512" y="4762732"/>
                </a:lnTo>
                <a:lnTo>
                  <a:pt x="2651623" y="4804613"/>
                </a:lnTo>
                <a:lnTo>
                  <a:pt x="2625095" y="4842133"/>
                </a:lnTo>
                <a:lnTo>
                  <a:pt x="2592689" y="4874534"/>
                </a:lnTo>
                <a:lnTo>
                  <a:pt x="2555164" y="4901057"/>
                </a:lnTo>
                <a:lnTo>
                  <a:pt x="2513281" y="4920941"/>
                </a:lnTo>
                <a:lnTo>
                  <a:pt x="2467798" y="4933428"/>
                </a:lnTo>
                <a:lnTo>
                  <a:pt x="2419476" y="4937760"/>
                </a:lnTo>
                <a:lnTo>
                  <a:pt x="268858" y="4937760"/>
                </a:lnTo>
                <a:lnTo>
                  <a:pt x="220537" y="4933428"/>
                </a:lnTo>
                <a:lnTo>
                  <a:pt x="175054" y="4920941"/>
                </a:lnTo>
                <a:lnTo>
                  <a:pt x="133171" y="4901057"/>
                </a:lnTo>
                <a:lnTo>
                  <a:pt x="95646" y="4874534"/>
                </a:lnTo>
                <a:lnTo>
                  <a:pt x="63240" y="4842133"/>
                </a:lnTo>
                <a:lnTo>
                  <a:pt x="36712" y="4804613"/>
                </a:lnTo>
                <a:lnTo>
                  <a:pt x="16823" y="4762732"/>
                </a:lnTo>
                <a:lnTo>
                  <a:pt x="4332" y="4717250"/>
                </a:lnTo>
                <a:lnTo>
                  <a:pt x="0" y="4668926"/>
                </a:lnTo>
                <a:lnTo>
                  <a:pt x="0" y="268859"/>
                </a:lnTo>
                <a:close/>
              </a:path>
            </a:pathLst>
          </a:custGeom>
          <a:ln w="12191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87441" y="3496436"/>
            <a:ext cx="1818005" cy="134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3100" spc="-1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ETL</a:t>
            </a:r>
            <a:r>
              <a:rPr sz="31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脚本</a:t>
            </a:r>
            <a:endParaRPr sz="31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980"/>
              </a:spcBef>
            </a:pPr>
            <a:r>
              <a:rPr sz="3100" spc="-1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ETL</a:t>
            </a:r>
            <a:r>
              <a:rPr sz="31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Script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73040" y="1514855"/>
            <a:ext cx="1645919" cy="1644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3040" y="1514855"/>
            <a:ext cx="1645920" cy="1644650"/>
          </a:xfrm>
          <a:custGeom>
            <a:avLst/>
            <a:gdLst/>
            <a:ahLst/>
            <a:cxnLst/>
            <a:rect l="l" t="t" r="r" b="b"/>
            <a:pathLst>
              <a:path w="1645920" h="1644650">
                <a:moveTo>
                  <a:pt x="0" y="822198"/>
                </a:moveTo>
                <a:lnTo>
                  <a:pt x="1396" y="773893"/>
                </a:lnTo>
                <a:lnTo>
                  <a:pt x="5536" y="726323"/>
                </a:lnTo>
                <a:lnTo>
                  <a:pt x="12340" y="679565"/>
                </a:lnTo>
                <a:lnTo>
                  <a:pt x="21733" y="633695"/>
                </a:lnTo>
                <a:lnTo>
                  <a:pt x="33637" y="588790"/>
                </a:lnTo>
                <a:lnTo>
                  <a:pt x="47974" y="544929"/>
                </a:lnTo>
                <a:lnTo>
                  <a:pt x="64668" y="502187"/>
                </a:lnTo>
                <a:lnTo>
                  <a:pt x="83642" y="460643"/>
                </a:lnTo>
                <a:lnTo>
                  <a:pt x="104818" y="420373"/>
                </a:lnTo>
                <a:lnTo>
                  <a:pt x="128118" y="381455"/>
                </a:lnTo>
                <a:lnTo>
                  <a:pt x="153467" y="343965"/>
                </a:lnTo>
                <a:lnTo>
                  <a:pt x="180787" y="307981"/>
                </a:lnTo>
                <a:lnTo>
                  <a:pt x="210000" y="273580"/>
                </a:lnTo>
                <a:lnTo>
                  <a:pt x="241030" y="240839"/>
                </a:lnTo>
                <a:lnTo>
                  <a:pt x="273799" y="209836"/>
                </a:lnTo>
                <a:lnTo>
                  <a:pt x="308230" y="180647"/>
                </a:lnTo>
                <a:lnTo>
                  <a:pt x="344246" y="153350"/>
                </a:lnTo>
                <a:lnTo>
                  <a:pt x="381769" y="128021"/>
                </a:lnTo>
                <a:lnTo>
                  <a:pt x="420724" y="104739"/>
                </a:lnTo>
                <a:lnTo>
                  <a:pt x="461032" y="83580"/>
                </a:lnTo>
                <a:lnTo>
                  <a:pt x="502616" y="64621"/>
                </a:lnTo>
                <a:lnTo>
                  <a:pt x="545399" y="47939"/>
                </a:lnTo>
                <a:lnTo>
                  <a:pt x="589304" y="33613"/>
                </a:lnTo>
                <a:lnTo>
                  <a:pt x="634255" y="21718"/>
                </a:lnTo>
                <a:lnTo>
                  <a:pt x="680172" y="12332"/>
                </a:lnTo>
                <a:lnTo>
                  <a:pt x="726980" y="5532"/>
                </a:lnTo>
                <a:lnTo>
                  <a:pt x="774602" y="1395"/>
                </a:lnTo>
                <a:lnTo>
                  <a:pt x="822960" y="0"/>
                </a:lnTo>
                <a:lnTo>
                  <a:pt x="871317" y="1395"/>
                </a:lnTo>
                <a:lnTo>
                  <a:pt x="918939" y="5532"/>
                </a:lnTo>
                <a:lnTo>
                  <a:pt x="965747" y="12332"/>
                </a:lnTo>
                <a:lnTo>
                  <a:pt x="1011664" y="21718"/>
                </a:lnTo>
                <a:lnTo>
                  <a:pt x="1056615" y="33613"/>
                </a:lnTo>
                <a:lnTo>
                  <a:pt x="1100520" y="47939"/>
                </a:lnTo>
                <a:lnTo>
                  <a:pt x="1143303" y="64621"/>
                </a:lnTo>
                <a:lnTo>
                  <a:pt x="1184887" y="83580"/>
                </a:lnTo>
                <a:lnTo>
                  <a:pt x="1225195" y="104739"/>
                </a:lnTo>
                <a:lnTo>
                  <a:pt x="1264150" y="128021"/>
                </a:lnTo>
                <a:lnTo>
                  <a:pt x="1301673" y="153350"/>
                </a:lnTo>
                <a:lnTo>
                  <a:pt x="1337689" y="180647"/>
                </a:lnTo>
                <a:lnTo>
                  <a:pt x="1372120" y="209836"/>
                </a:lnTo>
                <a:lnTo>
                  <a:pt x="1404889" y="240839"/>
                </a:lnTo>
                <a:lnTo>
                  <a:pt x="1435919" y="273580"/>
                </a:lnTo>
                <a:lnTo>
                  <a:pt x="1465132" y="307981"/>
                </a:lnTo>
                <a:lnTo>
                  <a:pt x="1492452" y="343965"/>
                </a:lnTo>
                <a:lnTo>
                  <a:pt x="1517801" y="381455"/>
                </a:lnTo>
                <a:lnTo>
                  <a:pt x="1541101" y="420373"/>
                </a:lnTo>
                <a:lnTo>
                  <a:pt x="1562277" y="460643"/>
                </a:lnTo>
                <a:lnTo>
                  <a:pt x="1581251" y="502187"/>
                </a:lnTo>
                <a:lnTo>
                  <a:pt x="1597945" y="544929"/>
                </a:lnTo>
                <a:lnTo>
                  <a:pt x="1612282" y="588790"/>
                </a:lnTo>
                <a:lnTo>
                  <a:pt x="1624186" y="633695"/>
                </a:lnTo>
                <a:lnTo>
                  <a:pt x="1633579" y="679565"/>
                </a:lnTo>
                <a:lnTo>
                  <a:pt x="1640383" y="726323"/>
                </a:lnTo>
                <a:lnTo>
                  <a:pt x="1644523" y="773893"/>
                </a:lnTo>
                <a:lnTo>
                  <a:pt x="1645919" y="822198"/>
                </a:lnTo>
                <a:lnTo>
                  <a:pt x="1644523" y="870502"/>
                </a:lnTo>
                <a:lnTo>
                  <a:pt x="1640383" y="918072"/>
                </a:lnTo>
                <a:lnTo>
                  <a:pt x="1633579" y="964830"/>
                </a:lnTo>
                <a:lnTo>
                  <a:pt x="1624186" y="1010700"/>
                </a:lnTo>
                <a:lnTo>
                  <a:pt x="1612282" y="1055605"/>
                </a:lnTo>
                <a:lnTo>
                  <a:pt x="1597945" y="1099466"/>
                </a:lnTo>
                <a:lnTo>
                  <a:pt x="1581251" y="1142208"/>
                </a:lnTo>
                <a:lnTo>
                  <a:pt x="1562277" y="1183752"/>
                </a:lnTo>
                <a:lnTo>
                  <a:pt x="1541101" y="1224022"/>
                </a:lnTo>
                <a:lnTo>
                  <a:pt x="1517801" y="1262940"/>
                </a:lnTo>
                <a:lnTo>
                  <a:pt x="1492452" y="1300430"/>
                </a:lnTo>
                <a:lnTo>
                  <a:pt x="1465132" y="1336414"/>
                </a:lnTo>
                <a:lnTo>
                  <a:pt x="1435919" y="1370815"/>
                </a:lnTo>
                <a:lnTo>
                  <a:pt x="1404889" y="1403556"/>
                </a:lnTo>
                <a:lnTo>
                  <a:pt x="1372120" y="1434559"/>
                </a:lnTo>
                <a:lnTo>
                  <a:pt x="1337689" y="1463748"/>
                </a:lnTo>
                <a:lnTo>
                  <a:pt x="1301673" y="1491045"/>
                </a:lnTo>
                <a:lnTo>
                  <a:pt x="1264150" y="1516374"/>
                </a:lnTo>
                <a:lnTo>
                  <a:pt x="1225195" y="1539656"/>
                </a:lnTo>
                <a:lnTo>
                  <a:pt x="1184887" y="1560815"/>
                </a:lnTo>
                <a:lnTo>
                  <a:pt x="1143303" y="1579774"/>
                </a:lnTo>
                <a:lnTo>
                  <a:pt x="1100520" y="1596456"/>
                </a:lnTo>
                <a:lnTo>
                  <a:pt x="1056615" y="1610782"/>
                </a:lnTo>
                <a:lnTo>
                  <a:pt x="1011664" y="1622677"/>
                </a:lnTo>
                <a:lnTo>
                  <a:pt x="965747" y="1632063"/>
                </a:lnTo>
                <a:lnTo>
                  <a:pt x="918939" y="1638863"/>
                </a:lnTo>
                <a:lnTo>
                  <a:pt x="871317" y="1643000"/>
                </a:lnTo>
                <a:lnTo>
                  <a:pt x="822960" y="1644396"/>
                </a:lnTo>
                <a:lnTo>
                  <a:pt x="774602" y="1643000"/>
                </a:lnTo>
                <a:lnTo>
                  <a:pt x="726980" y="1638863"/>
                </a:lnTo>
                <a:lnTo>
                  <a:pt x="680172" y="1632063"/>
                </a:lnTo>
                <a:lnTo>
                  <a:pt x="634255" y="1622677"/>
                </a:lnTo>
                <a:lnTo>
                  <a:pt x="589304" y="1610782"/>
                </a:lnTo>
                <a:lnTo>
                  <a:pt x="545399" y="1596456"/>
                </a:lnTo>
                <a:lnTo>
                  <a:pt x="502616" y="1579774"/>
                </a:lnTo>
                <a:lnTo>
                  <a:pt x="461032" y="1560815"/>
                </a:lnTo>
                <a:lnTo>
                  <a:pt x="420724" y="1539656"/>
                </a:lnTo>
                <a:lnTo>
                  <a:pt x="381769" y="1516374"/>
                </a:lnTo>
                <a:lnTo>
                  <a:pt x="344246" y="1491045"/>
                </a:lnTo>
                <a:lnTo>
                  <a:pt x="308230" y="1463748"/>
                </a:lnTo>
                <a:lnTo>
                  <a:pt x="273799" y="1434559"/>
                </a:lnTo>
                <a:lnTo>
                  <a:pt x="241030" y="1403556"/>
                </a:lnTo>
                <a:lnTo>
                  <a:pt x="210000" y="1370815"/>
                </a:lnTo>
                <a:lnTo>
                  <a:pt x="180787" y="1336414"/>
                </a:lnTo>
                <a:lnTo>
                  <a:pt x="153467" y="1300430"/>
                </a:lnTo>
                <a:lnTo>
                  <a:pt x="128118" y="1262940"/>
                </a:lnTo>
                <a:lnTo>
                  <a:pt x="104818" y="1224022"/>
                </a:lnTo>
                <a:lnTo>
                  <a:pt x="83642" y="1183752"/>
                </a:lnTo>
                <a:lnTo>
                  <a:pt x="64668" y="1142208"/>
                </a:lnTo>
                <a:lnTo>
                  <a:pt x="47974" y="1099466"/>
                </a:lnTo>
                <a:lnTo>
                  <a:pt x="33637" y="1055605"/>
                </a:lnTo>
                <a:lnTo>
                  <a:pt x="21733" y="1010700"/>
                </a:lnTo>
                <a:lnTo>
                  <a:pt x="12340" y="964830"/>
                </a:lnTo>
                <a:lnTo>
                  <a:pt x="5536" y="918072"/>
                </a:lnTo>
                <a:lnTo>
                  <a:pt x="1396" y="870502"/>
                </a:lnTo>
                <a:lnTo>
                  <a:pt x="0" y="822198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0940" y="1219200"/>
            <a:ext cx="2688590" cy="4937760"/>
          </a:xfrm>
          <a:custGeom>
            <a:avLst/>
            <a:gdLst/>
            <a:ahLst/>
            <a:cxnLst/>
            <a:rect l="l" t="t" r="r" b="b"/>
            <a:pathLst>
              <a:path w="2688590" h="4937760">
                <a:moveTo>
                  <a:pt x="2419477" y="0"/>
                </a:moveTo>
                <a:lnTo>
                  <a:pt x="268858" y="0"/>
                </a:lnTo>
                <a:lnTo>
                  <a:pt x="220537" y="4332"/>
                </a:lnTo>
                <a:lnTo>
                  <a:pt x="175054" y="16823"/>
                </a:lnTo>
                <a:lnTo>
                  <a:pt x="133171" y="36712"/>
                </a:lnTo>
                <a:lnTo>
                  <a:pt x="95646" y="63240"/>
                </a:lnTo>
                <a:lnTo>
                  <a:pt x="63240" y="95646"/>
                </a:lnTo>
                <a:lnTo>
                  <a:pt x="36712" y="133171"/>
                </a:lnTo>
                <a:lnTo>
                  <a:pt x="16823" y="175054"/>
                </a:lnTo>
                <a:lnTo>
                  <a:pt x="4332" y="220537"/>
                </a:lnTo>
                <a:lnTo>
                  <a:pt x="0" y="268859"/>
                </a:lnTo>
                <a:lnTo>
                  <a:pt x="0" y="4668926"/>
                </a:lnTo>
                <a:lnTo>
                  <a:pt x="4332" y="4717250"/>
                </a:lnTo>
                <a:lnTo>
                  <a:pt x="16823" y="4762732"/>
                </a:lnTo>
                <a:lnTo>
                  <a:pt x="36712" y="4804613"/>
                </a:lnTo>
                <a:lnTo>
                  <a:pt x="63240" y="4842133"/>
                </a:lnTo>
                <a:lnTo>
                  <a:pt x="95646" y="4874534"/>
                </a:lnTo>
                <a:lnTo>
                  <a:pt x="133171" y="4901057"/>
                </a:lnTo>
                <a:lnTo>
                  <a:pt x="175054" y="4920941"/>
                </a:lnTo>
                <a:lnTo>
                  <a:pt x="220537" y="4933428"/>
                </a:lnTo>
                <a:lnTo>
                  <a:pt x="268858" y="4937760"/>
                </a:lnTo>
                <a:lnTo>
                  <a:pt x="2419477" y="4937760"/>
                </a:lnTo>
                <a:lnTo>
                  <a:pt x="2467798" y="4933428"/>
                </a:lnTo>
                <a:lnTo>
                  <a:pt x="2513281" y="4920941"/>
                </a:lnTo>
                <a:lnTo>
                  <a:pt x="2555164" y="4901057"/>
                </a:lnTo>
                <a:lnTo>
                  <a:pt x="2592689" y="4874534"/>
                </a:lnTo>
                <a:lnTo>
                  <a:pt x="2625095" y="4842133"/>
                </a:lnTo>
                <a:lnTo>
                  <a:pt x="2651623" y="4804613"/>
                </a:lnTo>
                <a:lnTo>
                  <a:pt x="2671512" y="4762732"/>
                </a:lnTo>
                <a:lnTo>
                  <a:pt x="2684003" y="4717250"/>
                </a:lnTo>
                <a:lnTo>
                  <a:pt x="2688335" y="4668926"/>
                </a:lnTo>
                <a:lnTo>
                  <a:pt x="2688335" y="268859"/>
                </a:lnTo>
                <a:lnTo>
                  <a:pt x="2684003" y="220537"/>
                </a:lnTo>
                <a:lnTo>
                  <a:pt x="2671512" y="175054"/>
                </a:lnTo>
                <a:lnTo>
                  <a:pt x="2651623" y="133171"/>
                </a:lnTo>
                <a:lnTo>
                  <a:pt x="2625095" y="95646"/>
                </a:lnTo>
                <a:lnTo>
                  <a:pt x="2592689" y="63240"/>
                </a:lnTo>
                <a:lnTo>
                  <a:pt x="2555164" y="36712"/>
                </a:lnTo>
                <a:lnTo>
                  <a:pt x="2513281" y="16823"/>
                </a:lnTo>
                <a:lnTo>
                  <a:pt x="2467798" y="4332"/>
                </a:lnTo>
                <a:lnTo>
                  <a:pt x="24194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0940" y="1219200"/>
            <a:ext cx="2688590" cy="4937760"/>
          </a:xfrm>
          <a:custGeom>
            <a:avLst/>
            <a:gdLst/>
            <a:ahLst/>
            <a:cxnLst/>
            <a:rect l="l" t="t" r="r" b="b"/>
            <a:pathLst>
              <a:path w="2688590" h="4937760">
                <a:moveTo>
                  <a:pt x="0" y="268859"/>
                </a:moveTo>
                <a:lnTo>
                  <a:pt x="4332" y="220537"/>
                </a:lnTo>
                <a:lnTo>
                  <a:pt x="16823" y="175054"/>
                </a:lnTo>
                <a:lnTo>
                  <a:pt x="36712" y="133171"/>
                </a:lnTo>
                <a:lnTo>
                  <a:pt x="63240" y="95646"/>
                </a:lnTo>
                <a:lnTo>
                  <a:pt x="95646" y="63240"/>
                </a:lnTo>
                <a:lnTo>
                  <a:pt x="133171" y="36712"/>
                </a:lnTo>
                <a:lnTo>
                  <a:pt x="175054" y="16823"/>
                </a:lnTo>
                <a:lnTo>
                  <a:pt x="220537" y="4332"/>
                </a:lnTo>
                <a:lnTo>
                  <a:pt x="268858" y="0"/>
                </a:lnTo>
                <a:lnTo>
                  <a:pt x="2419477" y="0"/>
                </a:lnTo>
                <a:lnTo>
                  <a:pt x="2467798" y="4332"/>
                </a:lnTo>
                <a:lnTo>
                  <a:pt x="2513281" y="16823"/>
                </a:lnTo>
                <a:lnTo>
                  <a:pt x="2555164" y="36712"/>
                </a:lnTo>
                <a:lnTo>
                  <a:pt x="2592689" y="63240"/>
                </a:lnTo>
                <a:lnTo>
                  <a:pt x="2625095" y="95646"/>
                </a:lnTo>
                <a:lnTo>
                  <a:pt x="2651623" y="133171"/>
                </a:lnTo>
                <a:lnTo>
                  <a:pt x="2671512" y="175054"/>
                </a:lnTo>
                <a:lnTo>
                  <a:pt x="2684003" y="220537"/>
                </a:lnTo>
                <a:lnTo>
                  <a:pt x="2688335" y="268859"/>
                </a:lnTo>
                <a:lnTo>
                  <a:pt x="2688335" y="4668926"/>
                </a:lnTo>
                <a:lnTo>
                  <a:pt x="2684003" y="4717250"/>
                </a:lnTo>
                <a:lnTo>
                  <a:pt x="2671512" y="4762732"/>
                </a:lnTo>
                <a:lnTo>
                  <a:pt x="2651623" y="4804613"/>
                </a:lnTo>
                <a:lnTo>
                  <a:pt x="2625095" y="4842133"/>
                </a:lnTo>
                <a:lnTo>
                  <a:pt x="2592689" y="4874534"/>
                </a:lnTo>
                <a:lnTo>
                  <a:pt x="2555164" y="4901057"/>
                </a:lnTo>
                <a:lnTo>
                  <a:pt x="2513281" y="4920941"/>
                </a:lnTo>
                <a:lnTo>
                  <a:pt x="2467798" y="4933428"/>
                </a:lnTo>
                <a:lnTo>
                  <a:pt x="2419477" y="4937760"/>
                </a:lnTo>
                <a:lnTo>
                  <a:pt x="268858" y="4937760"/>
                </a:lnTo>
                <a:lnTo>
                  <a:pt x="220537" y="4933428"/>
                </a:lnTo>
                <a:lnTo>
                  <a:pt x="175054" y="4920941"/>
                </a:lnTo>
                <a:lnTo>
                  <a:pt x="133171" y="4901057"/>
                </a:lnTo>
                <a:lnTo>
                  <a:pt x="95646" y="4874534"/>
                </a:lnTo>
                <a:lnTo>
                  <a:pt x="63240" y="4842133"/>
                </a:lnTo>
                <a:lnTo>
                  <a:pt x="36712" y="4804613"/>
                </a:lnTo>
                <a:lnTo>
                  <a:pt x="16823" y="4762732"/>
                </a:lnTo>
                <a:lnTo>
                  <a:pt x="4332" y="4717250"/>
                </a:lnTo>
                <a:lnTo>
                  <a:pt x="0" y="4668926"/>
                </a:lnTo>
                <a:lnTo>
                  <a:pt x="0" y="268859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69681" y="3496436"/>
            <a:ext cx="1993264" cy="134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结构化数据</a:t>
            </a:r>
            <a:endParaRPr sz="3100">
              <a:latin typeface="Noto Sans CJK JP Regular"/>
              <a:cs typeface="Noto Sans CJK JP Regular"/>
            </a:endParaRPr>
          </a:p>
          <a:p>
            <a:pPr marL="2540" algn="ctr">
              <a:lnSpc>
                <a:spcPct val="100000"/>
              </a:lnSpc>
              <a:spcBef>
                <a:spcPts val="2980"/>
              </a:spcBef>
            </a:pPr>
            <a:r>
              <a:rPr sz="31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Tidy</a:t>
            </a:r>
            <a:r>
              <a:rPr sz="31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Data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42147" y="1514855"/>
            <a:ext cx="1644396" cy="1644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2147" y="1514855"/>
            <a:ext cx="1644650" cy="1644650"/>
          </a:xfrm>
          <a:custGeom>
            <a:avLst/>
            <a:gdLst/>
            <a:ahLst/>
            <a:cxnLst/>
            <a:rect l="l" t="t" r="r" b="b"/>
            <a:pathLst>
              <a:path w="1644650" h="1644650">
                <a:moveTo>
                  <a:pt x="0" y="822198"/>
                </a:moveTo>
                <a:lnTo>
                  <a:pt x="1395" y="773893"/>
                </a:lnTo>
                <a:lnTo>
                  <a:pt x="5532" y="726323"/>
                </a:lnTo>
                <a:lnTo>
                  <a:pt x="12332" y="679565"/>
                </a:lnTo>
                <a:lnTo>
                  <a:pt x="21718" y="633695"/>
                </a:lnTo>
                <a:lnTo>
                  <a:pt x="33613" y="588790"/>
                </a:lnTo>
                <a:lnTo>
                  <a:pt x="47939" y="544929"/>
                </a:lnTo>
                <a:lnTo>
                  <a:pt x="64621" y="502187"/>
                </a:lnTo>
                <a:lnTo>
                  <a:pt x="83580" y="460643"/>
                </a:lnTo>
                <a:lnTo>
                  <a:pt x="104739" y="420373"/>
                </a:lnTo>
                <a:lnTo>
                  <a:pt x="128021" y="381455"/>
                </a:lnTo>
                <a:lnTo>
                  <a:pt x="153350" y="343965"/>
                </a:lnTo>
                <a:lnTo>
                  <a:pt x="180647" y="307981"/>
                </a:lnTo>
                <a:lnTo>
                  <a:pt x="209836" y="273580"/>
                </a:lnTo>
                <a:lnTo>
                  <a:pt x="240839" y="240839"/>
                </a:lnTo>
                <a:lnTo>
                  <a:pt x="273580" y="209836"/>
                </a:lnTo>
                <a:lnTo>
                  <a:pt x="307981" y="180647"/>
                </a:lnTo>
                <a:lnTo>
                  <a:pt x="343965" y="153350"/>
                </a:lnTo>
                <a:lnTo>
                  <a:pt x="381455" y="128021"/>
                </a:lnTo>
                <a:lnTo>
                  <a:pt x="420373" y="104739"/>
                </a:lnTo>
                <a:lnTo>
                  <a:pt x="460643" y="83580"/>
                </a:lnTo>
                <a:lnTo>
                  <a:pt x="502187" y="64621"/>
                </a:lnTo>
                <a:lnTo>
                  <a:pt x="544929" y="47939"/>
                </a:lnTo>
                <a:lnTo>
                  <a:pt x="588790" y="33613"/>
                </a:lnTo>
                <a:lnTo>
                  <a:pt x="633695" y="21718"/>
                </a:lnTo>
                <a:lnTo>
                  <a:pt x="679565" y="12332"/>
                </a:lnTo>
                <a:lnTo>
                  <a:pt x="726323" y="5532"/>
                </a:lnTo>
                <a:lnTo>
                  <a:pt x="773893" y="1395"/>
                </a:lnTo>
                <a:lnTo>
                  <a:pt x="822198" y="0"/>
                </a:lnTo>
                <a:lnTo>
                  <a:pt x="870502" y="1395"/>
                </a:lnTo>
                <a:lnTo>
                  <a:pt x="918072" y="5532"/>
                </a:lnTo>
                <a:lnTo>
                  <a:pt x="964830" y="12332"/>
                </a:lnTo>
                <a:lnTo>
                  <a:pt x="1010700" y="21718"/>
                </a:lnTo>
                <a:lnTo>
                  <a:pt x="1055605" y="33613"/>
                </a:lnTo>
                <a:lnTo>
                  <a:pt x="1099466" y="47939"/>
                </a:lnTo>
                <a:lnTo>
                  <a:pt x="1142208" y="64621"/>
                </a:lnTo>
                <a:lnTo>
                  <a:pt x="1183752" y="83580"/>
                </a:lnTo>
                <a:lnTo>
                  <a:pt x="1224022" y="104739"/>
                </a:lnTo>
                <a:lnTo>
                  <a:pt x="1262940" y="128021"/>
                </a:lnTo>
                <a:lnTo>
                  <a:pt x="1300430" y="153350"/>
                </a:lnTo>
                <a:lnTo>
                  <a:pt x="1336414" y="180647"/>
                </a:lnTo>
                <a:lnTo>
                  <a:pt x="1370815" y="209836"/>
                </a:lnTo>
                <a:lnTo>
                  <a:pt x="1403556" y="240839"/>
                </a:lnTo>
                <a:lnTo>
                  <a:pt x="1434559" y="273580"/>
                </a:lnTo>
                <a:lnTo>
                  <a:pt x="1463748" y="307981"/>
                </a:lnTo>
                <a:lnTo>
                  <a:pt x="1491045" y="343965"/>
                </a:lnTo>
                <a:lnTo>
                  <a:pt x="1516374" y="381455"/>
                </a:lnTo>
                <a:lnTo>
                  <a:pt x="1539656" y="420373"/>
                </a:lnTo>
                <a:lnTo>
                  <a:pt x="1560815" y="460643"/>
                </a:lnTo>
                <a:lnTo>
                  <a:pt x="1579774" y="502187"/>
                </a:lnTo>
                <a:lnTo>
                  <a:pt x="1596456" y="544929"/>
                </a:lnTo>
                <a:lnTo>
                  <a:pt x="1610782" y="588790"/>
                </a:lnTo>
                <a:lnTo>
                  <a:pt x="1622677" y="633695"/>
                </a:lnTo>
                <a:lnTo>
                  <a:pt x="1632063" y="679565"/>
                </a:lnTo>
                <a:lnTo>
                  <a:pt x="1638863" y="726323"/>
                </a:lnTo>
                <a:lnTo>
                  <a:pt x="1643000" y="773893"/>
                </a:lnTo>
                <a:lnTo>
                  <a:pt x="1644396" y="822198"/>
                </a:lnTo>
                <a:lnTo>
                  <a:pt x="1643000" y="870502"/>
                </a:lnTo>
                <a:lnTo>
                  <a:pt x="1638863" y="918072"/>
                </a:lnTo>
                <a:lnTo>
                  <a:pt x="1632063" y="964830"/>
                </a:lnTo>
                <a:lnTo>
                  <a:pt x="1622677" y="1010700"/>
                </a:lnTo>
                <a:lnTo>
                  <a:pt x="1610782" y="1055605"/>
                </a:lnTo>
                <a:lnTo>
                  <a:pt x="1596456" y="1099466"/>
                </a:lnTo>
                <a:lnTo>
                  <a:pt x="1579774" y="1142208"/>
                </a:lnTo>
                <a:lnTo>
                  <a:pt x="1560815" y="1183752"/>
                </a:lnTo>
                <a:lnTo>
                  <a:pt x="1539656" y="1224022"/>
                </a:lnTo>
                <a:lnTo>
                  <a:pt x="1516374" y="1262940"/>
                </a:lnTo>
                <a:lnTo>
                  <a:pt x="1491045" y="1300430"/>
                </a:lnTo>
                <a:lnTo>
                  <a:pt x="1463748" y="1336414"/>
                </a:lnTo>
                <a:lnTo>
                  <a:pt x="1434559" y="1370815"/>
                </a:lnTo>
                <a:lnTo>
                  <a:pt x="1403556" y="1403556"/>
                </a:lnTo>
                <a:lnTo>
                  <a:pt x="1370815" y="1434559"/>
                </a:lnTo>
                <a:lnTo>
                  <a:pt x="1336414" y="1463748"/>
                </a:lnTo>
                <a:lnTo>
                  <a:pt x="1300430" y="1491045"/>
                </a:lnTo>
                <a:lnTo>
                  <a:pt x="1262940" y="1516374"/>
                </a:lnTo>
                <a:lnTo>
                  <a:pt x="1224022" y="1539656"/>
                </a:lnTo>
                <a:lnTo>
                  <a:pt x="1183752" y="1560815"/>
                </a:lnTo>
                <a:lnTo>
                  <a:pt x="1142208" y="1579774"/>
                </a:lnTo>
                <a:lnTo>
                  <a:pt x="1099466" y="1596456"/>
                </a:lnTo>
                <a:lnTo>
                  <a:pt x="1055605" y="1610782"/>
                </a:lnTo>
                <a:lnTo>
                  <a:pt x="1010700" y="1622677"/>
                </a:lnTo>
                <a:lnTo>
                  <a:pt x="964830" y="1632063"/>
                </a:lnTo>
                <a:lnTo>
                  <a:pt x="918072" y="1638863"/>
                </a:lnTo>
                <a:lnTo>
                  <a:pt x="870502" y="1643000"/>
                </a:lnTo>
                <a:lnTo>
                  <a:pt x="822198" y="1644396"/>
                </a:lnTo>
                <a:lnTo>
                  <a:pt x="773893" y="1643000"/>
                </a:lnTo>
                <a:lnTo>
                  <a:pt x="726323" y="1638863"/>
                </a:lnTo>
                <a:lnTo>
                  <a:pt x="679565" y="1632063"/>
                </a:lnTo>
                <a:lnTo>
                  <a:pt x="633695" y="1622677"/>
                </a:lnTo>
                <a:lnTo>
                  <a:pt x="588790" y="1610782"/>
                </a:lnTo>
                <a:lnTo>
                  <a:pt x="544929" y="1596456"/>
                </a:lnTo>
                <a:lnTo>
                  <a:pt x="502187" y="1579774"/>
                </a:lnTo>
                <a:lnTo>
                  <a:pt x="460643" y="1560815"/>
                </a:lnTo>
                <a:lnTo>
                  <a:pt x="420373" y="1539656"/>
                </a:lnTo>
                <a:lnTo>
                  <a:pt x="381455" y="1516374"/>
                </a:lnTo>
                <a:lnTo>
                  <a:pt x="343965" y="1491045"/>
                </a:lnTo>
                <a:lnTo>
                  <a:pt x="307981" y="1463748"/>
                </a:lnTo>
                <a:lnTo>
                  <a:pt x="273580" y="1434559"/>
                </a:lnTo>
                <a:lnTo>
                  <a:pt x="240839" y="1403556"/>
                </a:lnTo>
                <a:lnTo>
                  <a:pt x="209836" y="1370815"/>
                </a:lnTo>
                <a:lnTo>
                  <a:pt x="180647" y="1336414"/>
                </a:lnTo>
                <a:lnTo>
                  <a:pt x="153350" y="1300430"/>
                </a:lnTo>
                <a:lnTo>
                  <a:pt x="128021" y="1262940"/>
                </a:lnTo>
                <a:lnTo>
                  <a:pt x="104739" y="1224022"/>
                </a:lnTo>
                <a:lnTo>
                  <a:pt x="83580" y="1183752"/>
                </a:lnTo>
                <a:lnTo>
                  <a:pt x="64621" y="1142208"/>
                </a:lnTo>
                <a:lnTo>
                  <a:pt x="47939" y="1099466"/>
                </a:lnTo>
                <a:lnTo>
                  <a:pt x="33613" y="1055605"/>
                </a:lnTo>
                <a:lnTo>
                  <a:pt x="21718" y="1010700"/>
                </a:lnTo>
                <a:lnTo>
                  <a:pt x="12332" y="964830"/>
                </a:lnTo>
                <a:lnTo>
                  <a:pt x="5532" y="918072"/>
                </a:lnTo>
                <a:lnTo>
                  <a:pt x="1395" y="870502"/>
                </a:lnTo>
                <a:lnTo>
                  <a:pt x="0" y="82219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0383" y="5169408"/>
            <a:ext cx="7571232" cy="740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0383" y="5169408"/>
            <a:ext cx="7571740" cy="741045"/>
          </a:xfrm>
          <a:custGeom>
            <a:avLst/>
            <a:gdLst/>
            <a:ahLst/>
            <a:cxnLst/>
            <a:rect l="l" t="t" r="r" b="b"/>
            <a:pathLst>
              <a:path w="7571740" h="741045">
                <a:moveTo>
                  <a:pt x="0" y="185166"/>
                </a:moveTo>
                <a:lnTo>
                  <a:pt x="7200900" y="185166"/>
                </a:lnTo>
                <a:lnTo>
                  <a:pt x="7200900" y="0"/>
                </a:lnTo>
                <a:lnTo>
                  <a:pt x="7571232" y="370332"/>
                </a:lnTo>
                <a:lnTo>
                  <a:pt x="7200900" y="740664"/>
                </a:lnTo>
                <a:lnTo>
                  <a:pt x="7200900" y="555498"/>
                </a:lnTo>
                <a:lnTo>
                  <a:pt x="0" y="555498"/>
                </a:lnTo>
                <a:lnTo>
                  <a:pt x="0" y="185166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1220724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7883" y="411429"/>
            <a:ext cx="1620139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5457" y="411429"/>
            <a:ext cx="3662807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1132916"/>
            <a:ext cx="4971923" cy="443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1368" y="1023202"/>
            <a:ext cx="14986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668" y="1644142"/>
            <a:ext cx="6037580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2057" y="2916173"/>
            <a:ext cx="1655445" cy="2016760"/>
          </a:xfrm>
          <a:custGeom>
            <a:avLst/>
            <a:gdLst/>
            <a:ahLst/>
            <a:cxnLst/>
            <a:rect l="l" t="t" r="r" b="b"/>
            <a:pathLst>
              <a:path w="1655445" h="2016760">
                <a:moveTo>
                  <a:pt x="1655064" y="0"/>
                </a:moveTo>
                <a:lnTo>
                  <a:pt x="0" y="0"/>
                </a:lnTo>
                <a:lnTo>
                  <a:pt x="0" y="2016252"/>
                </a:lnTo>
                <a:lnTo>
                  <a:pt x="1379220" y="2016252"/>
                </a:lnTo>
                <a:lnTo>
                  <a:pt x="1655064" y="1740408"/>
                </a:lnTo>
                <a:lnTo>
                  <a:pt x="165506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1278" y="4656582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5844" y="0"/>
                </a:moveTo>
                <a:lnTo>
                  <a:pt x="55118" y="55118"/>
                </a:lnTo>
                <a:lnTo>
                  <a:pt x="0" y="275844"/>
                </a:lnTo>
                <a:lnTo>
                  <a:pt x="275844" y="0"/>
                </a:lnTo>
                <a:close/>
              </a:path>
            </a:pathLst>
          </a:custGeom>
          <a:solidFill>
            <a:srgbClr val="CD9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65846" y="3455670"/>
            <a:ext cx="969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FILE</a:t>
            </a:r>
            <a:endParaRPr sz="40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3841" y="3708653"/>
            <a:ext cx="935990" cy="431800"/>
          </a:xfrm>
          <a:custGeom>
            <a:avLst/>
            <a:gdLst/>
            <a:ahLst/>
            <a:cxnLst/>
            <a:rect l="l" t="t" r="r" b="b"/>
            <a:pathLst>
              <a:path w="935990" h="431800">
                <a:moveTo>
                  <a:pt x="215646" y="0"/>
                </a:moveTo>
                <a:lnTo>
                  <a:pt x="0" y="215646"/>
                </a:lnTo>
                <a:lnTo>
                  <a:pt x="215646" y="431292"/>
                </a:lnTo>
                <a:lnTo>
                  <a:pt x="215646" y="323469"/>
                </a:lnTo>
                <a:lnTo>
                  <a:pt x="827913" y="323469"/>
                </a:lnTo>
                <a:lnTo>
                  <a:pt x="935736" y="215646"/>
                </a:lnTo>
                <a:lnTo>
                  <a:pt x="827913" y="107823"/>
                </a:lnTo>
                <a:lnTo>
                  <a:pt x="215646" y="107823"/>
                </a:lnTo>
                <a:lnTo>
                  <a:pt x="215646" y="0"/>
                </a:lnTo>
                <a:close/>
              </a:path>
              <a:path w="935990" h="431800">
                <a:moveTo>
                  <a:pt x="827913" y="323469"/>
                </a:moveTo>
                <a:lnTo>
                  <a:pt x="720090" y="323469"/>
                </a:lnTo>
                <a:lnTo>
                  <a:pt x="720090" y="431292"/>
                </a:lnTo>
                <a:lnTo>
                  <a:pt x="827913" y="323469"/>
                </a:lnTo>
                <a:close/>
              </a:path>
              <a:path w="935990" h="431800">
                <a:moveTo>
                  <a:pt x="720090" y="0"/>
                </a:moveTo>
                <a:lnTo>
                  <a:pt x="720090" y="107823"/>
                </a:lnTo>
                <a:lnTo>
                  <a:pt x="827913" y="107823"/>
                </a:lnTo>
                <a:lnTo>
                  <a:pt x="72009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11448" y="3337686"/>
            <a:ext cx="15125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30" algn="l"/>
              </a:tabLst>
            </a:pPr>
            <a:r>
              <a:rPr sz="2400" spc="-95" dirty="0">
                <a:latin typeface="Arial"/>
                <a:cs typeface="Arial"/>
              </a:rPr>
              <a:t>1,	</a:t>
            </a:r>
            <a:r>
              <a:rPr sz="2400" spc="-125" dirty="0">
                <a:latin typeface="Arial"/>
                <a:cs typeface="Arial"/>
              </a:rPr>
              <a:t>David,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730" algn="l"/>
                <a:tab pos="1291590" algn="l"/>
              </a:tabLst>
            </a:pPr>
            <a:r>
              <a:rPr sz="2400" spc="-95" dirty="0">
                <a:latin typeface="Arial"/>
                <a:cs typeface="Arial"/>
              </a:rPr>
              <a:t>2,	</a:t>
            </a:r>
            <a:r>
              <a:rPr sz="2400" spc="-90" dirty="0">
                <a:latin typeface="Arial"/>
                <a:cs typeface="Arial"/>
              </a:rPr>
              <a:t>Mary,	</a:t>
            </a:r>
            <a:r>
              <a:rPr sz="2400" spc="-36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730" algn="l"/>
                <a:tab pos="1238250" algn="l"/>
              </a:tabLst>
            </a:pPr>
            <a:r>
              <a:rPr sz="2400" spc="-95" dirty="0">
                <a:latin typeface="Arial"/>
                <a:cs typeface="Arial"/>
              </a:rPr>
              <a:t>3,	</a:t>
            </a:r>
            <a:r>
              <a:rPr sz="2400" spc="-145" dirty="0">
                <a:latin typeface="Arial"/>
                <a:cs typeface="Arial"/>
              </a:rPr>
              <a:t>John,	</a:t>
            </a:r>
            <a:r>
              <a:rPr sz="2400" spc="5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975" y="1682495"/>
            <a:ext cx="9915143" cy="473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068" y="411429"/>
            <a:ext cx="4476623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668" y="1132916"/>
            <a:ext cx="3367531" cy="443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368" y="1108024"/>
            <a:ext cx="3660775" cy="4521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  <a:tab pos="3647440" algn="l"/>
              </a:tabLst>
            </a:pPr>
            <a:r>
              <a:rPr sz="2800" u="heavy" spc="-5" dirty="0">
                <a:solidFill>
                  <a:srgbClr val="404040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800" u="heavy" dirty="0">
                <a:solidFill>
                  <a:srgbClr val="404040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3034" y="1132916"/>
            <a:ext cx="262127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2893" y="5374385"/>
            <a:ext cx="3569335" cy="830580"/>
          </a:xfrm>
          <a:custGeom>
            <a:avLst/>
            <a:gdLst/>
            <a:ahLst/>
            <a:cxnLst/>
            <a:rect l="l" t="t" r="r" b="b"/>
            <a:pathLst>
              <a:path w="3569334" h="830579">
                <a:moveTo>
                  <a:pt x="0" y="830579"/>
                </a:moveTo>
                <a:lnTo>
                  <a:pt x="3569207" y="830579"/>
                </a:lnTo>
                <a:lnTo>
                  <a:pt x="3569207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2893" y="5374385"/>
            <a:ext cx="3569335" cy="830580"/>
          </a:xfrm>
          <a:custGeom>
            <a:avLst/>
            <a:gdLst/>
            <a:ahLst/>
            <a:cxnLst/>
            <a:rect l="l" t="t" r="r" b="b"/>
            <a:pathLst>
              <a:path w="3569334" h="830579">
                <a:moveTo>
                  <a:pt x="0" y="830579"/>
                </a:moveTo>
                <a:lnTo>
                  <a:pt x="3569207" y="830579"/>
                </a:lnTo>
                <a:lnTo>
                  <a:pt x="3569207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52893" y="5399023"/>
            <a:ext cx="356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1181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如何将文章标题、内容以 及评论有效爬取下来？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9503" y="275031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将非结构化的网页数据 转成结构化信息</a:t>
            </a:r>
          </a:p>
        </p:txBody>
      </p:sp>
      <p:sp>
        <p:nvSpPr>
          <p:cNvPr id="3" name="object 3"/>
          <p:cNvSpPr/>
          <p:nvPr/>
        </p:nvSpPr>
        <p:spPr>
          <a:xfrm>
            <a:off x="7103364" y="3672840"/>
            <a:ext cx="3532631" cy="2615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8240" y="3517391"/>
            <a:ext cx="2023871" cy="978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7295" y="3558117"/>
            <a:ext cx="1905761" cy="858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848736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76721" y="2597276"/>
            <a:ext cx="2071370" cy="372110"/>
          </a:xfrm>
          <a:custGeom>
            <a:avLst/>
            <a:gdLst/>
            <a:ahLst/>
            <a:cxnLst/>
            <a:rect l="l" t="t" r="r" b="b"/>
            <a:pathLst>
              <a:path w="2071370" h="372110">
                <a:moveTo>
                  <a:pt x="1757273" y="101484"/>
                </a:moveTo>
                <a:lnTo>
                  <a:pt x="842118" y="101484"/>
                </a:lnTo>
                <a:lnTo>
                  <a:pt x="891436" y="102461"/>
                </a:lnTo>
                <a:lnTo>
                  <a:pt x="941441" y="104477"/>
                </a:lnTo>
                <a:lnTo>
                  <a:pt x="992132" y="107532"/>
                </a:lnTo>
                <a:lnTo>
                  <a:pt x="1043511" y="111624"/>
                </a:lnTo>
                <a:lnTo>
                  <a:pt x="1095576" y="116756"/>
                </a:lnTo>
                <a:lnTo>
                  <a:pt x="1148328" y="122925"/>
                </a:lnTo>
                <a:lnTo>
                  <a:pt x="1201768" y="130133"/>
                </a:lnTo>
                <a:lnTo>
                  <a:pt x="1255894" y="138380"/>
                </a:lnTo>
                <a:lnTo>
                  <a:pt x="1310706" y="147665"/>
                </a:lnTo>
                <a:lnTo>
                  <a:pt x="1366206" y="157989"/>
                </a:lnTo>
                <a:lnTo>
                  <a:pt x="1422392" y="169351"/>
                </a:lnTo>
                <a:lnTo>
                  <a:pt x="1479266" y="181751"/>
                </a:lnTo>
                <a:lnTo>
                  <a:pt x="1536826" y="195191"/>
                </a:lnTo>
                <a:lnTo>
                  <a:pt x="1595073" y="209668"/>
                </a:lnTo>
                <a:lnTo>
                  <a:pt x="1654007" y="225185"/>
                </a:lnTo>
                <a:lnTo>
                  <a:pt x="1713628" y="241740"/>
                </a:lnTo>
                <a:lnTo>
                  <a:pt x="1773935" y="259334"/>
                </a:lnTo>
                <a:lnTo>
                  <a:pt x="1745869" y="371856"/>
                </a:lnTo>
                <a:lnTo>
                  <a:pt x="2071243" y="240537"/>
                </a:lnTo>
                <a:lnTo>
                  <a:pt x="1947350" y="112522"/>
                </a:lnTo>
                <a:lnTo>
                  <a:pt x="1810384" y="112522"/>
                </a:lnTo>
                <a:lnTo>
                  <a:pt x="1757273" y="101484"/>
                </a:lnTo>
                <a:close/>
              </a:path>
              <a:path w="2071370" h="372110">
                <a:moveTo>
                  <a:pt x="961443" y="9063"/>
                </a:moveTo>
                <a:lnTo>
                  <a:pt x="908926" y="9374"/>
                </a:lnTo>
                <a:lnTo>
                  <a:pt x="857493" y="10713"/>
                </a:lnTo>
                <a:lnTo>
                  <a:pt x="807143" y="13079"/>
                </a:lnTo>
                <a:lnTo>
                  <a:pt x="757875" y="16472"/>
                </a:lnTo>
                <a:lnTo>
                  <a:pt x="709691" y="20891"/>
                </a:lnTo>
                <a:lnTo>
                  <a:pt x="662590" y="26337"/>
                </a:lnTo>
                <a:lnTo>
                  <a:pt x="616573" y="32811"/>
                </a:lnTo>
                <a:lnTo>
                  <a:pt x="571638" y="40311"/>
                </a:lnTo>
                <a:lnTo>
                  <a:pt x="527786" y="48838"/>
                </a:lnTo>
                <a:lnTo>
                  <a:pt x="485018" y="58392"/>
                </a:lnTo>
                <a:lnTo>
                  <a:pt x="443333" y="68973"/>
                </a:lnTo>
                <a:lnTo>
                  <a:pt x="402730" y="80581"/>
                </a:lnTo>
                <a:lnTo>
                  <a:pt x="363212" y="93216"/>
                </a:lnTo>
                <a:lnTo>
                  <a:pt x="324776" y="106877"/>
                </a:lnTo>
                <a:lnTo>
                  <a:pt x="287424" y="121566"/>
                </a:lnTo>
                <a:lnTo>
                  <a:pt x="251154" y="137281"/>
                </a:lnTo>
                <a:lnTo>
                  <a:pt x="215968" y="154024"/>
                </a:lnTo>
                <a:lnTo>
                  <a:pt x="181866" y="171793"/>
                </a:lnTo>
                <a:lnTo>
                  <a:pt x="116910" y="210412"/>
                </a:lnTo>
                <a:lnTo>
                  <a:pt x="56288" y="253139"/>
                </a:lnTo>
                <a:lnTo>
                  <a:pt x="0" y="299974"/>
                </a:lnTo>
                <a:lnTo>
                  <a:pt x="35580" y="280186"/>
                </a:lnTo>
                <a:lnTo>
                  <a:pt x="71848" y="261437"/>
                </a:lnTo>
                <a:lnTo>
                  <a:pt x="108802" y="243726"/>
                </a:lnTo>
                <a:lnTo>
                  <a:pt x="146444" y="227053"/>
                </a:lnTo>
                <a:lnTo>
                  <a:pt x="184772" y="211418"/>
                </a:lnTo>
                <a:lnTo>
                  <a:pt x="223787" y="196822"/>
                </a:lnTo>
                <a:lnTo>
                  <a:pt x="263489" y="183263"/>
                </a:lnTo>
                <a:lnTo>
                  <a:pt x="303878" y="170743"/>
                </a:lnTo>
                <a:lnTo>
                  <a:pt x="344953" y="159261"/>
                </a:lnTo>
                <a:lnTo>
                  <a:pt x="386716" y="148817"/>
                </a:lnTo>
                <a:lnTo>
                  <a:pt x="429165" y="139412"/>
                </a:lnTo>
                <a:lnTo>
                  <a:pt x="472301" y="131044"/>
                </a:lnTo>
                <a:lnTo>
                  <a:pt x="516125" y="123715"/>
                </a:lnTo>
                <a:lnTo>
                  <a:pt x="560634" y="117424"/>
                </a:lnTo>
                <a:lnTo>
                  <a:pt x="605831" y="112172"/>
                </a:lnTo>
                <a:lnTo>
                  <a:pt x="651715" y="107958"/>
                </a:lnTo>
                <a:lnTo>
                  <a:pt x="698285" y="104782"/>
                </a:lnTo>
                <a:lnTo>
                  <a:pt x="745543" y="102644"/>
                </a:lnTo>
                <a:lnTo>
                  <a:pt x="793487" y="101545"/>
                </a:lnTo>
                <a:lnTo>
                  <a:pt x="1757273" y="101484"/>
                </a:lnTo>
                <a:lnTo>
                  <a:pt x="1742707" y="98457"/>
                </a:lnTo>
                <a:lnTo>
                  <a:pt x="1676112" y="85419"/>
                </a:lnTo>
                <a:lnTo>
                  <a:pt x="1610600" y="73408"/>
                </a:lnTo>
                <a:lnTo>
                  <a:pt x="1546171" y="62424"/>
                </a:lnTo>
                <a:lnTo>
                  <a:pt x="1482825" y="52467"/>
                </a:lnTo>
                <a:lnTo>
                  <a:pt x="1420562" y="43536"/>
                </a:lnTo>
                <a:lnTo>
                  <a:pt x="1359382" y="35633"/>
                </a:lnTo>
                <a:lnTo>
                  <a:pt x="1299284" y="28756"/>
                </a:lnTo>
                <a:lnTo>
                  <a:pt x="1240270" y="22907"/>
                </a:lnTo>
                <a:lnTo>
                  <a:pt x="1182338" y="18084"/>
                </a:lnTo>
                <a:lnTo>
                  <a:pt x="1125490" y="14288"/>
                </a:lnTo>
                <a:lnTo>
                  <a:pt x="1069724" y="11520"/>
                </a:lnTo>
                <a:lnTo>
                  <a:pt x="1015042" y="9778"/>
                </a:lnTo>
                <a:lnTo>
                  <a:pt x="961443" y="9063"/>
                </a:lnTo>
                <a:close/>
              </a:path>
              <a:path w="2071370" h="372110">
                <a:moveTo>
                  <a:pt x="1838452" y="0"/>
                </a:moveTo>
                <a:lnTo>
                  <a:pt x="1810384" y="112522"/>
                </a:lnTo>
                <a:lnTo>
                  <a:pt x="1947350" y="112522"/>
                </a:lnTo>
                <a:lnTo>
                  <a:pt x="18384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40196" y="2033016"/>
            <a:ext cx="1458595" cy="370840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Noto Sans CJK JP Regular"/>
                <a:cs typeface="Noto Sans CJK JP Regular"/>
              </a:rPr>
              <a:t>请求</a:t>
            </a:r>
            <a:r>
              <a:rPr sz="1800" spc="-35" dirty="0"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4926" y="3250945"/>
            <a:ext cx="2004695" cy="454659"/>
          </a:xfrm>
          <a:custGeom>
            <a:avLst/>
            <a:gdLst/>
            <a:ahLst/>
            <a:cxnLst/>
            <a:rect l="l" t="t" r="r" b="b"/>
            <a:pathLst>
              <a:path w="2004695" h="454660">
                <a:moveTo>
                  <a:pt x="302133" y="86867"/>
                </a:moveTo>
                <a:lnTo>
                  <a:pt x="0" y="243204"/>
                </a:lnTo>
                <a:lnTo>
                  <a:pt x="246761" y="454151"/>
                </a:lnTo>
                <a:lnTo>
                  <a:pt x="263525" y="343026"/>
                </a:lnTo>
                <a:lnTo>
                  <a:pt x="1286439" y="343026"/>
                </a:lnTo>
                <a:lnTo>
                  <a:pt x="1364829" y="328352"/>
                </a:lnTo>
                <a:lnTo>
                  <a:pt x="1410673" y="318137"/>
                </a:lnTo>
                <a:lnTo>
                  <a:pt x="1455305" y="306978"/>
                </a:lnTo>
                <a:lnTo>
                  <a:pt x="1498725" y="294875"/>
                </a:lnTo>
                <a:lnTo>
                  <a:pt x="1540933" y="281828"/>
                </a:lnTo>
                <a:lnTo>
                  <a:pt x="1560066" y="275298"/>
                </a:lnTo>
                <a:lnTo>
                  <a:pt x="974814" y="275298"/>
                </a:lnTo>
                <a:lnTo>
                  <a:pt x="921806" y="274330"/>
                </a:lnTo>
                <a:lnTo>
                  <a:pt x="867990" y="272367"/>
                </a:lnTo>
                <a:lnTo>
                  <a:pt x="813365" y="269408"/>
                </a:lnTo>
                <a:lnTo>
                  <a:pt x="757932" y="265454"/>
                </a:lnTo>
                <a:lnTo>
                  <a:pt x="701691" y="260505"/>
                </a:lnTo>
                <a:lnTo>
                  <a:pt x="644642" y="254561"/>
                </a:lnTo>
                <a:lnTo>
                  <a:pt x="586784" y="247621"/>
                </a:lnTo>
                <a:lnTo>
                  <a:pt x="528117" y="239686"/>
                </a:lnTo>
                <a:lnTo>
                  <a:pt x="468643" y="230756"/>
                </a:lnTo>
                <a:lnTo>
                  <a:pt x="408360" y="220830"/>
                </a:lnTo>
                <a:lnTo>
                  <a:pt x="347268" y="209909"/>
                </a:lnTo>
                <a:lnTo>
                  <a:pt x="285369" y="197992"/>
                </a:lnTo>
                <a:lnTo>
                  <a:pt x="302133" y="86867"/>
                </a:lnTo>
                <a:close/>
              </a:path>
              <a:path w="2004695" h="454660">
                <a:moveTo>
                  <a:pt x="1286439" y="343026"/>
                </a:moveTo>
                <a:lnTo>
                  <a:pt x="263525" y="343026"/>
                </a:lnTo>
                <a:lnTo>
                  <a:pt x="332394" y="350751"/>
                </a:lnTo>
                <a:lnTo>
                  <a:pt x="400053" y="357532"/>
                </a:lnTo>
                <a:lnTo>
                  <a:pt x="466499" y="363368"/>
                </a:lnTo>
                <a:lnTo>
                  <a:pt x="531734" y="368261"/>
                </a:lnTo>
                <a:lnTo>
                  <a:pt x="595757" y="372209"/>
                </a:lnTo>
                <a:lnTo>
                  <a:pt x="658568" y="375214"/>
                </a:lnTo>
                <a:lnTo>
                  <a:pt x="720167" y="377274"/>
                </a:lnTo>
                <a:lnTo>
                  <a:pt x="780554" y="378390"/>
                </a:lnTo>
                <a:lnTo>
                  <a:pt x="839730" y="378562"/>
                </a:lnTo>
                <a:lnTo>
                  <a:pt x="897694" y="377790"/>
                </a:lnTo>
                <a:lnTo>
                  <a:pt x="954445" y="376074"/>
                </a:lnTo>
                <a:lnTo>
                  <a:pt x="1009985" y="373413"/>
                </a:lnTo>
                <a:lnTo>
                  <a:pt x="1064313" y="369808"/>
                </a:lnTo>
                <a:lnTo>
                  <a:pt x="1117429" y="365260"/>
                </a:lnTo>
                <a:lnTo>
                  <a:pt x="1169333" y="359766"/>
                </a:lnTo>
                <a:lnTo>
                  <a:pt x="1220025" y="353329"/>
                </a:lnTo>
                <a:lnTo>
                  <a:pt x="1269505" y="345948"/>
                </a:lnTo>
                <a:lnTo>
                  <a:pt x="1286439" y="343026"/>
                </a:lnTo>
                <a:close/>
              </a:path>
              <a:path w="2004695" h="454660">
                <a:moveTo>
                  <a:pt x="2004568" y="0"/>
                </a:moveTo>
                <a:lnTo>
                  <a:pt x="1970953" y="22912"/>
                </a:lnTo>
                <a:lnTo>
                  <a:pt x="1936531" y="44830"/>
                </a:lnTo>
                <a:lnTo>
                  <a:pt x="1901301" y="65754"/>
                </a:lnTo>
                <a:lnTo>
                  <a:pt x="1865262" y="85682"/>
                </a:lnTo>
                <a:lnTo>
                  <a:pt x="1828416" y="104615"/>
                </a:lnTo>
                <a:lnTo>
                  <a:pt x="1790762" y="122554"/>
                </a:lnTo>
                <a:lnTo>
                  <a:pt x="1752300" y="139497"/>
                </a:lnTo>
                <a:lnTo>
                  <a:pt x="1713031" y="155446"/>
                </a:lnTo>
                <a:lnTo>
                  <a:pt x="1672953" y="170400"/>
                </a:lnTo>
                <a:lnTo>
                  <a:pt x="1632067" y="184358"/>
                </a:lnTo>
                <a:lnTo>
                  <a:pt x="1590373" y="197322"/>
                </a:lnTo>
                <a:lnTo>
                  <a:pt x="1547871" y="209291"/>
                </a:lnTo>
                <a:lnTo>
                  <a:pt x="1504561" y="220264"/>
                </a:lnTo>
                <a:lnTo>
                  <a:pt x="1460443" y="230243"/>
                </a:lnTo>
                <a:lnTo>
                  <a:pt x="1415516" y="239227"/>
                </a:lnTo>
                <a:lnTo>
                  <a:pt x="1369782" y="247215"/>
                </a:lnTo>
                <a:lnTo>
                  <a:pt x="1323240" y="254208"/>
                </a:lnTo>
                <a:lnTo>
                  <a:pt x="1275889" y="260207"/>
                </a:lnTo>
                <a:lnTo>
                  <a:pt x="1227730" y="265210"/>
                </a:lnTo>
                <a:lnTo>
                  <a:pt x="1178764" y="269218"/>
                </a:lnTo>
                <a:lnTo>
                  <a:pt x="1128988" y="272231"/>
                </a:lnTo>
                <a:lnTo>
                  <a:pt x="1078405" y="274248"/>
                </a:lnTo>
                <a:lnTo>
                  <a:pt x="1027014" y="275271"/>
                </a:lnTo>
                <a:lnTo>
                  <a:pt x="974814" y="275298"/>
                </a:lnTo>
                <a:lnTo>
                  <a:pt x="1560066" y="275298"/>
                </a:lnTo>
                <a:lnTo>
                  <a:pt x="1621713" y="252900"/>
                </a:lnTo>
                <a:lnTo>
                  <a:pt x="1660284" y="237019"/>
                </a:lnTo>
                <a:lnTo>
                  <a:pt x="1697644" y="220194"/>
                </a:lnTo>
                <a:lnTo>
                  <a:pt x="1733791" y="202425"/>
                </a:lnTo>
                <a:lnTo>
                  <a:pt x="1768726" y="183711"/>
                </a:lnTo>
                <a:lnTo>
                  <a:pt x="1802449" y="164053"/>
                </a:lnTo>
                <a:lnTo>
                  <a:pt x="1834960" y="143450"/>
                </a:lnTo>
                <a:lnTo>
                  <a:pt x="1896345" y="99411"/>
                </a:lnTo>
                <a:lnTo>
                  <a:pt x="1952881" y="51595"/>
                </a:lnTo>
                <a:lnTo>
                  <a:pt x="1979330" y="26269"/>
                </a:lnTo>
                <a:lnTo>
                  <a:pt x="200456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39611" y="3928871"/>
            <a:ext cx="1595755" cy="37084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800" spc="-5" dirty="0">
                <a:latin typeface="Noto Sans CJK JP Regular"/>
                <a:cs typeface="Noto Sans CJK JP Regular"/>
              </a:rPr>
              <a:t>回</a:t>
            </a:r>
            <a:r>
              <a:rPr sz="1800" dirty="0">
                <a:latin typeface="Noto Sans CJK JP Regular"/>
                <a:cs typeface="Noto Sans CJK JP Regular"/>
              </a:rPr>
              <a:t>应</a:t>
            </a:r>
            <a:r>
              <a:rPr sz="1800" spc="-35" dirty="0">
                <a:latin typeface="Noto Sans CJK JP Regular"/>
                <a:cs typeface="Noto Sans CJK JP Regular"/>
              </a:rPr>
              <a:t> </a:t>
            </a:r>
            <a:r>
              <a:rPr sz="1800" spc="-140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23040" y="2561515"/>
            <a:ext cx="2307590" cy="1081405"/>
          </a:xfrm>
          <a:custGeom>
            <a:avLst/>
            <a:gdLst/>
            <a:ahLst/>
            <a:cxnLst/>
            <a:rect l="l" t="t" r="r" b="b"/>
            <a:pathLst>
              <a:path w="2307590" h="1081404">
                <a:moveTo>
                  <a:pt x="1479867" y="978609"/>
                </a:moveTo>
                <a:lnTo>
                  <a:pt x="881031" y="978609"/>
                </a:lnTo>
                <a:lnTo>
                  <a:pt x="919834" y="1009575"/>
                </a:lnTo>
                <a:lnTo>
                  <a:pt x="965994" y="1035648"/>
                </a:lnTo>
                <a:lnTo>
                  <a:pt x="1018441" y="1056315"/>
                </a:lnTo>
                <a:lnTo>
                  <a:pt x="1076103" y="1071065"/>
                </a:lnTo>
                <a:lnTo>
                  <a:pt x="1128172" y="1078558"/>
                </a:lnTo>
                <a:lnTo>
                  <a:pt x="1180075" y="1081038"/>
                </a:lnTo>
                <a:lnTo>
                  <a:pt x="1231119" y="1078745"/>
                </a:lnTo>
                <a:lnTo>
                  <a:pt x="1280608" y="1071917"/>
                </a:lnTo>
                <a:lnTo>
                  <a:pt x="1327848" y="1060795"/>
                </a:lnTo>
                <a:lnTo>
                  <a:pt x="1372145" y="1045617"/>
                </a:lnTo>
                <a:lnTo>
                  <a:pt x="1412804" y="1026622"/>
                </a:lnTo>
                <a:lnTo>
                  <a:pt x="1449131" y="1004051"/>
                </a:lnTo>
                <a:lnTo>
                  <a:pt x="1479867" y="978609"/>
                </a:lnTo>
                <a:close/>
              </a:path>
              <a:path w="2307590" h="1081404">
                <a:moveTo>
                  <a:pt x="1914346" y="883740"/>
                </a:moveTo>
                <a:lnTo>
                  <a:pt x="311563" y="883740"/>
                </a:lnTo>
                <a:lnTo>
                  <a:pt x="315881" y="888439"/>
                </a:lnTo>
                <a:lnTo>
                  <a:pt x="345254" y="915735"/>
                </a:lnTo>
                <a:lnTo>
                  <a:pt x="378918" y="939948"/>
                </a:lnTo>
                <a:lnTo>
                  <a:pt x="416343" y="960994"/>
                </a:lnTo>
                <a:lnTo>
                  <a:pt x="457000" y="978787"/>
                </a:lnTo>
                <a:lnTo>
                  <a:pt x="500360" y="993243"/>
                </a:lnTo>
                <a:lnTo>
                  <a:pt x="545893" y="1004278"/>
                </a:lnTo>
                <a:lnTo>
                  <a:pt x="593071" y="1011806"/>
                </a:lnTo>
                <a:lnTo>
                  <a:pt x="641364" y="1015744"/>
                </a:lnTo>
                <a:lnTo>
                  <a:pt x="690243" y="1016006"/>
                </a:lnTo>
                <a:lnTo>
                  <a:pt x="739179" y="1012509"/>
                </a:lnTo>
                <a:lnTo>
                  <a:pt x="787641" y="1005166"/>
                </a:lnTo>
                <a:lnTo>
                  <a:pt x="835102" y="993895"/>
                </a:lnTo>
                <a:lnTo>
                  <a:pt x="881031" y="978609"/>
                </a:lnTo>
                <a:lnTo>
                  <a:pt x="1479867" y="978609"/>
                </a:lnTo>
                <a:lnTo>
                  <a:pt x="1480432" y="978142"/>
                </a:lnTo>
                <a:lnTo>
                  <a:pt x="1506011" y="949134"/>
                </a:lnTo>
                <a:lnTo>
                  <a:pt x="1525175" y="917268"/>
                </a:lnTo>
                <a:lnTo>
                  <a:pt x="1850713" y="917268"/>
                </a:lnTo>
                <a:lnTo>
                  <a:pt x="1885462" y="901869"/>
                </a:lnTo>
                <a:lnTo>
                  <a:pt x="1914346" y="883740"/>
                </a:lnTo>
                <a:close/>
              </a:path>
              <a:path w="2307590" h="1081404">
                <a:moveTo>
                  <a:pt x="1850713" y="917268"/>
                </a:moveTo>
                <a:lnTo>
                  <a:pt x="1525175" y="917268"/>
                </a:lnTo>
                <a:lnTo>
                  <a:pt x="1562658" y="930039"/>
                </a:lnTo>
                <a:lnTo>
                  <a:pt x="1602344" y="939334"/>
                </a:lnTo>
                <a:lnTo>
                  <a:pt x="1643672" y="945057"/>
                </a:lnTo>
                <a:lnTo>
                  <a:pt x="1686084" y="947113"/>
                </a:lnTo>
                <a:lnTo>
                  <a:pt x="1741592" y="944232"/>
                </a:lnTo>
                <a:lnTo>
                  <a:pt x="1793909" y="935364"/>
                </a:lnTo>
                <a:lnTo>
                  <a:pt x="1842158" y="921059"/>
                </a:lnTo>
                <a:lnTo>
                  <a:pt x="1850713" y="917268"/>
                </a:lnTo>
                <a:close/>
              </a:path>
              <a:path w="2307590" h="1081404">
                <a:moveTo>
                  <a:pt x="566299" y="95112"/>
                </a:moveTo>
                <a:lnTo>
                  <a:pt x="518319" y="97229"/>
                </a:lnTo>
                <a:lnTo>
                  <a:pt x="461066" y="105213"/>
                </a:lnTo>
                <a:lnTo>
                  <a:pt x="407990" y="118598"/>
                </a:lnTo>
                <a:lnTo>
                  <a:pt x="359727" y="136850"/>
                </a:lnTo>
                <a:lnTo>
                  <a:pt x="316912" y="159433"/>
                </a:lnTo>
                <a:lnTo>
                  <a:pt x="280179" y="185811"/>
                </a:lnTo>
                <a:lnTo>
                  <a:pt x="250162" y="215452"/>
                </a:lnTo>
                <a:lnTo>
                  <a:pt x="227498" y="247818"/>
                </a:lnTo>
                <a:lnTo>
                  <a:pt x="206764" y="318591"/>
                </a:lnTo>
                <a:lnTo>
                  <a:pt x="209963" y="355928"/>
                </a:lnTo>
                <a:lnTo>
                  <a:pt x="208058" y="359357"/>
                </a:lnTo>
                <a:lnTo>
                  <a:pt x="154744" y="367013"/>
                </a:lnTo>
                <a:lnTo>
                  <a:pt x="106347" y="382217"/>
                </a:lnTo>
                <a:lnTo>
                  <a:pt x="64737" y="404184"/>
                </a:lnTo>
                <a:lnTo>
                  <a:pt x="31782" y="432128"/>
                </a:lnTo>
                <a:lnTo>
                  <a:pt x="7807" y="468921"/>
                </a:lnTo>
                <a:lnTo>
                  <a:pt x="0" y="507143"/>
                </a:lnTo>
                <a:lnTo>
                  <a:pt x="7573" y="544856"/>
                </a:lnTo>
                <a:lnTo>
                  <a:pt x="29741" y="580125"/>
                </a:lnTo>
                <a:lnTo>
                  <a:pt x="65717" y="611013"/>
                </a:lnTo>
                <a:lnTo>
                  <a:pt x="114713" y="635582"/>
                </a:lnTo>
                <a:lnTo>
                  <a:pt x="84253" y="661381"/>
                </a:lnTo>
                <a:lnTo>
                  <a:pt x="63532" y="690430"/>
                </a:lnTo>
                <a:lnTo>
                  <a:pt x="53099" y="721646"/>
                </a:lnTo>
                <a:lnTo>
                  <a:pt x="53499" y="753946"/>
                </a:lnTo>
                <a:lnTo>
                  <a:pt x="88910" y="816834"/>
                </a:lnTo>
                <a:lnTo>
                  <a:pt x="121213" y="842100"/>
                </a:lnTo>
                <a:lnTo>
                  <a:pt x="161181" y="862206"/>
                </a:lnTo>
                <a:lnTo>
                  <a:pt x="207262" y="876369"/>
                </a:lnTo>
                <a:lnTo>
                  <a:pt x="257906" y="883808"/>
                </a:lnTo>
                <a:lnTo>
                  <a:pt x="1914346" y="883740"/>
                </a:lnTo>
                <a:lnTo>
                  <a:pt x="1953725" y="851035"/>
                </a:lnTo>
                <a:lnTo>
                  <a:pt x="1976931" y="820493"/>
                </a:lnTo>
                <a:lnTo>
                  <a:pt x="1997107" y="751914"/>
                </a:lnTo>
                <a:lnTo>
                  <a:pt x="2042502" y="745866"/>
                </a:lnTo>
                <a:lnTo>
                  <a:pt x="2086134" y="736198"/>
                </a:lnTo>
                <a:lnTo>
                  <a:pt x="2127481" y="723053"/>
                </a:lnTo>
                <a:lnTo>
                  <a:pt x="2166017" y="706575"/>
                </a:lnTo>
                <a:lnTo>
                  <a:pt x="2214011" y="678373"/>
                </a:lnTo>
                <a:lnTo>
                  <a:pt x="2252289" y="646109"/>
                </a:lnTo>
                <a:lnTo>
                  <a:pt x="2280666" y="610695"/>
                </a:lnTo>
                <a:lnTo>
                  <a:pt x="2298954" y="573045"/>
                </a:lnTo>
                <a:lnTo>
                  <a:pt x="2306968" y="534073"/>
                </a:lnTo>
                <a:lnTo>
                  <a:pt x="2304523" y="494692"/>
                </a:lnTo>
                <a:lnTo>
                  <a:pt x="2291431" y="455816"/>
                </a:lnTo>
                <a:lnTo>
                  <a:pt x="2267507" y="418358"/>
                </a:lnTo>
                <a:lnTo>
                  <a:pt x="2232565" y="383233"/>
                </a:lnTo>
                <a:lnTo>
                  <a:pt x="2236304" y="377377"/>
                </a:lnTo>
                <a:lnTo>
                  <a:pt x="2239709" y="371438"/>
                </a:lnTo>
                <a:lnTo>
                  <a:pt x="2242781" y="365427"/>
                </a:lnTo>
                <a:lnTo>
                  <a:pt x="2245519" y="359357"/>
                </a:lnTo>
                <a:lnTo>
                  <a:pt x="2255006" y="322984"/>
                </a:lnTo>
                <a:lnTo>
                  <a:pt x="2253044" y="287233"/>
                </a:lnTo>
                <a:lnTo>
                  <a:pt x="2217992" y="221181"/>
                </a:lnTo>
                <a:lnTo>
                  <a:pt x="2186509" y="192672"/>
                </a:lnTo>
                <a:lnTo>
                  <a:pt x="2146793" y="168369"/>
                </a:lnTo>
                <a:lnTo>
                  <a:pt x="2099647" y="149167"/>
                </a:lnTo>
                <a:lnTo>
                  <a:pt x="2045875" y="135964"/>
                </a:lnTo>
                <a:lnTo>
                  <a:pt x="2041924" y="126693"/>
                </a:lnTo>
                <a:lnTo>
                  <a:pt x="748951" y="126693"/>
                </a:lnTo>
                <a:lnTo>
                  <a:pt x="705910" y="112961"/>
                </a:lnTo>
                <a:lnTo>
                  <a:pt x="660710" y="103063"/>
                </a:lnTo>
                <a:lnTo>
                  <a:pt x="613968" y="97085"/>
                </a:lnTo>
                <a:lnTo>
                  <a:pt x="566299" y="95112"/>
                </a:lnTo>
                <a:close/>
              </a:path>
              <a:path w="2307590" h="1081404">
                <a:moveTo>
                  <a:pt x="988633" y="30239"/>
                </a:moveTo>
                <a:lnTo>
                  <a:pt x="940397" y="34172"/>
                </a:lnTo>
                <a:lnTo>
                  <a:pt x="894023" y="43244"/>
                </a:lnTo>
                <a:lnTo>
                  <a:pt x="850603" y="57243"/>
                </a:lnTo>
                <a:lnTo>
                  <a:pt x="811225" y="75958"/>
                </a:lnTo>
                <a:lnTo>
                  <a:pt x="776978" y="99179"/>
                </a:lnTo>
                <a:lnTo>
                  <a:pt x="748951" y="126693"/>
                </a:lnTo>
                <a:lnTo>
                  <a:pt x="2041924" y="126693"/>
                </a:lnTo>
                <a:lnTo>
                  <a:pt x="2034150" y="108453"/>
                </a:lnTo>
                <a:lnTo>
                  <a:pt x="2015316" y="82846"/>
                </a:lnTo>
                <a:lnTo>
                  <a:pt x="2014794" y="82370"/>
                </a:lnTo>
                <a:lnTo>
                  <a:pt x="1199801" y="82370"/>
                </a:lnTo>
                <a:lnTo>
                  <a:pt x="1184569" y="73492"/>
                </a:lnTo>
                <a:lnTo>
                  <a:pt x="1133634" y="51382"/>
                </a:lnTo>
                <a:lnTo>
                  <a:pt x="1086341" y="38633"/>
                </a:lnTo>
                <a:lnTo>
                  <a:pt x="1037645" y="31655"/>
                </a:lnTo>
                <a:lnTo>
                  <a:pt x="988633" y="30239"/>
                </a:lnTo>
                <a:close/>
              </a:path>
              <a:path w="2307590" h="1081404">
                <a:moveTo>
                  <a:pt x="1409781" y="0"/>
                </a:moveTo>
                <a:lnTo>
                  <a:pt x="1358832" y="3375"/>
                </a:lnTo>
                <a:lnTo>
                  <a:pt x="1310482" y="13700"/>
                </a:lnTo>
                <a:lnTo>
                  <a:pt x="1266609" y="30574"/>
                </a:lnTo>
                <a:lnTo>
                  <a:pt x="1229090" y="53597"/>
                </a:lnTo>
                <a:lnTo>
                  <a:pt x="1199801" y="82370"/>
                </a:lnTo>
                <a:lnTo>
                  <a:pt x="2014794" y="82370"/>
                </a:lnTo>
                <a:lnTo>
                  <a:pt x="1989886" y="59669"/>
                </a:lnTo>
                <a:lnTo>
                  <a:pt x="1988254" y="58621"/>
                </a:lnTo>
                <a:lnTo>
                  <a:pt x="1593247" y="58621"/>
                </a:lnTo>
                <a:lnTo>
                  <a:pt x="1575922" y="45681"/>
                </a:lnTo>
                <a:lnTo>
                  <a:pt x="1556465" y="34158"/>
                </a:lnTo>
                <a:lnTo>
                  <a:pt x="1535079" y="24134"/>
                </a:lnTo>
                <a:lnTo>
                  <a:pt x="1511967" y="15695"/>
                </a:lnTo>
                <a:lnTo>
                  <a:pt x="1461452" y="3973"/>
                </a:lnTo>
                <a:lnTo>
                  <a:pt x="1409781" y="0"/>
                </a:lnTo>
                <a:close/>
              </a:path>
              <a:path w="2307590" h="1081404">
                <a:moveTo>
                  <a:pt x="1769571" y="836"/>
                </a:moveTo>
                <a:lnTo>
                  <a:pt x="1720641" y="6431"/>
                </a:lnTo>
                <a:lnTo>
                  <a:pt x="1673962" y="17977"/>
                </a:lnTo>
                <a:lnTo>
                  <a:pt x="1631007" y="35398"/>
                </a:lnTo>
                <a:lnTo>
                  <a:pt x="1593247" y="58621"/>
                </a:lnTo>
                <a:lnTo>
                  <a:pt x="1988254" y="58621"/>
                </a:lnTo>
                <a:lnTo>
                  <a:pt x="1915154" y="20495"/>
                </a:lnTo>
                <a:lnTo>
                  <a:pt x="1868300" y="7793"/>
                </a:lnTo>
                <a:lnTo>
                  <a:pt x="1819281" y="1265"/>
                </a:lnTo>
                <a:lnTo>
                  <a:pt x="1769571" y="8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3040" y="2561515"/>
            <a:ext cx="2307590" cy="1081405"/>
          </a:xfrm>
          <a:custGeom>
            <a:avLst/>
            <a:gdLst/>
            <a:ahLst/>
            <a:cxnLst/>
            <a:rect l="l" t="t" r="r" b="b"/>
            <a:pathLst>
              <a:path w="2307590" h="1081404">
                <a:moveTo>
                  <a:pt x="209963" y="355928"/>
                </a:moveTo>
                <a:lnTo>
                  <a:pt x="212820" y="282377"/>
                </a:lnTo>
                <a:lnTo>
                  <a:pt x="250162" y="215452"/>
                </a:lnTo>
                <a:lnTo>
                  <a:pt x="280179" y="185811"/>
                </a:lnTo>
                <a:lnTo>
                  <a:pt x="316912" y="159433"/>
                </a:lnTo>
                <a:lnTo>
                  <a:pt x="359727" y="136850"/>
                </a:lnTo>
                <a:lnTo>
                  <a:pt x="407990" y="118598"/>
                </a:lnTo>
                <a:lnTo>
                  <a:pt x="461066" y="105213"/>
                </a:lnTo>
                <a:lnTo>
                  <a:pt x="518319" y="97229"/>
                </a:lnTo>
                <a:lnTo>
                  <a:pt x="566299" y="95112"/>
                </a:lnTo>
                <a:lnTo>
                  <a:pt x="613968" y="97085"/>
                </a:lnTo>
                <a:lnTo>
                  <a:pt x="660710" y="103063"/>
                </a:lnTo>
                <a:lnTo>
                  <a:pt x="705910" y="112961"/>
                </a:lnTo>
                <a:lnTo>
                  <a:pt x="748951" y="126693"/>
                </a:lnTo>
                <a:lnTo>
                  <a:pt x="776978" y="99179"/>
                </a:lnTo>
                <a:lnTo>
                  <a:pt x="811225" y="75958"/>
                </a:lnTo>
                <a:lnTo>
                  <a:pt x="850603" y="57243"/>
                </a:lnTo>
                <a:lnTo>
                  <a:pt x="894023" y="43244"/>
                </a:lnTo>
                <a:lnTo>
                  <a:pt x="940397" y="34172"/>
                </a:lnTo>
                <a:lnTo>
                  <a:pt x="988633" y="30239"/>
                </a:lnTo>
                <a:lnTo>
                  <a:pt x="1037645" y="31655"/>
                </a:lnTo>
                <a:lnTo>
                  <a:pt x="1086341" y="38633"/>
                </a:lnTo>
                <a:lnTo>
                  <a:pt x="1133634" y="51382"/>
                </a:lnTo>
                <a:lnTo>
                  <a:pt x="1184569" y="73492"/>
                </a:lnTo>
                <a:lnTo>
                  <a:pt x="1199801" y="82370"/>
                </a:lnTo>
                <a:lnTo>
                  <a:pt x="1229090" y="53597"/>
                </a:lnTo>
                <a:lnTo>
                  <a:pt x="1266609" y="30574"/>
                </a:lnTo>
                <a:lnTo>
                  <a:pt x="1310482" y="13700"/>
                </a:lnTo>
                <a:lnTo>
                  <a:pt x="1358832" y="3375"/>
                </a:lnTo>
                <a:lnTo>
                  <a:pt x="1409781" y="0"/>
                </a:lnTo>
                <a:lnTo>
                  <a:pt x="1461452" y="3973"/>
                </a:lnTo>
                <a:lnTo>
                  <a:pt x="1511967" y="15695"/>
                </a:lnTo>
                <a:lnTo>
                  <a:pt x="1556465" y="34158"/>
                </a:lnTo>
                <a:lnTo>
                  <a:pt x="1593247" y="58621"/>
                </a:lnTo>
                <a:lnTo>
                  <a:pt x="1631007" y="35398"/>
                </a:lnTo>
                <a:lnTo>
                  <a:pt x="1673962" y="17977"/>
                </a:lnTo>
                <a:lnTo>
                  <a:pt x="1720641" y="6431"/>
                </a:lnTo>
                <a:lnTo>
                  <a:pt x="1769571" y="836"/>
                </a:lnTo>
                <a:lnTo>
                  <a:pt x="1819281" y="1265"/>
                </a:lnTo>
                <a:lnTo>
                  <a:pt x="1868300" y="7793"/>
                </a:lnTo>
                <a:lnTo>
                  <a:pt x="1915154" y="20495"/>
                </a:lnTo>
                <a:lnTo>
                  <a:pt x="1958372" y="39444"/>
                </a:lnTo>
                <a:lnTo>
                  <a:pt x="2015316" y="82846"/>
                </a:lnTo>
                <a:lnTo>
                  <a:pt x="2045875" y="135964"/>
                </a:lnTo>
                <a:lnTo>
                  <a:pt x="2099647" y="149167"/>
                </a:lnTo>
                <a:lnTo>
                  <a:pt x="2146793" y="168369"/>
                </a:lnTo>
                <a:lnTo>
                  <a:pt x="2186509" y="192672"/>
                </a:lnTo>
                <a:lnTo>
                  <a:pt x="2217992" y="221181"/>
                </a:lnTo>
                <a:lnTo>
                  <a:pt x="2240438" y="253000"/>
                </a:lnTo>
                <a:lnTo>
                  <a:pt x="2255006" y="322984"/>
                </a:lnTo>
                <a:lnTo>
                  <a:pt x="2245519" y="359357"/>
                </a:lnTo>
                <a:lnTo>
                  <a:pt x="2242781" y="365427"/>
                </a:lnTo>
                <a:lnTo>
                  <a:pt x="2239709" y="371438"/>
                </a:lnTo>
                <a:lnTo>
                  <a:pt x="2236304" y="377377"/>
                </a:lnTo>
                <a:lnTo>
                  <a:pt x="2232565" y="383233"/>
                </a:lnTo>
                <a:lnTo>
                  <a:pt x="2267507" y="418358"/>
                </a:lnTo>
                <a:lnTo>
                  <a:pt x="2291431" y="455816"/>
                </a:lnTo>
                <a:lnTo>
                  <a:pt x="2304523" y="494692"/>
                </a:lnTo>
                <a:lnTo>
                  <a:pt x="2306968" y="534073"/>
                </a:lnTo>
                <a:lnTo>
                  <a:pt x="2298954" y="573045"/>
                </a:lnTo>
                <a:lnTo>
                  <a:pt x="2280666" y="610695"/>
                </a:lnTo>
                <a:lnTo>
                  <a:pt x="2252289" y="646109"/>
                </a:lnTo>
                <a:lnTo>
                  <a:pt x="2214011" y="678373"/>
                </a:lnTo>
                <a:lnTo>
                  <a:pt x="2166017" y="706575"/>
                </a:lnTo>
                <a:lnTo>
                  <a:pt x="2127481" y="723053"/>
                </a:lnTo>
                <a:lnTo>
                  <a:pt x="2086134" y="736198"/>
                </a:lnTo>
                <a:lnTo>
                  <a:pt x="2042502" y="745866"/>
                </a:lnTo>
                <a:lnTo>
                  <a:pt x="1997107" y="751914"/>
                </a:lnTo>
                <a:lnTo>
                  <a:pt x="1991684" y="787269"/>
                </a:lnTo>
                <a:lnTo>
                  <a:pt x="1953725" y="851035"/>
                </a:lnTo>
                <a:lnTo>
                  <a:pt x="1922943" y="878344"/>
                </a:lnTo>
                <a:lnTo>
                  <a:pt x="1885462" y="901869"/>
                </a:lnTo>
                <a:lnTo>
                  <a:pt x="1842158" y="921059"/>
                </a:lnTo>
                <a:lnTo>
                  <a:pt x="1793909" y="935364"/>
                </a:lnTo>
                <a:lnTo>
                  <a:pt x="1741592" y="944232"/>
                </a:lnTo>
                <a:lnTo>
                  <a:pt x="1686084" y="947113"/>
                </a:lnTo>
                <a:lnTo>
                  <a:pt x="1643672" y="945057"/>
                </a:lnTo>
                <a:lnTo>
                  <a:pt x="1602344" y="939334"/>
                </a:lnTo>
                <a:lnTo>
                  <a:pt x="1562658" y="930039"/>
                </a:lnTo>
                <a:lnTo>
                  <a:pt x="1525175" y="917268"/>
                </a:lnTo>
                <a:lnTo>
                  <a:pt x="1506011" y="949134"/>
                </a:lnTo>
                <a:lnTo>
                  <a:pt x="1480432" y="978142"/>
                </a:lnTo>
                <a:lnTo>
                  <a:pt x="1449131" y="1004051"/>
                </a:lnTo>
                <a:lnTo>
                  <a:pt x="1412804" y="1026622"/>
                </a:lnTo>
                <a:lnTo>
                  <a:pt x="1372145" y="1045617"/>
                </a:lnTo>
                <a:lnTo>
                  <a:pt x="1327848" y="1060795"/>
                </a:lnTo>
                <a:lnTo>
                  <a:pt x="1280608" y="1071917"/>
                </a:lnTo>
                <a:lnTo>
                  <a:pt x="1231119" y="1078745"/>
                </a:lnTo>
                <a:lnTo>
                  <a:pt x="1180075" y="1081038"/>
                </a:lnTo>
                <a:lnTo>
                  <a:pt x="1128172" y="1078558"/>
                </a:lnTo>
                <a:lnTo>
                  <a:pt x="1076103" y="1071065"/>
                </a:lnTo>
                <a:lnTo>
                  <a:pt x="1018441" y="1056315"/>
                </a:lnTo>
                <a:lnTo>
                  <a:pt x="965994" y="1035648"/>
                </a:lnTo>
                <a:lnTo>
                  <a:pt x="919834" y="1009575"/>
                </a:lnTo>
                <a:lnTo>
                  <a:pt x="881031" y="978609"/>
                </a:lnTo>
                <a:lnTo>
                  <a:pt x="835102" y="993895"/>
                </a:lnTo>
                <a:lnTo>
                  <a:pt x="787641" y="1005166"/>
                </a:lnTo>
                <a:lnTo>
                  <a:pt x="739179" y="1012509"/>
                </a:lnTo>
                <a:lnTo>
                  <a:pt x="690243" y="1016006"/>
                </a:lnTo>
                <a:lnTo>
                  <a:pt x="641364" y="1015744"/>
                </a:lnTo>
                <a:lnTo>
                  <a:pt x="593071" y="1011806"/>
                </a:lnTo>
                <a:lnTo>
                  <a:pt x="545893" y="1004278"/>
                </a:lnTo>
                <a:lnTo>
                  <a:pt x="500360" y="993243"/>
                </a:lnTo>
                <a:lnTo>
                  <a:pt x="457000" y="978787"/>
                </a:lnTo>
                <a:lnTo>
                  <a:pt x="416343" y="960994"/>
                </a:lnTo>
                <a:lnTo>
                  <a:pt x="378918" y="939948"/>
                </a:lnTo>
                <a:lnTo>
                  <a:pt x="345254" y="915735"/>
                </a:lnTo>
                <a:lnTo>
                  <a:pt x="315881" y="888439"/>
                </a:lnTo>
                <a:lnTo>
                  <a:pt x="314484" y="886915"/>
                </a:lnTo>
                <a:lnTo>
                  <a:pt x="312960" y="885264"/>
                </a:lnTo>
                <a:lnTo>
                  <a:pt x="311563" y="883740"/>
                </a:lnTo>
                <a:lnTo>
                  <a:pt x="257906" y="883808"/>
                </a:lnTo>
                <a:lnTo>
                  <a:pt x="207262" y="876369"/>
                </a:lnTo>
                <a:lnTo>
                  <a:pt x="161181" y="862206"/>
                </a:lnTo>
                <a:lnTo>
                  <a:pt x="121213" y="842100"/>
                </a:lnTo>
                <a:lnTo>
                  <a:pt x="88910" y="816834"/>
                </a:lnTo>
                <a:lnTo>
                  <a:pt x="53499" y="753946"/>
                </a:lnTo>
                <a:lnTo>
                  <a:pt x="53099" y="721646"/>
                </a:lnTo>
                <a:lnTo>
                  <a:pt x="63532" y="690430"/>
                </a:lnTo>
                <a:lnTo>
                  <a:pt x="84253" y="661381"/>
                </a:lnTo>
                <a:lnTo>
                  <a:pt x="114713" y="635582"/>
                </a:lnTo>
                <a:lnTo>
                  <a:pt x="65717" y="611013"/>
                </a:lnTo>
                <a:lnTo>
                  <a:pt x="29741" y="580125"/>
                </a:lnTo>
                <a:lnTo>
                  <a:pt x="7573" y="544856"/>
                </a:lnTo>
                <a:lnTo>
                  <a:pt x="0" y="507143"/>
                </a:lnTo>
                <a:lnTo>
                  <a:pt x="7807" y="468921"/>
                </a:lnTo>
                <a:lnTo>
                  <a:pt x="31782" y="432128"/>
                </a:lnTo>
                <a:lnTo>
                  <a:pt x="64737" y="404184"/>
                </a:lnTo>
                <a:lnTo>
                  <a:pt x="106347" y="382217"/>
                </a:lnTo>
                <a:lnTo>
                  <a:pt x="154744" y="367013"/>
                </a:lnTo>
                <a:lnTo>
                  <a:pt x="208058" y="359357"/>
                </a:lnTo>
                <a:lnTo>
                  <a:pt x="209963" y="35592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0167" y="3192779"/>
            <a:ext cx="135255" cy="20320"/>
          </a:xfrm>
          <a:custGeom>
            <a:avLst/>
            <a:gdLst/>
            <a:ahLst/>
            <a:cxnLst/>
            <a:rect l="l" t="t" r="r" b="b"/>
            <a:pathLst>
              <a:path w="135254" h="20319">
                <a:moveTo>
                  <a:pt x="135127" y="19939"/>
                </a:moveTo>
                <a:lnTo>
                  <a:pt x="99887" y="20002"/>
                </a:lnTo>
                <a:lnTo>
                  <a:pt x="65230" y="16637"/>
                </a:lnTo>
                <a:lnTo>
                  <a:pt x="31740" y="9937"/>
                </a:lnTo>
                <a:lnTo>
                  <a:pt x="0" y="0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5366" y="3430904"/>
            <a:ext cx="59690" cy="9525"/>
          </a:xfrm>
          <a:custGeom>
            <a:avLst/>
            <a:gdLst/>
            <a:ahLst/>
            <a:cxnLst/>
            <a:rect l="l" t="t" r="r" b="b"/>
            <a:pathLst>
              <a:path w="59690" h="9525">
                <a:moveTo>
                  <a:pt x="59181" y="0"/>
                </a:moveTo>
                <a:lnTo>
                  <a:pt x="44755" y="3309"/>
                </a:lnTo>
                <a:lnTo>
                  <a:pt x="30067" y="6000"/>
                </a:lnTo>
                <a:lnTo>
                  <a:pt x="15140" y="8072"/>
                </a:lnTo>
                <a:lnTo>
                  <a:pt x="0" y="952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8257" y="3492246"/>
            <a:ext cx="36195" cy="43815"/>
          </a:xfrm>
          <a:custGeom>
            <a:avLst/>
            <a:gdLst/>
            <a:ahLst/>
            <a:cxnLst/>
            <a:rect l="l" t="t" r="r" b="b"/>
            <a:pathLst>
              <a:path w="36195" h="43814">
                <a:moveTo>
                  <a:pt x="35687" y="43561"/>
                </a:moveTo>
                <a:lnTo>
                  <a:pt x="25378" y="33111"/>
                </a:lnTo>
                <a:lnTo>
                  <a:pt x="15986" y="22351"/>
                </a:lnTo>
                <a:lnTo>
                  <a:pt x="7522" y="11306"/>
                </a:ln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8343" y="3427221"/>
            <a:ext cx="14604" cy="48260"/>
          </a:xfrm>
          <a:custGeom>
            <a:avLst/>
            <a:gdLst/>
            <a:ahLst/>
            <a:cxnLst/>
            <a:rect l="l" t="t" r="r" b="b"/>
            <a:pathLst>
              <a:path w="14604" h="48260">
                <a:moveTo>
                  <a:pt x="14224" y="0"/>
                </a:moveTo>
                <a:lnTo>
                  <a:pt x="12180" y="12140"/>
                </a:lnTo>
                <a:lnTo>
                  <a:pt x="9112" y="24161"/>
                </a:lnTo>
                <a:lnTo>
                  <a:pt x="5044" y="36040"/>
                </a:lnTo>
                <a:lnTo>
                  <a:pt x="0" y="4775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35490" y="3122295"/>
            <a:ext cx="193293" cy="198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77246" y="2942082"/>
            <a:ext cx="77470" cy="67310"/>
          </a:xfrm>
          <a:custGeom>
            <a:avLst/>
            <a:gdLst/>
            <a:ahLst/>
            <a:cxnLst/>
            <a:rect l="l" t="t" r="r" b="b"/>
            <a:pathLst>
              <a:path w="77470" h="67310">
                <a:moveTo>
                  <a:pt x="77216" y="0"/>
                </a:moveTo>
                <a:lnTo>
                  <a:pt x="62579" y="18780"/>
                </a:lnTo>
                <a:lnTo>
                  <a:pt x="44703" y="36321"/>
                </a:lnTo>
                <a:lnTo>
                  <a:pt x="23780" y="52435"/>
                </a:lnTo>
                <a:lnTo>
                  <a:pt x="0" y="66928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9169" y="2693797"/>
            <a:ext cx="4445" cy="31750"/>
          </a:xfrm>
          <a:custGeom>
            <a:avLst/>
            <a:gdLst/>
            <a:ahLst/>
            <a:cxnLst/>
            <a:rect l="l" t="t" r="r" b="b"/>
            <a:pathLst>
              <a:path w="4445" h="31750">
                <a:moveTo>
                  <a:pt x="0" y="0"/>
                </a:moveTo>
                <a:lnTo>
                  <a:pt x="1903" y="7832"/>
                </a:lnTo>
                <a:lnTo>
                  <a:pt x="3222" y="15700"/>
                </a:lnTo>
                <a:lnTo>
                  <a:pt x="3946" y="23592"/>
                </a:lnTo>
                <a:lnTo>
                  <a:pt x="4063" y="31495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76029" y="2616580"/>
            <a:ext cx="40005" cy="40640"/>
          </a:xfrm>
          <a:custGeom>
            <a:avLst/>
            <a:gdLst/>
            <a:ahLst/>
            <a:cxnLst/>
            <a:rect l="l" t="t" r="r" b="b"/>
            <a:pathLst>
              <a:path w="40004" h="40639">
                <a:moveTo>
                  <a:pt x="0" y="40259"/>
                </a:moveTo>
                <a:lnTo>
                  <a:pt x="8135" y="29575"/>
                </a:lnTo>
                <a:lnTo>
                  <a:pt x="17462" y="19272"/>
                </a:lnTo>
                <a:lnTo>
                  <a:pt x="27932" y="9398"/>
                </a:lnTo>
                <a:lnTo>
                  <a:pt x="39497" y="0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05951" y="2641345"/>
            <a:ext cx="19685" cy="34925"/>
          </a:xfrm>
          <a:custGeom>
            <a:avLst/>
            <a:gdLst/>
            <a:ahLst/>
            <a:cxnLst/>
            <a:rect l="l" t="t" r="r" b="b"/>
            <a:pathLst>
              <a:path w="19684" h="34925">
                <a:moveTo>
                  <a:pt x="0" y="34798"/>
                </a:moveTo>
                <a:lnTo>
                  <a:pt x="3550" y="25824"/>
                </a:lnTo>
                <a:lnTo>
                  <a:pt x="7921" y="17017"/>
                </a:lnTo>
                <a:lnTo>
                  <a:pt x="13126" y="8401"/>
                </a:lnTo>
                <a:lnTo>
                  <a:pt x="19176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1738" y="2687954"/>
            <a:ext cx="69850" cy="33655"/>
          </a:xfrm>
          <a:custGeom>
            <a:avLst/>
            <a:gdLst/>
            <a:ahLst/>
            <a:cxnLst/>
            <a:rect l="l" t="t" r="r" b="b"/>
            <a:pathLst>
              <a:path w="69850" h="33655">
                <a:moveTo>
                  <a:pt x="0" y="0"/>
                </a:moveTo>
                <a:lnTo>
                  <a:pt x="18496" y="7401"/>
                </a:lnTo>
                <a:lnTo>
                  <a:pt x="36242" y="15493"/>
                </a:lnTo>
                <a:lnTo>
                  <a:pt x="53203" y="24253"/>
                </a:lnTo>
                <a:lnTo>
                  <a:pt x="69341" y="3365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33004" y="2917444"/>
            <a:ext cx="12065" cy="35560"/>
          </a:xfrm>
          <a:custGeom>
            <a:avLst/>
            <a:gdLst/>
            <a:ahLst/>
            <a:cxnLst/>
            <a:rect l="l" t="t" r="r" b="b"/>
            <a:pathLst>
              <a:path w="12065" h="35560">
                <a:moveTo>
                  <a:pt x="12065" y="35559"/>
                </a:moveTo>
                <a:lnTo>
                  <a:pt x="8233" y="26771"/>
                </a:lnTo>
                <a:lnTo>
                  <a:pt x="4937" y="17922"/>
                </a:lnTo>
                <a:lnTo>
                  <a:pt x="2188" y="9003"/>
                </a:ln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27744" y="2899613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网页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5250" y="2722626"/>
            <a:ext cx="1871980" cy="751840"/>
          </a:xfrm>
          <a:custGeom>
            <a:avLst/>
            <a:gdLst/>
            <a:ahLst/>
            <a:cxnLst/>
            <a:rect l="l" t="t" r="r" b="b"/>
            <a:pathLst>
              <a:path w="1871979" h="751839">
                <a:moveTo>
                  <a:pt x="1746250" y="0"/>
                </a:moveTo>
                <a:lnTo>
                  <a:pt x="125222" y="0"/>
                </a:lnTo>
                <a:lnTo>
                  <a:pt x="76455" y="9832"/>
                </a:lnTo>
                <a:lnTo>
                  <a:pt x="36655" y="36655"/>
                </a:lnTo>
                <a:lnTo>
                  <a:pt x="9832" y="76455"/>
                </a:lnTo>
                <a:lnTo>
                  <a:pt x="0" y="125222"/>
                </a:lnTo>
                <a:lnTo>
                  <a:pt x="0" y="626110"/>
                </a:lnTo>
                <a:lnTo>
                  <a:pt x="9832" y="674876"/>
                </a:lnTo>
                <a:lnTo>
                  <a:pt x="36655" y="714676"/>
                </a:lnTo>
                <a:lnTo>
                  <a:pt x="76455" y="741499"/>
                </a:lnTo>
                <a:lnTo>
                  <a:pt x="125222" y="751332"/>
                </a:lnTo>
                <a:lnTo>
                  <a:pt x="1746250" y="751332"/>
                </a:lnTo>
                <a:lnTo>
                  <a:pt x="1795016" y="741499"/>
                </a:lnTo>
                <a:lnTo>
                  <a:pt x="1834816" y="714676"/>
                </a:lnTo>
                <a:lnTo>
                  <a:pt x="1861639" y="674876"/>
                </a:lnTo>
                <a:lnTo>
                  <a:pt x="1871472" y="626110"/>
                </a:lnTo>
                <a:lnTo>
                  <a:pt x="1871472" y="125222"/>
                </a:lnTo>
                <a:lnTo>
                  <a:pt x="1861639" y="76455"/>
                </a:lnTo>
                <a:lnTo>
                  <a:pt x="1834816" y="36655"/>
                </a:lnTo>
                <a:lnTo>
                  <a:pt x="1795016" y="9832"/>
                </a:lnTo>
                <a:lnTo>
                  <a:pt x="174625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5250" y="2722626"/>
            <a:ext cx="1871980" cy="751840"/>
          </a:xfrm>
          <a:custGeom>
            <a:avLst/>
            <a:gdLst/>
            <a:ahLst/>
            <a:cxnLst/>
            <a:rect l="l" t="t" r="r" b="b"/>
            <a:pathLst>
              <a:path w="1871979" h="751839">
                <a:moveTo>
                  <a:pt x="0" y="125222"/>
                </a:moveTo>
                <a:lnTo>
                  <a:pt x="9832" y="76455"/>
                </a:lnTo>
                <a:lnTo>
                  <a:pt x="36655" y="36655"/>
                </a:lnTo>
                <a:lnTo>
                  <a:pt x="76455" y="9832"/>
                </a:lnTo>
                <a:lnTo>
                  <a:pt x="125222" y="0"/>
                </a:lnTo>
                <a:lnTo>
                  <a:pt x="1746250" y="0"/>
                </a:lnTo>
                <a:lnTo>
                  <a:pt x="1795016" y="9832"/>
                </a:lnTo>
                <a:lnTo>
                  <a:pt x="1834816" y="36655"/>
                </a:lnTo>
                <a:lnTo>
                  <a:pt x="1861639" y="76455"/>
                </a:lnTo>
                <a:lnTo>
                  <a:pt x="1871472" y="125222"/>
                </a:lnTo>
                <a:lnTo>
                  <a:pt x="1871472" y="626110"/>
                </a:lnTo>
                <a:lnTo>
                  <a:pt x="1861639" y="674876"/>
                </a:lnTo>
                <a:lnTo>
                  <a:pt x="1834816" y="714676"/>
                </a:lnTo>
                <a:lnTo>
                  <a:pt x="1795016" y="741499"/>
                </a:lnTo>
                <a:lnTo>
                  <a:pt x="1746250" y="751332"/>
                </a:lnTo>
                <a:lnTo>
                  <a:pt x="125222" y="751332"/>
                </a:lnTo>
                <a:lnTo>
                  <a:pt x="76455" y="741499"/>
                </a:lnTo>
                <a:lnTo>
                  <a:pt x="36655" y="714676"/>
                </a:lnTo>
                <a:lnTo>
                  <a:pt x="9832" y="674876"/>
                </a:lnTo>
                <a:lnTo>
                  <a:pt x="0" y="626110"/>
                </a:lnTo>
                <a:lnTo>
                  <a:pt x="0" y="12522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80764" y="2834716"/>
            <a:ext cx="151892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网页链接器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Web</a:t>
            </a:r>
            <a:r>
              <a:rPr sz="16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Connector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26102" y="3601973"/>
            <a:ext cx="431800" cy="822960"/>
          </a:xfrm>
          <a:custGeom>
            <a:avLst/>
            <a:gdLst/>
            <a:ahLst/>
            <a:cxnLst/>
            <a:rect l="l" t="t" r="r" b="b"/>
            <a:pathLst>
              <a:path w="431800" h="822960">
                <a:moveTo>
                  <a:pt x="431292" y="607313"/>
                </a:moveTo>
                <a:lnTo>
                  <a:pt x="0" y="607313"/>
                </a:lnTo>
                <a:lnTo>
                  <a:pt x="215646" y="822959"/>
                </a:lnTo>
                <a:lnTo>
                  <a:pt x="431292" y="607313"/>
                </a:lnTo>
                <a:close/>
              </a:path>
              <a:path w="431800" h="822960">
                <a:moveTo>
                  <a:pt x="323469" y="0"/>
                </a:moveTo>
                <a:lnTo>
                  <a:pt x="107823" y="0"/>
                </a:lnTo>
                <a:lnTo>
                  <a:pt x="107823" y="607313"/>
                </a:lnTo>
                <a:lnTo>
                  <a:pt x="323469" y="607313"/>
                </a:lnTo>
                <a:lnTo>
                  <a:pt x="32346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05250" y="4537709"/>
            <a:ext cx="1871980" cy="751840"/>
          </a:xfrm>
          <a:custGeom>
            <a:avLst/>
            <a:gdLst/>
            <a:ahLst/>
            <a:cxnLst/>
            <a:rect l="l" t="t" r="r" b="b"/>
            <a:pathLst>
              <a:path w="1871979" h="751839">
                <a:moveTo>
                  <a:pt x="1746250" y="0"/>
                </a:moveTo>
                <a:lnTo>
                  <a:pt x="125222" y="0"/>
                </a:lnTo>
                <a:lnTo>
                  <a:pt x="76455" y="9832"/>
                </a:lnTo>
                <a:lnTo>
                  <a:pt x="36655" y="36655"/>
                </a:lnTo>
                <a:lnTo>
                  <a:pt x="9832" y="76455"/>
                </a:lnTo>
                <a:lnTo>
                  <a:pt x="0" y="125221"/>
                </a:lnTo>
                <a:lnTo>
                  <a:pt x="0" y="626109"/>
                </a:lnTo>
                <a:lnTo>
                  <a:pt x="9832" y="674876"/>
                </a:lnTo>
                <a:lnTo>
                  <a:pt x="36655" y="714676"/>
                </a:lnTo>
                <a:lnTo>
                  <a:pt x="76455" y="741499"/>
                </a:lnTo>
                <a:lnTo>
                  <a:pt x="125222" y="751331"/>
                </a:lnTo>
                <a:lnTo>
                  <a:pt x="1746250" y="751331"/>
                </a:lnTo>
                <a:lnTo>
                  <a:pt x="1795016" y="741499"/>
                </a:lnTo>
                <a:lnTo>
                  <a:pt x="1834816" y="714676"/>
                </a:lnTo>
                <a:lnTo>
                  <a:pt x="1861639" y="674876"/>
                </a:lnTo>
                <a:lnTo>
                  <a:pt x="1871472" y="626109"/>
                </a:lnTo>
                <a:lnTo>
                  <a:pt x="1871472" y="125221"/>
                </a:lnTo>
                <a:lnTo>
                  <a:pt x="1861639" y="76455"/>
                </a:lnTo>
                <a:lnTo>
                  <a:pt x="1834816" y="36655"/>
                </a:lnTo>
                <a:lnTo>
                  <a:pt x="1795016" y="9832"/>
                </a:lnTo>
                <a:lnTo>
                  <a:pt x="17462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86503" y="4651628"/>
            <a:ext cx="1109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资料剖析 </a:t>
            </a: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Parser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64257" y="2466594"/>
            <a:ext cx="1369060" cy="1610995"/>
          </a:xfrm>
          <a:custGeom>
            <a:avLst/>
            <a:gdLst/>
            <a:ahLst/>
            <a:cxnLst/>
            <a:rect l="l" t="t" r="r" b="b"/>
            <a:pathLst>
              <a:path w="1369060" h="1610995">
                <a:moveTo>
                  <a:pt x="684276" y="0"/>
                </a:moveTo>
                <a:lnTo>
                  <a:pt x="618369" y="1228"/>
                </a:lnTo>
                <a:lnTo>
                  <a:pt x="554237" y="4838"/>
                </a:lnTo>
                <a:lnTo>
                  <a:pt x="492165" y="10719"/>
                </a:lnTo>
                <a:lnTo>
                  <a:pt x="432440" y="18756"/>
                </a:lnTo>
                <a:lnTo>
                  <a:pt x="375348" y="28839"/>
                </a:lnTo>
                <a:lnTo>
                  <a:pt x="321177" y="40854"/>
                </a:lnTo>
                <a:lnTo>
                  <a:pt x="270212" y="54690"/>
                </a:lnTo>
                <a:lnTo>
                  <a:pt x="222741" y="70235"/>
                </a:lnTo>
                <a:lnTo>
                  <a:pt x="179050" y="87375"/>
                </a:lnTo>
                <a:lnTo>
                  <a:pt x="139426" y="105999"/>
                </a:lnTo>
                <a:lnTo>
                  <a:pt x="104155" y="125995"/>
                </a:lnTo>
                <a:lnTo>
                  <a:pt x="47820" y="169650"/>
                </a:lnTo>
                <a:lnTo>
                  <a:pt x="12337" y="217444"/>
                </a:lnTo>
                <a:lnTo>
                  <a:pt x="0" y="268477"/>
                </a:lnTo>
                <a:lnTo>
                  <a:pt x="0" y="1342389"/>
                </a:lnTo>
                <a:lnTo>
                  <a:pt x="12337" y="1393423"/>
                </a:lnTo>
                <a:lnTo>
                  <a:pt x="47820" y="1441217"/>
                </a:lnTo>
                <a:lnTo>
                  <a:pt x="104155" y="1484872"/>
                </a:lnTo>
                <a:lnTo>
                  <a:pt x="139426" y="1504868"/>
                </a:lnTo>
                <a:lnTo>
                  <a:pt x="179050" y="1523492"/>
                </a:lnTo>
                <a:lnTo>
                  <a:pt x="222741" y="1540632"/>
                </a:lnTo>
                <a:lnTo>
                  <a:pt x="270212" y="1556177"/>
                </a:lnTo>
                <a:lnTo>
                  <a:pt x="321177" y="1570013"/>
                </a:lnTo>
                <a:lnTo>
                  <a:pt x="375348" y="1582028"/>
                </a:lnTo>
                <a:lnTo>
                  <a:pt x="432440" y="1592111"/>
                </a:lnTo>
                <a:lnTo>
                  <a:pt x="492165" y="1600148"/>
                </a:lnTo>
                <a:lnTo>
                  <a:pt x="554237" y="1606029"/>
                </a:lnTo>
                <a:lnTo>
                  <a:pt x="618369" y="1609639"/>
                </a:lnTo>
                <a:lnTo>
                  <a:pt x="684276" y="1610867"/>
                </a:lnTo>
                <a:lnTo>
                  <a:pt x="750182" y="1609639"/>
                </a:lnTo>
                <a:lnTo>
                  <a:pt x="814314" y="1606029"/>
                </a:lnTo>
                <a:lnTo>
                  <a:pt x="876386" y="1600148"/>
                </a:lnTo>
                <a:lnTo>
                  <a:pt x="936111" y="1592111"/>
                </a:lnTo>
                <a:lnTo>
                  <a:pt x="993203" y="1582028"/>
                </a:lnTo>
                <a:lnTo>
                  <a:pt x="1047374" y="1570013"/>
                </a:lnTo>
                <a:lnTo>
                  <a:pt x="1098339" y="1556177"/>
                </a:lnTo>
                <a:lnTo>
                  <a:pt x="1145810" y="1540632"/>
                </a:lnTo>
                <a:lnTo>
                  <a:pt x="1189501" y="1523492"/>
                </a:lnTo>
                <a:lnTo>
                  <a:pt x="1229125" y="1504868"/>
                </a:lnTo>
                <a:lnTo>
                  <a:pt x="1264396" y="1484872"/>
                </a:lnTo>
                <a:lnTo>
                  <a:pt x="1320731" y="1441217"/>
                </a:lnTo>
                <a:lnTo>
                  <a:pt x="1356214" y="1393423"/>
                </a:lnTo>
                <a:lnTo>
                  <a:pt x="1368552" y="1342389"/>
                </a:lnTo>
                <a:lnTo>
                  <a:pt x="1368552" y="268477"/>
                </a:lnTo>
                <a:lnTo>
                  <a:pt x="1356214" y="217444"/>
                </a:lnTo>
                <a:lnTo>
                  <a:pt x="1320731" y="169650"/>
                </a:lnTo>
                <a:lnTo>
                  <a:pt x="1264396" y="125995"/>
                </a:lnTo>
                <a:lnTo>
                  <a:pt x="1229125" y="105999"/>
                </a:lnTo>
                <a:lnTo>
                  <a:pt x="1189501" y="87375"/>
                </a:lnTo>
                <a:lnTo>
                  <a:pt x="1145810" y="70235"/>
                </a:lnTo>
                <a:lnTo>
                  <a:pt x="1098339" y="54690"/>
                </a:lnTo>
                <a:lnTo>
                  <a:pt x="1047374" y="40854"/>
                </a:lnTo>
                <a:lnTo>
                  <a:pt x="993203" y="28839"/>
                </a:lnTo>
                <a:lnTo>
                  <a:pt x="936111" y="18756"/>
                </a:lnTo>
                <a:lnTo>
                  <a:pt x="876386" y="10719"/>
                </a:lnTo>
                <a:lnTo>
                  <a:pt x="814314" y="4838"/>
                </a:lnTo>
                <a:lnTo>
                  <a:pt x="750182" y="1228"/>
                </a:lnTo>
                <a:lnTo>
                  <a:pt x="68427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4257" y="2735072"/>
            <a:ext cx="1369060" cy="268605"/>
          </a:xfrm>
          <a:custGeom>
            <a:avLst/>
            <a:gdLst/>
            <a:ahLst/>
            <a:cxnLst/>
            <a:rect l="l" t="t" r="r" b="b"/>
            <a:pathLst>
              <a:path w="1369060" h="268605">
                <a:moveTo>
                  <a:pt x="1368552" y="0"/>
                </a:moveTo>
                <a:lnTo>
                  <a:pt x="1356214" y="51033"/>
                </a:lnTo>
                <a:lnTo>
                  <a:pt x="1320731" y="98827"/>
                </a:lnTo>
                <a:lnTo>
                  <a:pt x="1264396" y="142482"/>
                </a:lnTo>
                <a:lnTo>
                  <a:pt x="1229125" y="162478"/>
                </a:lnTo>
                <a:lnTo>
                  <a:pt x="1189501" y="181102"/>
                </a:lnTo>
                <a:lnTo>
                  <a:pt x="1145810" y="198242"/>
                </a:lnTo>
                <a:lnTo>
                  <a:pt x="1098339" y="213787"/>
                </a:lnTo>
                <a:lnTo>
                  <a:pt x="1047374" y="227623"/>
                </a:lnTo>
                <a:lnTo>
                  <a:pt x="993203" y="239638"/>
                </a:lnTo>
                <a:lnTo>
                  <a:pt x="936111" y="249721"/>
                </a:lnTo>
                <a:lnTo>
                  <a:pt x="876386" y="257758"/>
                </a:lnTo>
                <a:lnTo>
                  <a:pt x="814314" y="263639"/>
                </a:lnTo>
                <a:lnTo>
                  <a:pt x="750182" y="267249"/>
                </a:lnTo>
                <a:lnTo>
                  <a:pt x="684276" y="268477"/>
                </a:lnTo>
                <a:lnTo>
                  <a:pt x="618369" y="267249"/>
                </a:lnTo>
                <a:lnTo>
                  <a:pt x="554237" y="263639"/>
                </a:lnTo>
                <a:lnTo>
                  <a:pt x="492165" y="257758"/>
                </a:lnTo>
                <a:lnTo>
                  <a:pt x="432440" y="249721"/>
                </a:lnTo>
                <a:lnTo>
                  <a:pt x="375348" y="239638"/>
                </a:lnTo>
                <a:lnTo>
                  <a:pt x="321177" y="227623"/>
                </a:lnTo>
                <a:lnTo>
                  <a:pt x="270212" y="213787"/>
                </a:lnTo>
                <a:lnTo>
                  <a:pt x="222741" y="198242"/>
                </a:lnTo>
                <a:lnTo>
                  <a:pt x="179050" y="181102"/>
                </a:lnTo>
                <a:lnTo>
                  <a:pt x="139426" y="162478"/>
                </a:lnTo>
                <a:lnTo>
                  <a:pt x="104155" y="142482"/>
                </a:lnTo>
                <a:lnTo>
                  <a:pt x="47820" y="98827"/>
                </a:lnTo>
                <a:lnTo>
                  <a:pt x="12337" y="51033"/>
                </a:lnTo>
                <a:lnTo>
                  <a:pt x="3132" y="25865"/>
                </a:ln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67508" y="3144138"/>
            <a:ext cx="1160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数据中心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Data</a:t>
            </a:r>
            <a:r>
              <a:rPr sz="16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Center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97073" y="4213097"/>
            <a:ext cx="1134110" cy="864235"/>
          </a:xfrm>
          <a:custGeom>
            <a:avLst/>
            <a:gdLst/>
            <a:ahLst/>
            <a:cxnLst/>
            <a:rect l="l" t="t" r="r" b="b"/>
            <a:pathLst>
              <a:path w="1134110" h="864235">
                <a:moveTo>
                  <a:pt x="323976" y="216026"/>
                </a:moveTo>
                <a:lnTo>
                  <a:pt x="108076" y="216026"/>
                </a:lnTo>
                <a:lnTo>
                  <a:pt x="107950" y="486028"/>
                </a:lnTo>
                <a:lnTo>
                  <a:pt x="110896" y="533450"/>
                </a:lnTo>
                <a:lnTo>
                  <a:pt x="119498" y="579115"/>
                </a:lnTo>
                <a:lnTo>
                  <a:pt x="133401" y="622669"/>
                </a:lnTo>
                <a:lnTo>
                  <a:pt x="152251" y="663757"/>
                </a:lnTo>
                <a:lnTo>
                  <a:pt x="175694" y="702025"/>
                </a:lnTo>
                <a:lnTo>
                  <a:pt x="203375" y="737118"/>
                </a:lnTo>
                <a:lnTo>
                  <a:pt x="234939" y="768682"/>
                </a:lnTo>
                <a:lnTo>
                  <a:pt x="270032" y="796363"/>
                </a:lnTo>
                <a:lnTo>
                  <a:pt x="308300" y="819806"/>
                </a:lnTo>
                <a:lnTo>
                  <a:pt x="349388" y="838656"/>
                </a:lnTo>
                <a:lnTo>
                  <a:pt x="392942" y="852559"/>
                </a:lnTo>
                <a:lnTo>
                  <a:pt x="438607" y="861161"/>
                </a:lnTo>
                <a:lnTo>
                  <a:pt x="486028" y="864107"/>
                </a:lnTo>
                <a:lnTo>
                  <a:pt x="1133855" y="864107"/>
                </a:lnTo>
                <a:lnTo>
                  <a:pt x="1133855" y="648081"/>
                </a:lnTo>
                <a:lnTo>
                  <a:pt x="486028" y="648081"/>
                </a:lnTo>
                <a:lnTo>
                  <a:pt x="442980" y="642294"/>
                </a:lnTo>
                <a:lnTo>
                  <a:pt x="404278" y="625964"/>
                </a:lnTo>
                <a:lnTo>
                  <a:pt x="371475" y="600630"/>
                </a:lnTo>
                <a:lnTo>
                  <a:pt x="346122" y="567835"/>
                </a:lnTo>
                <a:lnTo>
                  <a:pt x="329771" y="529121"/>
                </a:lnTo>
                <a:lnTo>
                  <a:pt x="323976" y="486028"/>
                </a:lnTo>
                <a:lnTo>
                  <a:pt x="323976" y="216026"/>
                </a:lnTo>
                <a:close/>
              </a:path>
              <a:path w="1134110" h="864235">
                <a:moveTo>
                  <a:pt x="216026" y="0"/>
                </a:moveTo>
                <a:lnTo>
                  <a:pt x="0" y="216026"/>
                </a:lnTo>
                <a:lnTo>
                  <a:pt x="432053" y="216026"/>
                </a:lnTo>
                <a:lnTo>
                  <a:pt x="21602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564" y="1687067"/>
            <a:ext cx="7758684" cy="461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068" y="411429"/>
            <a:ext cx="3662806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368" y="1108024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1132916"/>
            <a:ext cx="3196209" cy="443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7478" y="1132916"/>
            <a:ext cx="244449" cy="443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9778" y="1132916"/>
            <a:ext cx="480060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9819" y="1132916"/>
            <a:ext cx="1065276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9755" y="4271771"/>
            <a:ext cx="2667000" cy="323215"/>
          </a:xfrm>
          <a:custGeom>
            <a:avLst/>
            <a:gdLst/>
            <a:ahLst/>
            <a:cxnLst/>
            <a:rect l="l" t="t" r="r" b="b"/>
            <a:pathLst>
              <a:path w="2667000" h="323214">
                <a:moveTo>
                  <a:pt x="0" y="53847"/>
                </a:moveTo>
                <a:lnTo>
                  <a:pt x="4234" y="32896"/>
                </a:lnTo>
                <a:lnTo>
                  <a:pt x="15779" y="15779"/>
                </a:lnTo>
                <a:lnTo>
                  <a:pt x="32896" y="4234"/>
                </a:lnTo>
                <a:lnTo>
                  <a:pt x="53848" y="0"/>
                </a:lnTo>
                <a:lnTo>
                  <a:pt x="2613152" y="0"/>
                </a:lnTo>
                <a:lnTo>
                  <a:pt x="2634103" y="4234"/>
                </a:lnTo>
                <a:lnTo>
                  <a:pt x="2651220" y="15779"/>
                </a:lnTo>
                <a:lnTo>
                  <a:pt x="2662765" y="32896"/>
                </a:lnTo>
                <a:lnTo>
                  <a:pt x="2667000" y="53847"/>
                </a:lnTo>
                <a:lnTo>
                  <a:pt x="2667000" y="269239"/>
                </a:lnTo>
                <a:lnTo>
                  <a:pt x="2662765" y="290191"/>
                </a:lnTo>
                <a:lnTo>
                  <a:pt x="2651220" y="307308"/>
                </a:lnTo>
                <a:lnTo>
                  <a:pt x="2634103" y="318853"/>
                </a:lnTo>
                <a:lnTo>
                  <a:pt x="2613152" y="323088"/>
                </a:lnTo>
                <a:lnTo>
                  <a:pt x="53848" y="323088"/>
                </a:lnTo>
                <a:lnTo>
                  <a:pt x="32896" y="318853"/>
                </a:lnTo>
                <a:lnTo>
                  <a:pt x="15779" y="307308"/>
                </a:lnTo>
                <a:lnTo>
                  <a:pt x="4234" y="290191"/>
                </a:lnTo>
                <a:lnTo>
                  <a:pt x="0" y="269239"/>
                </a:lnTo>
                <a:lnTo>
                  <a:pt x="0" y="53847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4670297"/>
            <a:ext cx="1621790" cy="523240"/>
          </a:xfrm>
          <a:custGeom>
            <a:avLst/>
            <a:gdLst/>
            <a:ahLst/>
            <a:cxnLst/>
            <a:rect l="l" t="t" r="r" b="b"/>
            <a:pathLst>
              <a:path w="1621790" h="523239">
                <a:moveTo>
                  <a:pt x="0" y="522731"/>
                </a:moveTo>
                <a:lnTo>
                  <a:pt x="1621536" y="522731"/>
                </a:lnTo>
                <a:lnTo>
                  <a:pt x="1621536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3250" y="4670297"/>
            <a:ext cx="1621790" cy="523240"/>
          </a:xfrm>
          <a:custGeom>
            <a:avLst/>
            <a:gdLst/>
            <a:ahLst/>
            <a:cxnLst/>
            <a:rect l="l" t="t" r="r" b="b"/>
            <a:pathLst>
              <a:path w="1621790" h="523239">
                <a:moveTo>
                  <a:pt x="0" y="522731"/>
                </a:moveTo>
                <a:lnTo>
                  <a:pt x="1621536" y="522731"/>
                </a:lnTo>
                <a:lnTo>
                  <a:pt x="1621536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53250" y="4692853"/>
            <a:ext cx="1621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点选检查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5623" y="2755392"/>
            <a:ext cx="6705600" cy="393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068" y="411429"/>
            <a:ext cx="1220724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883" y="411429"/>
            <a:ext cx="1262240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9698" y="411429"/>
            <a:ext cx="3255645" cy="509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8" y="1132916"/>
            <a:ext cx="459486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9180" y="1132916"/>
            <a:ext cx="1093165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822" y="1132916"/>
            <a:ext cx="1736852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1634" y="1132916"/>
            <a:ext cx="1093165" cy="443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068" y="1644142"/>
            <a:ext cx="459486" cy="4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180" y="1644142"/>
            <a:ext cx="1093165" cy="443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822" y="1644142"/>
            <a:ext cx="877824" cy="4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68" y="2156155"/>
            <a:ext cx="459486" cy="4437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9180" y="2156155"/>
            <a:ext cx="1093165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7822" y="2156155"/>
            <a:ext cx="2457577" cy="4437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2376" y="2755392"/>
            <a:ext cx="579120" cy="277495"/>
          </a:xfrm>
          <a:custGeom>
            <a:avLst/>
            <a:gdLst/>
            <a:ahLst/>
            <a:cxnLst/>
            <a:rect l="l" t="t" r="r" b="b"/>
            <a:pathLst>
              <a:path w="579120" h="277494">
                <a:moveTo>
                  <a:pt x="0" y="46228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532891" y="0"/>
                </a:lnTo>
                <a:lnTo>
                  <a:pt x="550884" y="3633"/>
                </a:lnTo>
                <a:lnTo>
                  <a:pt x="565578" y="13541"/>
                </a:lnTo>
                <a:lnTo>
                  <a:pt x="575486" y="28235"/>
                </a:lnTo>
                <a:lnTo>
                  <a:pt x="579120" y="46228"/>
                </a:lnTo>
                <a:lnTo>
                  <a:pt x="579120" y="231140"/>
                </a:lnTo>
                <a:lnTo>
                  <a:pt x="575486" y="249132"/>
                </a:lnTo>
                <a:lnTo>
                  <a:pt x="565578" y="263826"/>
                </a:lnTo>
                <a:lnTo>
                  <a:pt x="550884" y="273734"/>
                </a:lnTo>
                <a:lnTo>
                  <a:pt x="532891" y="277368"/>
                </a:lnTo>
                <a:lnTo>
                  <a:pt x="46227" y="277368"/>
                </a:lnTo>
                <a:lnTo>
                  <a:pt x="28235" y="273734"/>
                </a:lnTo>
                <a:lnTo>
                  <a:pt x="13541" y="263826"/>
                </a:lnTo>
                <a:lnTo>
                  <a:pt x="3633" y="249132"/>
                </a:lnTo>
                <a:lnTo>
                  <a:pt x="0" y="231140"/>
                </a:lnTo>
                <a:lnTo>
                  <a:pt x="0" y="4622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5828" y="3195827"/>
            <a:ext cx="515620" cy="277495"/>
          </a:xfrm>
          <a:custGeom>
            <a:avLst/>
            <a:gdLst/>
            <a:ahLst/>
            <a:cxnLst/>
            <a:rect l="l" t="t" r="r" b="b"/>
            <a:pathLst>
              <a:path w="515620" h="277495">
                <a:moveTo>
                  <a:pt x="0" y="46227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468883" y="0"/>
                </a:lnTo>
                <a:lnTo>
                  <a:pt x="486876" y="3633"/>
                </a:lnTo>
                <a:lnTo>
                  <a:pt x="501570" y="13541"/>
                </a:lnTo>
                <a:lnTo>
                  <a:pt x="511478" y="28235"/>
                </a:lnTo>
                <a:lnTo>
                  <a:pt x="515112" y="46227"/>
                </a:lnTo>
                <a:lnTo>
                  <a:pt x="515112" y="231139"/>
                </a:lnTo>
                <a:lnTo>
                  <a:pt x="511478" y="249132"/>
                </a:lnTo>
                <a:lnTo>
                  <a:pt x="501570" y="263826"/>
                </a:lnTo>
                <a:lnTo>
                  <a:pt x="486876" y="273734"/>
                </a:lnTo>
                <a:lnTo>
                  <a:pt x="468883" y="277368"/>
                </a:lnTo>
                <a:lnTo>
                  <a:pt x="46227" y="277368"/>
                </a:lnTo>
                <a:lnTo>
                  <a:pt x="28235" y="273734"/>
                </a:lnTo>
                <a:lnTo>
                  <a:pt x="13541" y="263826"/>
                </a:lnTo>
                <a:lnTo>
                  <a:pt x="3633" y="249132"/>
                </a:lnTo>
                <a:lnTo>
                  <a:pt x="0" y="231139"/>
                </a:lnTo>
                <a:lnTo>
                  <a:pt x="0" y="46227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5623" y="3681984"/>
            <a:ext cx="1240790" cy="218440"/>
          </a:xfrm>
          <a:custGeom>
            <a:avLst/>
            <a:gdLst/>
            <a:ahLst/>
            <a:cxnLst/>
            <a:rect l="l" t="t" r="r" b="b"/>
            <a:pathLst>
              <a:path w="1240789" h="218439">
                <a:moveTo>
                  <a:pt x="0" y="36322"/>
                </a:moveTo>
                <a:lnTo>
                  <a:pt x="2853" y="22181"/>
                </a:lnTo>
                <a:lnTo>
                  <a:pt x="10636" y="10636"/>
                </a:lnTo>
                <a:lnTo>
                  <a:pt x="22181" y="2853"/>
                </a:lnTo>
                <a:lnTo>
                  <a:pt x="36321" y="0"/>
                </a:lnTo>
                <a:lnTo>
                  <a:pt x="1204214" y="0"/>
                </a:lnTo>
                <a:lnTo>
                  <a:pt x="1218354" y="2853"/>
                </a:lnTo>
                <a:lnTo>
                  <a:pt x="1229899" y="10636"/>
                </a:lnTo>
                <a:lnTo>
                  <a:pt x="1237682" y="22181"/>
                </a:lnTo>
                <a:lnTo>
                  <a:pt x="1240536" y="36322"/>
                </a:lnTo>
                <a:lnTo>
                  <a:pt x="1240536" y="181610"/>
                </a:lnTo>
                <a:lnTo>
                  <a:pt x="1237682" y="195750"/>
                </a:lnTo>
                <a:lnTo>
                  <a:pt x="1229899" y="207295"/>
                </a:lnTo>
                <a:lnTo>
                  <a:pt x="1218354" y="215078"/>
                </a:lnTo>
                <a:lnTo>
                  <a:pt x="1204214" y="217932"/>
                </a:lnTo>
                <a:lnTo>
                  <a:pt x="36321" y="217932"/>
                </a:lnTo>
                <a:lnTo>
                  <a:pt x="22181" y="215078"/>
                </a:lnTo>
                <a:lnTo>
                  <a:pt x="10636" y="207295"/>
                </a:lnTo>
                <a:lnTo>
                  <a:pt x="2853" y="195750"/>
                </a:lnTo>
                <a:lnTo>
                  <a:pt x="0" y="181610"/>
                </a:lnTo>
                <a:lnTo>
                  <a:pt x="0" y="3632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1628013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5045" y="411429"/>
            <a:ext cx="957071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2850" y="411429"/>
            <a:ext cx="362712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1164" y="1874520"/>
            <a:ext cx="2983991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59502" y="4222241"/>
            <a:ext cx="2032000" cy="8324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68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90"/>
              </a:spcBef>
            </a:pPr>
            <a:r>
              <a:rPr sz="24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GET</a:t>
            </a:r>
            <a:endParaRPr sz="24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内容写在上头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8421" y="5351526"/>
            <a:ext cx="4189729" cy="46228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26670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210"/>
              </a:spcBef>
            </a:pPr>
            <a:r>
              <a:rPr sz="2400" spc="-2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http://news.qq.com/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782" y="160781"/>
            <a:ext cx="1428115" cy="6482080"/>
          </a:xfrm>
          <a:custGeom>
            <a:avLst/>
            <a:gdLst/>
            <a:ahLst/>
            <a:cxnLst/>
            <a:rect l="l" t="t" r="r" b="b"/>
            <a:pathLst>
              <a:path w="1428114" h="6482080">
                <a:moveTo>
                  <a:pt x="0" y="237998"/>
                </a:moveTo>
                <a:lnTo>
                  <a:pt x="4835" y="190032"/>
                </a:lnTo>
                <a:lnTo>
                  <a:pt x="18702" y="145357"/>
                </a:lnTo>
                <a:lnTo>
                  <a:pt x="40645" y="104930"/>
                </a:lnTo>
                <a:lnTo>
                  <a:pt x="69707" y="69707"/>
                </a:lnTo>
                <a:lnTo>
                  <a:pt x="104930" y="40645"/>
                </a:lnTo>
                <a:lnTo>
                  <a:pt x="145357" y="18702"/>
                </a:lnTo>
                <a:lnTo>
                  <a:pt x="190032" y="4835"/>
                </a:lnTo>
                <a:lnTo>
                  <a:pt x="237998" y="0"/>
                </a:lnTo>
                <a:lnTo>
                  <a:pt x="1189990" y="0"/>
                </a:lnTo>
                <a:lnTo>
                  <a:pt x="1237955" y="4835"/>
                </a:lnTo>
                <a:lnTo>
                  <a:pt x="1282630" y="18702"/>
                </a:lnTo>
                <a:lnTo>
                  <a:pt x="1323057" y="40645"/>
                </a:lnTo>
                <a:lnTo>
                  <a:pt x="1358280" y="69707"/>
                </a:lnTo>
                <a:lnTo>
                  <a:pt x="1387342" y="104930"/>
                </a:lnTo>
                <a:lnTo>
                  <a:pt x="1409285" y="145357"/>
                </a:lnTo>
                <a:lnTo>
                  <a:pt x="1423152" y="190032"/>
                </a:lnTo>
                <a:lnTo>
                  <a:pt x="1427988" y="237998"/>
                </a:lnTo>
                <a:lnTo>
                  <a:pt x="1427988" y="6243561"/>
                </a:lnTo>
                <a:lnTo>
                  <a:pt x="1423152" y="6291531"/>
                </a:lnTo>
                <a:lnTo>
                  <a:pt x="1409285" y="6336209"/>
                </a:lnTo>
                <a:lnTo>
                  <a:pt x="1387342" y="6376638"/>
                </a:lnTo>
                <a:lnTo>
                  <a:pt x="1358280" y="6411863"/>
                </a:lnTo>
                <a:lnTo>
                  <a:pt x="1323057" y="6440925"/>
                </a:lnTo>
                <a:lnTo>
                  <a:pt x="1282630" y="6462869"/>
                </a:lnTo>
                <a:lnTo>
                  <a:pt x="1237955" y="6476736"/>
                </a:lnTo>
                <a:lnTo>
                  <a:pt x="1189990" y="6481572"/>
                </a:lnTo>
                <a:lnTo>
                  <a:pt x="237998" y="6481572"/>
                </a:lnTo>
                <a:lnTo>
                  <a:pt x="190032" y="6476736"/>
                </a:lnTo>
                <a:lnTo>
                  <a:pt x="145357" y="6462869"/>
                </a:lnTo>
                <a:lnTo>
                  <a:pt x="104930" y="6440925"/>
                </a:lnTo>
                <a:lnTo>
                  <a:pt x="69707" y="6411863"/>
                </a:lnTo>
                <a:lnTo>
                  <a:pt x="40645" y="6376638"/>
                </a:lnTo>
                <a:lnTo>
                  <a:pt x="18702" y="6336209"/>
                </a:lnTo>
                <a:lnTo>
                  <a:pt x="4835" y="6291531"/>
                </a:lnTo>
                <a:lnTo>
                  <a:pt x="0" y="6243561"/>
                </a:lnTo>
                <a:lnTo>
                  <a:pt x="0" y="237998"/>
                </a:lnTo>
                <a:close/>
              </a:path>
            </a:pathLst>
          </a:custGeom>
          <a:ln w="38099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4476623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68" y="1132916"/>
            <a:ext cx="1065733" cy="44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3105" y="1132916"/>
            <a:ext cx="707136" cy="443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457" y="1132916"/>
            <a:ext cx="1775460" cy="443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9867" y="1589277"/>
            <a:ext cx="2741803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9867" y="1980945"/>
            <a:ext cx="3691254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2941320"/>
            <a:ext cx="1560957" cy="443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8426" y="2941320"/>
            <a:ext cx="1065276" cy="4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9867" y="3396996"/>
            <a:ext cx="3658234" cy="380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668" y="4355846"/>
            <a:ext cx="1341120" cy="4434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4689" y="4355846"/>
            <a:ext cx="1065276" cy="4434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1368" y="1071401"/>
            <a:ext cx="589915" cy="41084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9867" y="4811217"/>
            <a:ext cx="914857" cy="381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9722" y="4811217"/>
            <a:ext cx="1224419" cy="381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1887982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68" y="1132916"/>
            <a:ext cx="1647952" cy="44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9867" y="1589277"/>
            <a:ext cx="1524381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9322" y="1589277"/>
            <a:ext cx="195072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6857" y="1589277"/>
            <a:ext cx="85344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9610" y="1589277"/>
            <a:ext cx="195072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7146" y="1589277"/>
            <a:ext cx="152438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9867" y="1980945"/>
            <a:ext cx="914857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9722" y="1980945"/>
            <a:ext cx="1117853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3370" y="1980945"/>
            <a:ext cx="6706616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1368" y="1071401"/>
            <a:ext cx="589915" cy="16706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9867" y="2373833"/>
            <a:ext cx="1524381" cy="381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9322" y="2373833"/>
            <a:ext cx="842010" cy="381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2929" y="2373833"/>
            <a:ext cx="914399" cy="381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2910" y="2373833"/>
            <a:ext cx="3522725" cy="381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8825" y="2373833"/>
            <a:ext cx="195072" cy="381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6360" y="2373833"/>
            <a:ext cx="2133980" cy="381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82723" y="3275076"/>
            <a:ext cx="6248400" cy="286258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5"/>
              </a:spcBef>
            </a:pPr>
            <a:r>
              <a:rPr sz="3600" spc="-10" dirty="0">
                <a:solidFill>
                  <a:srgbClr val="86005F"/>
                </a:solidFill>
                <a:latin typeface="Arial"/>
                <a:cs typeface="Arial"/>
              </a:rPr>
              <a:t>import</a:t>
            </a:r>
            <a:r>
              <a:rPr sz="3600" spc="-225" dirty="0">
                <a:solidFill>
                  <a:srgbClr val="86005F"/>
                </a:solidFill>
                <a:latin typeface="Arial"/>
                <a:cs typeface="Arial"/>
              </a:rPr>
              <a:t> </a:t>
            </a:r>
            <a:r>
              <a:rPr sz="3600" spc="-160" dirty="0">
                <a:solidFill>
                  <a:srgbClr val="000086"/>
                </a:solidFill>
                <a:latin typeface="Arial"/>
                <a:cs typeface="Arial"/>
              </a:rPr>
              <a:t>requests</a:t>
            </a:r>
            <a:endParaRPr sz="3600">
              <a:latin typeface="Arial"/>
              <a:cs typeface="Arial"/>
            </a:endParaRPr>
          </a:p>
          <a:p>
            <a:pPr marL="90805" marR="138430">
              <a:lnSpc>
                <a:spcPct val="100000"/>
              </a:lnSpc>
            </a:pPr>
            <a:r>
              <a:rPr sz="3600" spc="-125" dirty="0">
                <a:solidFill>
                  <a:srgbClr val="000086"/>
                </a:solidFill>
                <a:latin typeface="Arial"/>
                <a:cs typeface="Arial"/>
              </a:rPr>
              <a:t>newsurl </a:t>
            </a:r>
            <a:r>
              <a:rPr sz="3600" spc="-310" dirty="0">
                <a:solidFill>
                  <a:srgbClr val="00005F"/>
                </a:solidFill>
                <a:latin typeface="Arial"/>
                <a:cs typeface="Arial"/>
              </a:rPr>
              <a:t>= </a:t>
            </a:r>
            <a:r>
              <a:rPr sz="3600" spc="-15" dirty="0">
                <a:solidFill>
                  <a:srgbClr val="005F5F"/>
                </a:solidFill>
                <a:latin typeface="Arial"/>
                <a:cs typeface="Arial"/>
                <a:hlinkClick r:id="rId17"/>
              </a:rPr>
              <a:t>'h</a:t>
            </a:r>
            <a:r>
              <a:rPr sz="3600" spc="-15" dirty="0">
                <a:solidFill>
                  <a:srgbClr val="005F5F"/>
                </a:solidFill>
                <a:latin typeface="Arial"/>
                <a:cs typeface="Arial"/>
              </a:rPr>
              <a:t>t</a:t>
            </a:r>
            <a:r>
              <a:rPr sz="3600" spc="-15" dirty="0">
                <a:solidFill>
                  <a:srgbClr val="005F5F"/>
                </a:solidFill>
                <a:latin typeface="Arial"/>
                <a:cs typeface="Arial"/>
                <a:hlinkClick r:id="rId17"/>
              </a:rPr>
              <a:t>tp://news.qq.com/' </a:t>
            </a:r>
            <a:r>
              <a:rPr sz="3600" spc="-15" dirty="0">
                <a:solidFill>
                  <a:srgbClr val="005F5F"/>
                </a:solidFill>
                <a:latin typeface="Arial"/>
                <a:cs typeface="Arial"/>
              </a:rPr>
              <a:t> </a:t>
            </a:r>
            <a:r>
              <a:rPr sz="3600" spc="-200" dirty="0">
                <a:solidFill>
                  <a:srgbClr val="000086"/>
                </a:solidFill>
                <a:latin typeface="Arial"/>
                <a:cs typeface="Arial"/>
              </a:rPr>
              <a:t>res </a:t>
            </a:r>
            <a:r>
              <a:rPr sz="3600" spc="-310" dirty="0">
                <a:solidFill>
                  <a:srgbClr val="00005F"/>
                </a:solidFill>
                <a:latin typeface="Arial"/>
                <a:cs typeface="Arial"/>
              </a:rPr>
              <a:t>= </a:t>
            </a:r>
            <a:r>
              <a:rPr sz="3600" spc="-135" dirty="0">
                <a:solidFill>
                  <a:srgbClr val="000086"/>
                </a:solidFill>
                <a:latin typeface="Arial"/>
                <a:cs typeface="Arial"/>
              </a:rPr>
              <a:t>requests</a:t>
            </a:r>
            <a:r>
              <a:rPr sz="3600" spc="-135" dirty="0">
                <a:solidFill>
                  <a:srgbClr val="00005F"/>
                </a:solidFill>
                <a:latin typeface="Arial"/>
                <a:cs typeface="Arial"/>
              </a:rPr>
              <a:t>.</a:t>
            </a:r>
            <a:r>
              <a:rPr sz="3600" spc="-135" dirty="0">
                <a:solidFill>
                  <a:srgbClr val="000086"/>
                </a:solidFill>
                <a:latin typeface="Arial"/>
                <a:cs typeface="Arial"/>
              </a:rPr>
              <a:t>get</a:t>
            </a:r>
            <a:r>
              <a:rPr sz="3600" spc="-13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3600" spc="-135" dirty="0">
                <a:solidFill>
                  <a:srgbClr val="000086"/>
                </a:solidFill>
                <a:latin typeface="Arial"/>
                <a:cs typeface="Arial"/>
              </a:rPr>
              <a:t>newsurl</a:t>
            </a:r>
            <a:r>
              <a:rPr sz="3600" spc="-135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3600" spc="-15" dirty="0">
                <a:solidFill>
                  <a:srgbClr val="86005F"/>
                </a:solidFill>
                <a:latin typeface="Arial"/>
                <a:cs typeface="Arial"/>
              </a:rPr>
              <a:t>print</a:t>
            </a:r>
            <a:r>
              <a:rPr sz="3600" spc="-1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3600" spc="-15" dirty="0">
                <a:solidFill>
                  <a:srgbClr val="000086"/>
                </a:solidFill>
                <a:latin typeface="Arial"/>
                <a:cs typeface="Arial"/>
              </a:rPr>
              <a:t>res</a:t>
            </a:r>
            <a:r>
              <a:rPr sz="3600" spc="-15" dirty="0">
                <a:solidFill>
                  <a:srgbClr val="00005F"/>
                </a:solidFill>
                <a:latin typeface="Arial"/>
                <a:cs typeface="Arial"/>
              </a:rPr>
              <a:t>.</a:t>
            </a:r>
            <a:r>
              <a:rPr sz="3600" spc="-15" dirty="0">
                <a:solidFill>
                  <a:srgbClr val="000086"/>
                </a:solidFill>
                <a:latin typeface="Arial"/>
                <a:cs typeface="Arial"/>
              </a:rPr>
              <a:t>text)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068068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7595" y="2430779"/>
            <a:ext cx="6361430" cy="2677795"/>
          </a:xfrm>
          <a:custGeom>
            <a:avLst/>
            <a:gdLst/>
            <a:ahLst/>
            <a:cxnLst/>
            <a:rect l="l" t="t" r="r" b="b"/>
            <a:pathLst>
              <a:path w="6361430" h="2677795">
                <a:moveTo>
                  <a:pt x="0" y="2677668"/>
                </a:moveTo>
                <a:lnTo>
                  <a:pt x="6361176" y="2677668"/>
                </a:lnTo>
                <a:lnTo>
                  <a:pt x="6361176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1219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&lt;html&gt;</a:t>
            </a: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pc="-130" dirty="0"/>
              <a:t>&lt;body&gt;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solidFill>
                  <a:srgbClr val="000086"/>
                </a:solidFill>
              </a:rPr>
              <a:t>&lt;h1 </a:t>
            </a:r>
            <a:r>
              <a:rPr spc="-35" dirty="0"/>
              <a:t>id=</a:t>
            </a:r>
            <a:r>
              <a:rPr spc="-35" dirty="0">
                <a:solidFill>
                  <a:srgbClr val="005F5F"/>
                </a:solidFill>
              </a:rPr>
              <a:t>"title"</a:t>
            </a:r>
            <a:r>
              <a:rPr spc="-35" dirty="0">
                <a:solidFill>
                  <a:srgbClr val="000086"/>
                </a:solidFill>
              </a:rPr>
              <a:t>&gt;</a:t>
            </a:r>
            <a:r>
              <a:rPr spc="-35" dirty="0"/>
              <a:t>Hello</a:t>
            </a:r>
            <a:r>
              <a:rPr spc="-135" dirty="0"/>
              <a:t> </a:t>
            </a:r>
            <a:r>
              <a:rPr spc="-75" dirty="0"/>
              <a:t>World</a:t>
            </a:r>
            <a:r>
              <a:rPr spc="-75" dirty="0">
                <a:solidFill>
                  <a:srgbClr val="000086"/>
                </a:solidFill>
              </a:rPr>
              <a:t>&lt;/h1&gt;</a:t>
            </a:r>
          </a:p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000086"/>
                </a:solidFill>
              </a:rPr>
              <a:t>&lt;a </a:t>
            </a:r>
            <a:r>
              <a:rPr spc="-40" dirty="0"/>
              <a:t>href=</a:t>
            </a:r>
            <a:r>
              <a:rPr spc="-40" dirty="0">
                <a:solidFill>
                  <a:srgbClr val="005F5F"/>
                </a:solidFill>
              </a:rPr>
              <a:t>"#" </a:t>
            </a:r>
            <a:r>
              <a:rPr spc="-110" dirty="0"/>
              <a:t>class=</a:t>
            </a:r>
            <a:r>
              <a:rPr spc="-110" dirty="0">
                <a:solidFill>
                  <a:srgbClr val="005F5F"/>
                </a:solidFill>
              </a:rPr>
              <a:t>"link"</a:t>
            </a:r>
            <a:r>
              <a:rPr spc="-110" dirty="0">
                <a:solidFill>
                  <a:srgbClr val="000086"/>
                </a:solidFill>
              </a:rPr>
              <a:t>&gt;</a:t>
            </a:r>
            <a:r>
              <a:rPr spc="-110" dirty="0"/>
              <a:t>This </a:t>
            </a:r>
            <a:r>
              <a:rPr spc="-125" dirty="0"/>
              <a:t>is</a:t>
            </a:r>
            <a:r>
              <a:rPr spc="-155" dirty="0"/>
              <a:t> </a:t>
            </a:r>
            <a:r>
              <a:rPr spc="-80" dirty="0"/>
              <a:t>link1</a:t>
            </a:r>
            <a:r>
              <a:rPr spc="-80" dirty="0">
                <a:solidFill>
                  <a:srgbClr val="000086"/>
                </a:solidFill>
              </a:rPr>
              <a:t>&lt;/a&gt;</a:t>
            </a:r>
          </a:p>
          <a:p>
            <a:pPr marL="12700">
              <a:lnSpc>
                <a:spcPct val="100000"/>
              </a:lnSpc>
            </a:pPr>
            <a:r>
              <a:rPr spc="-195" dirty="0">
                <a:solidFill>
                  <a:srgbClr val="000086"/>
                </a:solidFill>
              </a:rPr>
              <a:t>&lt;a </a:t>
            </a:r>
            <a:r>
              <a:rPr spc="-60" dirty="0"/>
              <a:t>href=</a:t>
            </a:r>
            <a:r>
              <a:rPr spc="-60" dirty="0">
                <a:solidFill>
                  <a:srgbClr val="005F5F"/>
                </a:solidFill>
              </a:rPr>
              <a:t>"# </a:t>
            </a:r>
            <a:r>
              <a:rPr spc="-30" dirty="0">
                <a:solidFill>
                  <a:srgbClr val="005F5F"/>
                </a:solidFill>
              </a:rPr>
              <a:t>link2" </a:t>
            </a:r>
            <a:r>
              <a:rPr spc="-110" dirty="0"/>
              <a:t>class=</a:t>
            </a:r>
            <a:r>
              <a:rPr spc="-110" dirty="0">
                <a:solidFill>
                  <a:srgbClr val="005F5F"/>
                </a:solidFill>
              </a:rPr>
              <a:t>"link"</a:t>
            </a:r>
            <a:r>
              <a:rPr spc="-110" dirty="0">
                <a:solidFill>
                  <a:srgbClr val="000086"/>
                </a:solidFill>
              </a:rPr>
              <a:t>&gt;</a:t>
            </a:r>
            <a:r>
              <a:rPr spc="-110" dirty="0"/>
              <a:t>This </a:t>
            </a:r>
            <a:r>
              <a:rPr spc="-130" dirty="0"/>
              <a:t>is</a:t>
            </a:r>
            <a:r>
              <a:rPr spc="-229" dirty="0"/>
              <a:t> </a:t>
            </a:r>
            <a:r>
              <a:rPr spc="-80" dirty="0"/>
              <a:t>link2</a:t>
            </a:r>
            <a:r>
              <a:rPr spc="-80" dirty="0">
                <a:solidFill>
                  <a:srgbClr val="000086"/>
                </a:solidFill>
              </a:rPr>
              <a:t>&lt;/a&gt;</a:t>
            </a:r>
          </a:p>
          <a:p>
            <a:pPr marL="12700">
              <a:lnSpc>
                <a:spcPct val="100000"/>
              </a:lnSpc>
            </a:pPr>
            <a:r>
              <a:rPr spc="-75" dirty="0">
                <a:solidFill>
                  <a:srgbClr val="000086"/>
                </a:solidFill>
              </a:rPr>
              <a:t>&lt;/body&gt;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8731" y="4639182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86"/>
                </a:solidFill>
                <a:latin typeface="Arial"/>
                <a:cs typeface="Arial"/>
              </a:rPr>
              <a:t>&lt;/</a:t>
            </a:r>
            <a:r>
              <a:rPr sz="2400" spc="-35" dirty="0">
                <a:solidFill>
                  <a:srgbClr val="000086"/>
                </a:solidFill>
                <a:latin typeface="Arial"/>
                <a:cs typeface="Arial"/>
              </a:rPr>
              <a:t>html&gt;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27947" y="2781300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236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5131" y="2060448"/>
            <a:ext cx="867156" cy="72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5131" y="2060448"/>
            <a:ext cx="867410" cy="721360"/>
          </a:xfrm>
          <a:custGeom>
            <a:avLst/>
            <a:gdLst/>
            <a:ahLst/>
            <a:cxnLst/>
            <a:rect l="l" t="t" r="r" b="b"/>
            <a:pathLst>
              <a:path w="867409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747014" y="0"/>
                </a:lnTo>
                <a:lnTo>
                  <a:pt x="793753" y="9449"/>
                </a:lnTo>
                <a:lnTo>
                  <a:pt x="831945" y="35210"/>
                </a:lnTo>
                <a:lnTo>
                  <a:pt x="857706" y="73402"/>
                </a:lnTo>
                <a:lnTo>
                  <a:pt x="867156" y="120141"/>
                </a:lnTo>
                <a:lnTo>
                  <a:pt x="867156" y="600710"/>
                </a:lnTo>
                <a:lnTo>
                  <a:pt x="857706" y="647449"/>
                </a:lnTo>
                <a:lnTo>
                  <a:pt x="831945" y="685641"/>
                </a:lnTo>
                <a:lnTo>
                  <a:pt x="793753" y="711402"/>
                </a:lnTo>
                <a:lnTo>
                  <a:pt x="747014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1253" y="2256535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3364" y="4387596"/>
            <a:ext cx="868679" cy="720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3364" y="4387596"/>
            <a:ext cx="868680" cy="721360"/>
          </a:xfrm>
          <a:custGeom>
            <a:avLst/>
            <a:gdLst/>
            <a:ahLst/>
            <a:cxnLst/>
            <a:rect l="l" t="t" r="r" b="b"/>
            <a:pathLst>
              <a:path w="868679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lnTo>
                  <a:pt x="748537" y="0"/>
                </a:lnTo>
                <a:lnTo>
                  <a:pt x="795277" y="9449"/>
                </a:lnTo>
                <a:lnTo>
                  <a:pt x="833469" y="35210"/>
                </a:lnTo>
                <a:lnTo>
                  <a:pt x="859230" y="73402"/>
                </a:lnTo>
                <a:lnTo>
                  <a:pt x="868679" y="120141"/>
                </a:lnTo>
                <a:lnTo>
                  <a:pt x="868679" y="600709"/>
                </a:lnTo>
                <a:lnTo>
                  <a:pt x="859230" y="647449"/>
                </a:lnTo>
                <a:lnTo>
                  <a:pt x="833469" y="685641"/>
                </a:lnTo>
                <a:lnTo>
                  <a:pt x="795277" y="711402"/>
                </a:lnTo>
                <a:lnTo>
                  <a:pt x="748537" y="720851"/>
                </a:lnTo>
                <a:lnTo>
                  <a:pt x="120141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07909" y="4583938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h1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37704" y="409194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83723" y="4091940"/>
            <a:ext cx="0" cy="345440"/>
          </a:xfrm>
          <a:custGeom>
            <a:avLst/>
            <a:gdLst/>
            <a:ahLst/>
            <a:cxnLst/>
            <a:rect l="l" t="t" r="r" b="b"/>
            <a:pathLst>
              <a:path h="345439">
                <a:moveTo>
                  <a:pt x="0" y="0"/>
                </a:moveTo>
                <a:lnTo>
                  <a:pt x="0" y="344932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0271" y="4091940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341" y="0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8135" y="3717035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0732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30183" y="4387596"/>
            <a:ext cx="867156" cy="720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30183" y="4387596"/>
            <a:ext cx="867410" cy="721360"/>
          </a:xfrm>
          <a:custGeom>
            <a:avLst/>
            <a:gdLst/>
            <a:ahLst/>
            <a:cxnLst/>
            <a:rect l="l" t="t" r="r" b="b"/>
            <a:pathLst>
              <a:path w="867409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747014" y="0"/>
                </a:lnTo>
                <a:lnTo>
                  <a:pt x="793753" y="9449"/>
                </a:lnTo>
                <a:lnTo>
                  <a:pt x="831945" y="35210"/>
                </a:lnTo>
                <a:lnTo>
                  <a:pt x="857706" y="73402"/>
                </a:lnTo>
                <a:lnTo>
                  <a:pt x="867156" y="120141"/>
                </a:lnTo>
                <a:lnTo>
                  <a:pt x="867156" y="600709"/>
                </a:lnTo>
                <a:lnTo>
                  <a:pt x="857706" y="647449"/>
                </a:lnTo>
                <a:lnTo>
                  <a:pt x="831945" y="685641"/>
                </a:lnTo>
                <a:lnTo>
                  <a:pt x="793753" y="711402"/>
                </a:lnTo>
                <a:lnTo>
                  <a:pt x="747014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96706" y="4583938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78340" y="4387596"/>
            <a:ext cx="867155" cy="720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78340" y="4387596"/>
            <a:ext cx="867410" cy="721360"/>
          </a:xfrm>
          <a:custGeom>
            <a:avLst/>
            <a:gdLst/>
            <a:ahLst/>
            <a:cxnLst/>
            <a:rect l="l" t="t" r="r" b="b"/>
            <a:pathLst>
              <a:path w="867409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lnTo>
                  <a:pt x="747013" y="0"/>
                </a:lnTo>
                <a:lnTo>
                  <a:pt x="793753" y="9449"/>
                </a:lnTo>
                <a:lnTo>
                  <a:pt x="831945" y="35210"/>
                </a:lnTo>
                <a:lnTo>
                  <a:pt x="857706" y="73402"/>
                </a:lnTo>
                <a:lnTo>
                  <a:pt x="867155" y="120141"/>
                </a:lnTo>
                <a:lnTo>
                  <a:pt x="867155" y="600709"/>
                </a:lnTo>
                <a:lnTo>
                  <a:pt x="857706" y="647449"/>
                </a:lnTo>
                <a:lnTo>
                  <a:pt x="831945" y="685641"/>
                </a:lnTo>
                <a:lnTo>
                  <a:pt x="793753" y="711402"/>
                </a:lnTo>
                <a:lnTo>
                  <a:pt x="747013" y="720851"/>
                </a:lnTo>
                <a:lnTo>
                  <a:pt x="120141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45116" y="4583938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95131" y="3145535"/>
            <a:ext cx="867156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5131" y="3145535"/>
            <a:ext cx="867410" cy="719455"/>
          </a:xfrm>
          <a:custGeom>
            <a:avLst/>
            <a:gdLst/>
            <a:ahLst/>
            <a:cxnLst/>
            <a:rect l="l" t="t" r="r" b="b"/>
            <a:pathLst>
              <a:path w="867409" h="719454">
                <a:moveTo>
                  <a:pt x="0" y="119887"/>
                </a:move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8" y="0"/>
                </a:lnTo>
                <a:lnTo>
                  <a:pt x="747268" y="0"/>
                </a:lnTo>
                <a:lnTo>
                  <a:pt x="793914" y="9427"/>
                </a:lnTo>
                <a:lnTo>
                  <a:pt x="832024" y="35131"/>
                </a:lnTo>
                <a:lnTo>
                  <a:pt x="857728" y="73241"/>
                </a:lnTo>
                <a:lnTo>
                  <a:pt x="867156" y="119887"/>
                </a:lnTo>
                <a:lnTo>
                  <a:pt x="867156" y="599439"/>
                </a:lnTo>
                <a:lnTo>
                  <a:pt x="857728" y="646086"/>
                </a:lnTo>
                <a:lnTo>
                  <a:pt x="832024" y="684196"/>
                </a:lnTo>
                <a:lnTo>
                  <a:pt x="793914" y="709900"/>
                </a:lnTo>
                <a:lnTo>
                  <a:pt x="747268" y="719327"/>
                </a:lnTo>
                <a:lnTo>
                  <a:pt x="119888" y="719327"/>
                </a:lnTo>
                <a:lnTo>
                  <a:pt x="73241" y="709900"/>
                </a:lnTo>
                <a:lnTo>
                  <a:pt x="35131" y="684196"/>
                </a:lnTo>
                <a:lnTo>
                  <a:pt x="9427" y="646086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84489" y="334098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28366" y="4738878"/>
            <a:ext cx="2499360" cy="370840"/>
          </a:xfrm>
          <a:custGeom>
            <a:avLst/>
            <a:gdLst/>
            <a:ahLst/>
            <a:cxnLst/>
            <a:rect l="l" t="t" r="r" b="b"/>
            <a:pathLst>
              <a:path w="2499360" h="370839">
                <a:moveTo>
                  <a:pt x="0" y="370332"/>
                </a:moveTo>
                <a:lnTo>
                  <a:pt x="2499360" y="370332"/>
                </a:lnTo>
                <a:lnTo>
                  <a:pt x="249936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8366" y="4738878"/>
            <a:ext cx="2499360" cy="370840"/>
          </a:xfrm>
          <a:custGeom>
            <a:avLst/>
            <a:gdLst/>
            <a:ahLst/>
            <a:cxnLst/>
            <a:rect l="l" t="t" r="r" b="b"/>
            <a:pathLst>
              <a:path w="2499360" h="370839">
                <a:moveTo>
                  <a:pt x="0" y="370332"/>
                </a:moveTo>
                <a:lnTo>
                  <a:pt x="2499360" y="370332"/>
                </a:lnTo>
                <a:lnTo>
                  <a:pt x="249936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19679" y="4757115"/>
            <a:ext cx="2303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821559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2470" y="411429"/>
            <a:ext cx="1221181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368" y="1072972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1095197"/>
            <a:ext cx="1673733" cy="34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7382" y="1095197"/>
            <a:ext cx="1933701" cy="349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3139" y="1095197"/>
            <a:ext cx="557784" cy="349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068" y="1817877"/>
            <a:ext cx="763905" cy="348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1817877"/>
            <a:ext cx="597814" cy="3489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9994" y="1817877"/>
            <a:ext cx="1009904" cy="3489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2682" y="1817877"/>
            <a:ext cx="1932050" cy="348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8" y="2180589"/>
            <a:ext cx="1820799" cy="348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1682" y="2180589"/>
            <a:ext cx="377951" cy="3489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1617" y="2180589"/>
            <a:ext cx="194310" cy="3489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1157" y="2180589"/>
            <a:ext cx="201168" cy="3489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068" y="2541473"/>
            <a:ext cx="1184719" cy="349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0641" y="2541473"/>
            <a:ext cx="201167" cy="349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551" y="2903220"/>
            <a:ext cx="1245679" cy="3489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6466" y="2903220"/>
            <a:ext cx="201168" cy="3489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551" y="3265932"/>
            <a:ext cx="4416933" cy="3489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9627" y="3265932"/>
            <a:ext cx="201167" cy="3489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1" y="3626815"/>
            <a:ext cx="532384" cy="349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5839" y="3626815"/>
            <a:ext cx="642366" cy="349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9682" y="3626815"/>
            <a:ext cx="4550537" cy="349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7283" y="3626815"/>
            <a:ext cx="201777" cy="349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551" y="3988561"/>
            <a:ext cx="532384" cy="3489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5839" y="3988561"/>
            <a:ext cx="642366" cy="3489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9682" y="3988561"/>
            <a:ext cx="5230749" cy="3489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8765" y="3988561"/>
            <a:ext cx="201168" cy="3489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551" y="4351273"/>
            <a:ext cx="1342771" cy="3489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00098" y="4351273"/>
            <a:ext cx="201168" cy="3489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551" y="4712461"/>
            <a:ext cx="1287907" cy="3489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068" y="5436717"/>
            <a:ext cx="777240" cy="3489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29867" y="5436717"/>
            <a:ext cx="377952" cy="3489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81582" y="5436717"/>
            <a:ext cx="1931670" cy="348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5329" y="5436717"/>
            <a:ext cx="179832" cy="3489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65246" y="5436717"/>
            <a:ext cx="1825752" cy="3489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38978" y="5436717"/>
            <a:ext cx="272796" cy="3489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4719" y="5436717"/>
            <a:ext cx="1591436" cy="3489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3441" y="5436717"/>
            <a:ext cx="134111" cy="3489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0496" y="5436717"/>
            <a:ext cx="179831" cy="3489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068" y="5797905"/>
            <a:ext cx="740663" cy="3489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1288" y="5797905"/>
            <a:ext cx="179831" cy="3489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1203" y="5797905"/>
            <a:ext cx="777621" cy="3489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73250" y="5797905"/>
            <a:ext cx="137160" cy="3489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41829" y="5797905"/>
            <a:ext cx="626744" cy="3489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43226" y="5797905"/>
            <a:ext cx="179831" cy="3489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4069714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2219" y="411429"/>
            <a:ext cx="813815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9127" y="411429"/>
            <a:ext cx="1389888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7366" y="411429"/>
            <a:ext cx="1221181" cy="509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668" y="1132916"/>
            <a:ext cx="1065733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3105" y="1132916"/>
            <a:ext cx="1159979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8089" y="1132916"/>
            <a:ext cx="1775840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839" y="1132916"/>
            <a:ext cx="662432" cy="443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5663" y="1132916"/>
            <a:ext cx="2130933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668" y="3689299"/>
            <a:ext cx="1065733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3105" y="3689299"/>
            <a:ext cx="1159979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8089" y="3689299"/>
            <a:ext cx="1775840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8839" y="3689299"/>
            <a:ext cx="406908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0110" y="3689299"/>
            <a:ext cx="2130552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1368" y="1018626"/>
            <a:ext cx="6470015" cy="46316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9300"/>
              </a:lnSpc>
              <a:spcBef>
                <a:spcPts val="50"/>
              </a:spcBef>
              <a:tabLst>
                <a:tab pos="988060" algn="l"/>
                <a:tab pos="1379855" algn="l"/>
                <a:tab pos="1769745" algn="l"/>
              </a:tabLst>
            </a:pPr>
            <a:r>
              <a:rPr sz="2800" spc="15" dirty="0">
                <a:solidFill>
                  <a:srgbClr val="000086"/>
                </a:solidFill>
                <a:latin typeface="Arial"/>
                <a:cs typeface="Arial"/>
              </a:rPr>
              <a:t>soup	</a:t>
            </a:r>
            <a:r>
              <a:rPr sz="2800" spc="-100" dirty="0">
                <a:solidFill>
                  <a:srgbClr val="00005F"/>
                </a:solidFill>
                <a:latin typeface="Arial"/>
                <a:cs typeface="Arial"/>
              </a:rPr>
              <a:t>=	</a:t>
            </a:r>
            <a:r>
              <a:rPr sz="2800" spc="180" dirty="0">
                <a:solidFill>
                  <a:srgbClr val="000086"/>
                </a:solidFill>
                <a:latin typeface="Arial"/>
                <a:cs typeface="Arial"/>
              </a:rPr>
              <a:t>BeautifulSoup</a:t>
            </a:r>
            <a:r>
              <a:rPr sz="2800" spc="180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180" dirty="0">
                <a:solidFill>
                  <a:srgbClr val="000086"/>
                </a:solidFill>
                <a:latin typeface="Arial"/>
                <a:cs typeface="Arial"/>
              </a:rPr>
              <a:t>html_sample</a:t>
            </a:r>
            <a:r>
              <a:rPr sz="2800" spc="180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2800" spc="80" dirty="0">
                <a:solidFill>
                  <a:srgbClr val="000086"/>
                </a:solidFill>
                <a:latin typeface="Arial"/>
                <a:cs typeface="Arial"/>
              </a:rPr>
              <a:t>header	</a:t>
            </a:r>
            <a:r>
              <a:rPr sz="2800" spc="-100" dirty="0">
                <a:solidFill>
                  <a:srgbClr val="00005F"/>
                </a:solidFill>
                <a:latin typeface="Arial"/>
                <a:cs typeface="Arial"/>
              </a:rPr>
              <a:t>=	</a:t>
            </a:r>
            <a:r>
              <a:rPr sz="2800" spc="345" dirty="0">
                <a:solidFill>
                  <a:srgbClr val="000086"/>
                </a:solidFill>
                <a:latin typeface="Arial"/>
                <a:cs typeface="Arial"/>
              </a:rPr>
              <a:t>soup</a:t>
            </a:r>
            <a:r>
              <a:rPr sz="2800" spc="345" dirty="0">
                <a:solidFill>
                  <a:srgbClr val="00005F"/>
                </a:solidFill>
                <a:latin typeface="Arial"/>
                <a:cs typeface="Arial"/>
              </a:rPr>
              <a:t>.</a:t>
            </a:r>
            <a:r>
              <a:rPr sz="2800" spc="345" dirty="0">
                <a:solidFill>
                  <a:srgbClr val="000086"/>
                </a:solidFill>
                <a:latin typeface="Arial"/>
                <a:cs typeface="Arial"/>
              </a:rPr>
              <a:t>select</a:t>
            </a:r>
            <a:r>
              <a:rPr sz="2800" spc="34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345" dirty="0">
                <a:solidFill>
                  <a:srgbClr val="005F5F"/>
                </a:solidFill>
                <a:latin typeface="Arial"/>
                <a:cs typeface="Arial"/>
              </a:rPr>
              <a:t>'h1'</a:t>
            </a:r>
            <a:r>
              <a:rPr sz="2800" spc="345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2800" spc="300" dirty="0">
                <a:solidFill>
                  <a:srgbClr val="86005F"/>
                </a:solidFill>
                <a:latin typeface="Arial"/>
                <a:cs typeface="Arial"/>
              </a:rPr>
              <a:t>print</a:t>
            </a:r>
            <a:r>
              <a:rPr sz="2800" spc="300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300" dirty="0">
                <a:solidFill>
                  <a:srgbClr val="000086"/>
                </a:solidFill>
                <a:latin typeface="Arial"/>
                <a:cs typeface="Arial"/>
              </a:rPr>
              <a:t>header)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9300"/>
              </a:lnSpc>
              <a:spcBef>
                <a:spcPts val="50"/>
              </a:spcBef>
              <a:tabLst>
                <a:tab pos="988060" algn="l"/>
                <a:tab pos="1183005" algn="l"/>
                <a:tab pos="1379855" algn="l"/>
                <a:tab pos="1574800" algn="l"/>
              </a:tabLst>
            </a:pPr>
            <a:r>
              <a:rPr sz="2800" spc="15" dirty="0">
                <a:solidFill>
                  <a:srgbClr val="000086"/>
                </a:solidFill>
                <a:latin typeface="Arial"/>
                <a:cs typeface="Arial"/>
              </a:rPr>
              <a:t>soup	</a:t>
            </a:r>
            <a:r>
              <a:rPr sz="2800" spc="-100" dirty="0">
                <a:solidFill>
                  <a:srgbClr val="00005F"/>
                </a:solidFill>
                <a:latin typeface="Arial"/>
                <a:cs typeface="Arial"/>
              </a:rPr>
              <a:t>=	</a:t>
            </a:r>
            <a:r>
              <a:rPr sz="2800" spc="180" dirty="0">
                <a:solidFill>
                  <a:srgbClr val="000086"/>
                </a:solidFill>
                <a:latin typeface="Arial"/>
                <a:cs typeface="Arial"/>
              </a:rPr>
              <a:t>BeautifulSoup</a:t>
            </a:r>
            <a:r>
              <a:rPr sz="2800" spc="180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180" dirty="0">
                <a:solidFill>
                  <a:srgbClr val="000086"/>
                </a:solidFill>
                <a:latin typeface="Arial"/>
                <a:cs typeface="Arial"/>
              </a:rPr>
              <a:t>html_sample</a:t>
            </a:r>
            <a:r>
              <a:rPr sz="2800" spc="180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2800" spc="380" dirty="0">
                <a:solidFill>
                  <a:srgbClr val="000086"/>
                </a:solidFill>
                <a:latin typeface="Arial"/>
                <a:cs typeface="Arial"/>
              </a:rPr>
              <a:t>alink	</a:t>
            </a:r>
            <a:r>
              <a:rPr sz="2800" spc="-100" dirty="0">
                <a:solidFill>
                  <a:srgbClr val="00005F"/>
                </a:solidFill>
                <a:latin typeface="Arial"/>
                <a:cs typeface="Arial"/>
              </a:rPr>
              <a:t>=		</a:t>
            </a:r>
            <a:r>
              <a:rPr sz="2800" spc="370" dirty="0">
                <a:solidFill>
                  <a:srgbClr val="000086"/>
                </a:solidFill>
                <a:latin typeface="Arial"/>
                <a:cs typeface="Arial"/>
              </a:rPr>
              <a:t>soup</a:t>
            </a:r>
            <a:r>
              <a:rPr sz="2800" spc="370" dirty="0">
                <a:solidFill>
                  <a:srgbClr val="00005F"/>
                </a:solidFill>
                <a:latin typeface="Arial"/>
                <a:cs typeface="Arial"/>
              </a:rPr>
              <a:t>.</a:t>
            </a:r>
            <a:r>
              <a:rPr sz="2800" spc="370" dirty="0">
                <a:solidFill>
                  <a:srgbClr val="000086"/>
                </a:solidFill>
                <a:latin typeface="Arial"/>
                <a:cs typeface="Arial"/>
              </a:rPr>
              <a:t>select</a:t>
            </a:r>
            <a:r>
              <a:rPr sz="2800" spc="370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370" dirty="0">
                <a:solidFill>
                  <a:srgbClr val="005F5F"/>
                </a:solidFill>
                <a:latin typeface="Arial"/>
                <a:cs typeface="Arial"/>
              </a:rPr>
              <a:t>'a'</a:t>
            </a:r>
            <a:r>
              <a:rPr sz="2800" spc="370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2800" spc="445" dirty="0">
                <a:solidFill>
                  <a:srgbClr val="86005F"/>
                </a:solidFill>
                <a:latin typeface="Arial"/>
                <a:cs typeface="Arial"/>
              </a:rPr>
              <a:t>print</a:t>
            </a:r>
            <a:r>
              <a:rPr sz="2800" spc="44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445" dirty="0">
                <a:solidFill>
                  <a:srgbClr val="000086"/>
                </a:solidFill>
                <a:latin typeface="Arial"/>
                <a:cs typeface="Arial"/>
              </a:rPr>
              <a:t>alink)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848736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5770" y="411429"/>
            <a:ext cx="916838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3094" y="411429"/>
            <a:ext cx="2438146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1132916"/>
            <a:ext cx="1065733" cy="443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105" y="1132916"/>
            <a:ext cx="1159979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8089" y="1132916"/>
            <a:ext cx="1775840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8839" y="1132916"/>
            <a:ext cx="466343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9734" y="1132916"/>
            <a:ext cx="710184" cy="443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4827" y="1132916"/>
            <a:ext cx="773582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9478" y="1132916"/>
            <a:ext cx="1420749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7304" y="1132916"/>
            <a:ext cx="566927" cy="443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2501" y="1132916"/>
            <a:ext cx="1775460" cy="4437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2868" y="1132916"/>
            <a:ext cx="464515" cy="4437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668" y="3179064"/>
            <a:ext cx="1065733" cy="443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3105" y="3179064"/>
            <a:ext cx="1159979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8089" y="3179064"/>
            <a:ext cx="1775840" cy="443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8839" y="3179064"/>
            <a:ext cx="912571" cy="4434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9315" y="3179064"/>
            <a:ext cx="710184" cy="4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4407" y="3179064"/>
            <a:ext cx="735329" cy="443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2671" y="3179064"/>
            <a:ext cx="1420749" cy="443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68972" y="3179064"/>
            <a:ext cx="1088567" cy="4434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1472" y="3179064"/>
            <a:ext cx="1775841" cy="443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24518" y="3179064"/>
            <a:ext cx="373888" cy="4434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1368" y="1018626"/>
            <a:ext cx="6470650" cy="41205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785495">
              <a:lnSpc>
                <a:spcPct val="120000"/>
              </a:lnSpc>
              <a:spcBef>
                <a:spcPts val="30"/>
              </a:spcBef>
              <a:tabLst>
                <a:tab pos="1183005" algn="l"/>
                <a:tab pos="1574800" algn="l"/>
              </a:tabLst>
            </a:pPr>
            <a:r>
              <a:rPr sz="2800" spc="355" dirty="0">
                <a:solidFill>
                  <a:srgbClr val="000086"/>
                </a:solidFill>
                <a:latin typeface="Arial"/>
                <a:cs typeface="Arial"/>
              </a:rPr>
              <a:t>alin</a:t>
            </a:r>
            <a:r>
              <a:rPr sz="2800" spc="465" dirty="0">
                <a:solidFill>
                  <a:srgbClr val="000086"/>
                </a:solidFill>
                <a:latin typeface="Arial"/>
                <a:cs typeface="Arial"/>
              </a:rPr>
              <a:t>k</a:t>
            </a:r>
            <a:r>
              <a:rPr sz="2800" dirty="0">
                <a:solidFill>
                  <a:srgbClr val="000086"/>
                </a:solidFill>
                <a:latin typeface="Arial"/>
                <a:cs typeface="Arial"/>
              </a:rPr>
              <a:t>	</a:t>
            </a:r>
            <a:r>
              <a:rPr sz="2800" spc="-100" dirty="0">
                <a:solidFill>
                  <a:srgbClr val="00005F"/>
                </a:solidFill>
                <a:latin typeface="Arial"/>
                <a:cs typeface="Arial"/>
              </a:rPr>
              <a:t>=</a:t>
            </a:r>
            <a:r>
              <a:rPr sz="2800" dirty="0">
                <a:solidFill>
                  <a:srgbClr val="00005F"/>
                </a:solidFill>
                <a:latin typeface="Arial"/>
                <a:cs typeface="Arial"/>
              </a:rPr>
              <a:t>	</a:t>
            </a:r>
            <a:r>
              <a:rPr sz="2800" spc="10" dirty="0">
                <a:solidFill>
                  <a:srgbClr val="000086"/>
                </a:solidFill>
                <a:latin typeface="Arial"/>
                <a:cs typeface="Arial"/>
              </a:rPr>
              <a:t>soup</a:t>
            </a:r>
            <a:r>
              <a:rPr sz="2800" spc="750" dirty="0">
                <a:solidFill>
                  <a:srgbClr val="00005F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000086"/>
                </a:solidFill>
                <a:latin typeface="Arial"/>
                <a:cs typeface="Arial"/>
              </a:rPr>
              <a:t>s</a:t>
            </a:r>
            <a:r>
              <a:rPr sz="2800" spc="380" dirty="0">
                <a:solidFill>
                  <a:srgbClr val="000086"/>
                </a:solidFill>
                <a:latin typeface="Arial"/>
                <a:cs typeface="Arial"/>
              </a:rPr>
              <a:t>elec</a:t>
            </a:r>
            <a:r>
              <a:rPr sz="2800" spc="225" dirty="0">
                <a:solidFill>
                  <a:srgbClr val="000086"/>
                </a:solidFill>
                <a:latin typeface="Arial"/>
                <a:cs typeface="Arial"/>
              </a:rPr>
              <a:t>t</a:t>
            </a:r>
            <a:r>
              <a:rPr sz="2800" spc="59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1005" dirty="0">
                <a:solidFill>
                  <a:srgbClr val="005F5F"/>
                </a:solidFill>
                <a:latin typeface="Arial"/>
                <a:cs typeface="Arial"/>
              </a:rPr>
              <a:t>'</a:t>
            </a:r>
            <a:r>
              <a:rPr sz="2800" spc="710" dirty="0">
                <a:solidFill>
                  <a:srgbClr val="005F5F"/>
                </a:solidFill>
                <a:latin typeface="Arial"/>
                <a:cs typeface="Arial"/>
              </a:rPr>
              <a:t>#tit</a:t>
            </a:r>
            <a:r>
              <a:rPr sz="2800" spc="465" dirty="0">
                <a:solidFill>
                  <a:srgbClr val="005F5F"/>
                </a:solidFill>
                <a:latin typeface="Arial"/>
                <a:cs typeface="Arial"/>
              </a:rPr>
              <a:t>l</a:t>
            </a:r>
            <a:r>
              <a:rPr sz="2800" spc="730" dirty="0">
                <a:solidFill>
                  <a:srgbClr val="005F5F"/>
                </a:solidFill>
                <a:latin typeface="Arial"/>
                <a:cs typeface="Arial"/>
              </a:rPr>
              <a:t>e</a:t>
            </a:r>
            <a:r>
              <a:rPr sz="2800" spc="260" dirty="0">
                <a:solidFill>
                  <a:srgbClr val="005F5F"/>
                </a:solidFill>
                <a:latin typeface="Arial"/>
                <a:cs typeface="Arial"/>
              </a:rPr>
              <a:t>'</a:t>
            </a:r>
            <a:r>
              <a:rPr sz="2800" spc="535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2800" spc="445" dirty="0">
                <a:solidFill>
                  <a:srgbClr val="86005F"/>
                </a:solidFill>
                <a:latin typeface="Arial"/>
                <a:cs typeface="Arial"/>
              </a:rPr>
              <a:t>print</a:t>
            </a:r>
            <a:r>
              <a:rPr sz="2800" spc="44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445" dirty="0">
                <a:solidFill>
                  <a:srgbClr val="000086"/>
                </a:solidFill>
                <a:latin typeface="Arial"/>
                <a:cs typeface="Arial"/>
              </a:rPr>
              <a:t>alink)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9700"/>
              </a:lnSpc>
              <a:spcBef>
                <a:spcPts val="35"/>
              </a:spcBef>
              <a:tabLst>
                <a:tab pos="792480" algn="l"/>
                <a:tab pos="988060" algn="l"/>
                <a:tab pos="1379855" algn="l"/>
                <a:tab pos="1769745" algn="l"/>
                <a:tab pos="2355215" algn="l"/>
              </a:tabLst>
            </a:pPr>
            <a:r>
              <a:rPr sz="2800" spc="15" dirty="0">
                <a:solidFill>
                  <a:srgbClr val="000086"/>
                </a:solidFill>
                <a:latin typeface="Arial"/>
                <a:cs typeface="Arial"/>
              </a:rPr>
              <a:t>soup		</a:t>
            </a:r>
            <a:r>
              <a:rPr sz="2800" spc="-100" dirty="0">
                <a:solidFill>
                  <a:srgbClr val="00005F"/>
                </a:solidFill>
                <a:latin typeface="Arial"/>
                <a:cs typeface="Arial"/>
              </a:rPr>
              <a:t>=	</a:t>
            </a:r>
            <a:r>
              <a:rPr sz="2800" spc="180" dirty="0">
                <a:solidFill>
                  <a:srgbClr val="000086"/>
                </a:solidFill>
                <a:latin typeface="Arial"/>
                <a:cs typeface="Arial"/>
              </a:rPr>
              <a:t>BeautifulSoup</a:t>
            </a:r>
            <a:r>
              <a:rPr sz="2800" spc="180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180" dirty="0">
                <a:solidFill>
                  <a:srgbClr val="000086"/>
                </a:solidFill>
                <a:latin typeface="Arial"/>
                <a:cs typeface="Arial"/>
              </a:rPr>
              <a:t>html_sample</a:t>
            </a:r>
            <a:r>
              <a:rPr sz="2800" spc="180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2800" spc="475" dirty="0">
                <a:solidFill>
                  <a:srgbClr val="86005F"/>
                </a:solidFill>
                <a:latin typeface="Arial"/>
                <a:cs typeface="Arial"/>
              </a:rPr>
              <a:t>fo</a:t>
            </a:r>
            <a:r>
              <a:rPr sz="2800" spc="380" dirty="0">
                <a:solidFill>
                  <a:srgbClr val="86005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86005F"/>
                </a:solidFill>
                <a:latin typeface="Arial"/>
                <a:cs typeface="Arial"/>
              </a:rPr>
              <a:t>	</a:t>
            </a:r>
            <a:r>
              <a:rPr sz="2800" spc="400" dirty="0">
                <a:solidFill>
                  <a:srgbClr val="000086"/>
                </a:solidFill>
                <a:latin typeface="Arial"/>
                <a:cs typeface="Arial"/>
              </a:rPr>
              <a:t>li</a:t>
            </a:r>
            <a:r>
              <a:rPr sz="2800" spc="1015" dirty="0">
                <a:solidFill>
                  <a:srgbClr val="000086"/>
                </a:solidFill>
                <a:latin typeface="Arial"/>
                <a:cs typeface="Arial"/>
              </a:rPr>
              <a:t>n</a:t>
            </a:r>
            <a:r>
              <a:rPr sz="2800" spc="135" dirty="0">
                <a:solidFill>
                  <a:srgbClr val="000086"/>
                </a:solidFill>
                <a:latin typeface="Arial"/>
                <a:cs typeface="Arial"/>
              </a:rPr>
              <a:t>k</a:t>
            </a:r>
            <a:r>
              <a:rPr sz="2800" dirty="0">
                <a:solidFill>
                  <a:srgbClr val="000086"/>
                </a:solidFill>
                <a:latin typeface="Arial"/>
                <a:cs typeface="Arial"/>
              </a:rPr>
              <a:t>	</a:t>
            </a:r>
            <a:r>
              <a:rPr sz="2800" spc="250" dirty="0">
                <a:solidFill>
                  <a:srgbClr val="86005F"/>
                </a:solidFill>
                <a:latin typeface="Arial"/>
                <a:cs typeface="Arial"/>
              </a:rPr>
              <a:t>i</a:t>
            </a:r>
            <a:r>
              <a:rPr sz="2800" spc="635" dirty="0">
                <a:solidFill>
                  <a:srgbClr val="86005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86005F"/>
                </a:solidFill>
                <a:latin typeface="Arial"/>
                <a:cs typeface="Arial"/>
              </a:rPr>
              <a:t>	</a:t>
            </a:r>
            <a:r>
              <a:rPr sz="2800" spc="55" dirty="0">
                <a:solidFill>
                  <a:srgbClr val="000086"/>
                </a:solidFill>
                <a:latin typeface="Arial"/>
                <a:cs typeface="Arial"/>
              </a:rPr>
              <a:t>s</a:t>
            </a:r>
            <a:r>
              <a:rPr sz="2800" spc="65" dirty="0">
                <a:solidFill>
                  <a:srgbClr val="000086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000086"/>
                </a:solidFill>
                <a:latin typeface="Arial"/>
                <a:cs typeface="Arial"/>
              </a:rPr>
              <a:t>u</a:t>
            </a:r>
            <a:r>
              <a:rPr sz="2800" spc="-25" dirty="0">
                <a:solidFill>
                  <a:srgbClr val="000086"/>
                </a:solidFill>
                <a:latin typeface="Arial"/>
                <a:cs typeface="Arial"/>
              </a:rPr>
              <a:t>p</a:t>
            </a:r>
            <a:r>
              <a:rPr sz="2800" spc="755" dirty="0">
                <a:solidFill>
                  <a:srgbClr val="00005F"/>
                </a:solidFill>
                <a:latin typeface="Arial"/>
                <a:cs typeface="Arial"/>
              </a:rPr>
              <a:t>.</a:t>
            </a:r>
            <a:r>
              <a:rPr sz="2800" spc="315" dirty="0">
                <a:solidFill>
                  <a:srgbClr val="000086"/>
                </a:solidFill>
                <a:latin typeface="Arial"/>
                <a:cs typeface="Arial"/>
              </a:rPr>
              <a:t>select</a:t>
            </a:r>
            <a:r>
              <a:rPr sz="2800" spc="59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670" dirty="0">
                <a:solidFill>
                  <a:srgbClr val="005F5F"/>
                </a:solidFill>
                <a:latin typeface="Arial"/>
                <a:cs typeface="Arial"/>
              </a:rPr>
              <a:t>'.link'</a:t>
            </a:r>
            <a:r>
              <a:rPr sz="2800" spc="675" dirty="0">
                <a:solidFill>
                  <a:srgbClr val="00005F"/>
                </a:solidFill>
                <a:latin typeface="Arial"/>
                <a:cs typeface="Arial"/>
              </a:rPr>
              <a:t>):</a:t>
            </a:r>
            <a:endParaRPr sz="2800">
              <a:latin typeface="Arial"/>
              <a:cs typeface="Arial"/>
            </a:endParaRPr>
          </a:p>
          <a:p>
            <a:pPr marL="792480">
              <a:lnSpc>
                <a:spcPct val="100000"/>
              </a:lnSpc>
              <a:spcBef>
                <a:spcPts val="635"/>
              </a:spcBef>
            </a:pPr>
            <a:r>
              <a:rPr sz="2800" spc="490" dirty="0">
                <a:solidFill>
                  <a:srgbClr val="86005F"/>
                </a:solidFill>
                <a:latin typeface="Arial"/>
                <a:cs typeface="Arial"/>
              </a:rPr>
              <a:t>print</a:t>
            </a:r>
            <a:r>
              <a:rPr sz="2800" spc="490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490" dirty="0">
                <a:solidFill>
                  <a:srgbClr val="000086"/>
                </a:solidFill>
                <a:latin typeface="Arial"/>
                <a:cs typeface="Arial"/>
              </a:rPr>
              <a:t>link)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034920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954" y="411429"/>
            <a:ext cx="457200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6754" y="411429"/>
            <a:ext cx="2848737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1132916"/>
            <a:ext cx="1065733" cy="443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105" y="1132916"/>
            <a:ext cx="1091692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8842" y="1132916"/>
            <a:ext cx="1775841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9590" y="1132916"/>
            <a:ext cx="1033017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5034" y="1132916"/>
            <a:ext cx="710184" cy="443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0127" y="1132916"/>
            <a:ext cx="819150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4695" y="1132916"/>
            <a:ext cx="1065733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1368" y="1108024"/>
            <a:ext cx="4907915" cy="249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tabLst>
                <a:tab pos="792480" algn="l"/>
                <a:tab pos="1379855" algn="l"/>
                <a:tab pos="1769745" algn="l"/>
                <a:tab pos="2355215" algn="l"/>
              </a:tabLst>
            </a:pPr>
            <a:r>
              <a:rPr sz="2800" spc="340" dirty="0">
                <a:solidFill>
                  <a:srgbClr val="000086"/>
                </a:solidFill>
                <a:latin typeface="Arial"/>
                <a:cs typeface="Arial"/>
              </a:rPr>
              <a:t>alinks	</a:t>
            </a:r>
            <a:r>
              <a:rPr sz="2800" spc="-100" dirty="0">
                <a:solidFill>
                  <a:srgbClr val="00005F"/>
                </a:solidFill>
                <a:latin typeface="Arial"/>
                <a:cs typeface="Arial"/>
              </a:rPr>
              <a:t>=	</a:t>
            </a:r>
            <a:r>
              <a:rPr sz="2800" spc="365" dirty="0">
                <a:solidFill>
                  <a:srgbClr val="000086"/>
                </a:solidFill>
                <a:latin typeface="Arial"/>
                <a:cs typeface="Arial"/>
              </a:rPr>
              <a:t>soup</a:t>
            </a:r>
            <a:r>
              <a:rPr sz="2800" spc="365" dirty="0">
                <a:solidFill>
                  <a:srgbClr val="00005F"/>
                </a:solidFill>
                <a:latin typeface="Arial"/>
                <a:cs typeface="Arial"/>
              </a:rPr>
              <a:t>.</a:t>
            </a:r>
            <a:r>
              <a:rPr sz="2800" spc="365" dirty="0">
                <a:solidFill>
                  <a:srgbClr val="000086"/>
                </a:solidFill>
                <a:latin typeface="Arial"/>
                <a:cs typeface="Arial"/>
              </a:rPr>
              <a:t>select</a:t>
            </a:r>
            <a:r>
              <a:rPr sz="2800" spc="365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365" dirty="0">
                <a:solidFill>
                  <a:srgbClr val="005F5F"/>
                </a:solidFill>
                <a:latin typeface="Arial"/>
                <a:cs typeface="Arial"/>
              </a:rPr>
              <a:t>'a'</a:t>
            </a:r>
            <a:r>
              <a:rPr sz="2800" spc="365" dirty="0">
                <a:solidFill>
                  <a:srgbClr val="00005F"/>
                </a:solidFill>
                <a:latin typeface="Arial"/>
                <a:cs typeface="Arial"/>
              </a:rPr>
              <a:t>)  </a:t>
            </a:r>
            <a:r>
              <a:rPr sz="2800" spc="440" dirty="0">
                <a:solidFill>
                  <a:srgbClr val="86005F"/>
                </a:solidFill>
                <a:latin typeface="Arial"/>
                <a:cs typeface="Arial"/>
              </a:rPr>
              <a:t>for	</a:t>
            </a:r>
            <a:r>
              <a:rPr sz="2800" spc="484" dirty="0">
                <a:solidFill>
                  <a:srgbClr val="000086"/>
                </a:solidFill>
                <a:latin typeface="Arial"/>
                <a:cs typeface="Arial"/>
              </a:rPr>
              <a:t>link	</a:t>
            </a:r>
            <a:r>
              <a:rPr sz="2800" spc="445" dirty="0">
                <a:solidFill>
                  <a:srgbClr val="86005F"/>
                </a:solidFill>
                <a:latin typeface="Arial"/>
                <a:cs typeface="Arial"/>
              </a:rPr>
              <a:t>in	</a:t>
            </a:r>
            <a:r>
              <a:rPr sz="2800" spc="400" dirty="0">
                <a:solidFill>
                  <a:srgbClr val="000086"/>
                </a:solidFill>
                <a:latin typeface="Arial"/>
                <a:cs typeface="Arial"/>
              </a:rPr>
              <a:t>alinks</a:t>
            </a:r>
            <a:r>
              <a:rPr sz="2800" spc="400" dirty="0">
                <a:solidFill>
                  <a:srgbClr val="00005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92480">
              <a:lnSpc>
                <a:spcPct val="100000"/>
              </a:lnSpc>
              <a:spcBef>
                <a:spcPts val="635"/>
              </a:spcBef>
              <a:tabLst>
                <a:tab pos="4504055" algn="l"/>
              </a:tabLst>
            </a:pPr>
            <a:r>
              <a:rPr sz="2800" spc="530" dirty="0">
                <a:solidFill>
                  <a:srgbClr val="86005F"/>
                </a:solidFill>
                <a:latin typeface="Arial"/>
                <a:cs typeface="Arial"/>
              </a:rPr>
              <a:t>print</a:t>
            </a:r>
            <a:r>
              <a:rPr sz="2800" spc="530" dirty="0">
                <a:solidFill>
                  <a:srgbClr val="00005F"/>
                </a:solidFill>
                <a:latin typeface="Arial"/>
                <a:cs typeface="Arial"/>
              </a:rPr>
              <a:t>(</a:t>
            </a:r>
            <a:r>
              <a:rPr sz="2800" spc="530" dirty="0">
                <a:solidFill>
                  <a:srgbClr val="000086"/>
                </a:solidFill>
                <a:latin typeface="Arial"/>
                <a:cs typeface="Arial"/>
              </a:rPr>
              <a:t>link</a:t>
            </a:r>
            <a:r>
              <a:rPr sz="2800" spc="530" dirty="0">
                <a:solidFill>
                  <a:srgbClr val="00005F"/>
                </a:solidFill>
                <a:latin typeface="Arial"/>
                <a:cs typeface="Arial"/>
              </a:rPr>
              <a:t>[</a:t>
            </a:r>
            <a:r>
              <a:rPr sz="2800" spc="530" dirty="0">
                <a:solidFill>
                  <a:srgbClr val="005F5F"/>
                </a:solidFill>
                <a:latin typeface="Arial"/>
                <a:cs typeface="Arial"/>
              </a:rPr>
              <a:t>'href'</a:t>
            </a:r>
            <a:r>
              <a:rPr sz="2800" spc="530" dirty="0">
                <a:solidFill>
                  <a:srgbClr val="00005F"/>
                </a:solidFill>
                <a:latin typeface="Arial"/>
                <a:cs typeface="Arial"/>
              </a:rPr>
              <a:t>]	</a:t>
            </a:r>
            <a:r>
              <a:rPr sz="2800" spc="600" dirty="0">
                <a:solidFill>
                  <a:srgbClr val="00005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1220724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7883" y="411429"/>
            <a:ext cx="970026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854" y="411429"/>
            <a:ext cx="1627632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1132916"/>
            <a:ext cx="1560957" cy="443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8426" y="1132916"/>
            <a:ext cx="2486025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668" y="2156155"/>
            <a:ext cx="1341120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4689" y="2156155"/>
            <a:ext cx="2486025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668" y="3177539"/>
            <a:ext cx="1394206" cy="443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1368" y="1108024"/>
            <a:ext cx="11089640" cy="289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697865" indent="-227965">
              <a:lnSpc>
                <a:spcPct val="100000"/>
              </a:lnSpc>
              <a:spcBef>
                <a:spcPts val="2645"/>
              </a:spcBef>
              <a:buFont typeface="Arial"/>
              <a:buChar char="•"/>
              <a:tabLst>
                <a:tab pos="698500" algn="l"/>
                <a:tab pos="11076305" algn="l"/>
              </a:tabLst>
            </a:pPr>
            <a:r>
              <a:rPr sz="2400" u="heavy" dirty="0">
                <a:solidFill>
                  <a:srgbClr val="404040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9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29867" y="3632911"/>
            <a:ext cx="10454005" cy="381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9867" y="3962653"/>
            <a:ext cx="2188083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9817" y="429374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491" y="0"/>
                </a:lnTo>
              </a:path>
            </a:pathLst>
          </a:custGeom>
          <a:ln w="15239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563367"/>
            <a:ext cx="8202168" cy="302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068" y="411429"/>
            <a:ext cx="3662806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2267" y="2371344"/>
            <a:ext cx="370840" cy="504825"/>
          </a:xfrm>
          <a:custGeom>
            <a:avLst/>
            <a:gdLst/>
            <a:ahLst/>
            <a:cxnLst/>
            <a:rect l="l" t="t" r="r" b="b"/>
            <a:pathLst>
              <a:path w="370839" h="504825">
                <a:moveTo>
                  <a:pt x="0" y="61721"/>
                </a:moveTo>
                <a:lnTo>
                  <a:pt x="4857" y="37718"/>
                </a:lnTo>
                <a:lnTo>
                  <a:pt x="18097" y="18097"/>
                </a:lnTo>
                <a:lnTo>
                  <a:pt x="37718" y="4857"/>
                </a:lnTo>
                <a:lnTo>
                  <a:pt x="61721" y="0"/>
                </a:lnTo>
                <a:lnTo>
                  <a:pt x="308609" y="0"/>
                </a:lnTo>
                <a:lnTo>
                  <a:pt x="332613" y="4857"/>
                </a:lnTo>
                <a:lnTo>
                  <a:pt x="352234" y="18097"/>
                </a:lnTo>
                <a:lnTo>
                  <a:pt x="365474" y="37718"/>
                </a:lnTo>
                <a:lnTo>
                  <a:pt x="370331" y="61721"/>
                </a:lnTo>
                <a:lnTo>
                  <a:pt x="370331" y="442721"/>
                </a:lnTo>
                <a:lnTo>
                  <a:pt x="365474" y="466724"/>
                </a:lnTo>
                <a:lnTo>
                  <a:pt x="352234" y="486346"/>
                </a:lnTo>
                <a:lnTo>
                  <a:pt x="332613" y="499586"/>
                </a:lnTo>
                <a:lnTo>
                  <a:pt x="308609" y="504443"/>
                </a:lnTo>
                <a:lnTo>
                  <a:pt x="61721" y="504443"/>
                </a:lnTo>
                <a:lnTo>
                  <a:pt x="37718" y="499586"/>
                </a:lnTo>
                <a:lnTo>
                  <a:pt x="18097" y="486346"/>
                </a:lnTo>
                <a:lnTo>
                  <a:pt x="4857" y="466724"/>
                </a:lnTo>
                <a:lnTo>
                  <a:pt x="0" y="442721"/>
                </a:lnTo>
                <a:lnTo>
                  <a:pt x="0" y="61721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8672" y="3099816"/>
            <a:ext cx="2664460" cy="2152015"/>
          </a:xfrm>
          <a:custGeom>
            <a:avLst/>
            <a:gdLst/>
            <a:ahLst/>
            <a:cxnLst/>
            <a:rect l="l" t="t" r="r" b="b"/>
            <a:pathLst>
              <a:path w="2664460" h="2152015">
                <a:moveTo>
                  <a:pt x="0" y="141605"/>
                </a:moveTo>
                <a:lnTo>
                  <a:pt x="7216" y="96836"/>
                </a:lnTo>
                <a:lnTo>
                  <a:pt x="27314" y="57963"/>
                </a:lnTo>
                <a:lnTo>
                  <a:pt x="57963" y="27314"/>
                </a:lnTo>
                <a:lnTo>
                  <a:pt x="96836" y="7216"/>
                </a:lnTo>
                <a:lnTo>
                  <a:pt x="141604" y="0"/>
                </a:lnTo>
                <a:lnTo>
                  <a:pt x="2522347" y="0"/>
                </a:lnTo>
                <a:lnTo>
                  <a:pt x="2567115" y="7216"/>
                </a:lnTo>
                <a:lnTo>
                  <a:pt x="2605988" y="27314"/>
                </a:lnTo>
                <a:lnTo>
                  <a:pt x="2636637" y="57963"/>
                </a:lnTo>
                <a:lnTo>
                  <a:pt x="2656735" y="96836"/>
                </a:lnTo>
                <a:lnTo>
                  <a:pt x="2663952" y="141605"/>
                </a:lnTo>
                <a:lnTo>
                  <a:pt x="2663952" y="2010283"/>
                </a:lnTo>
                <a:lnTo>
                  <a:pt x="2656735" y="2055051"/>
                </a:lnTo>
                <a:lnTo>
                  <a:pt x="2636637" y="2093924"/>
                </a:lnTo>
                <a:lnTo>
                  <a:pt x="2605988" y="2124573"/>
                </a:lnTo>
                <a:lnTo>
                  <a:pt x="2567115" y="2144671"/>
                </a:lnTo>
                <a:lnTo>
                  <a:pt x="2522347" y="2151888"/>
                </a:lnTo>
                <a:lnTo>
                  <a:pt x="141604" y="2151888"/>
                </a:lnTo>
                <a:lnTo>
                  <a:pt x="96836" y="2144671"/>
                </a:lnTo>
                <a:lnTo>
                  <a:pt x="57963" y="2124573"/>
                </a:lnTo>
                <a:lnTo>
                  <a:pt x="27314" y="2093924"/>
                </a:lnTo>
                <a:lnTo>
                  <a:pt x="7216" y="2055051"/>
                </a:lnTo>
                <a:lnTo>
                  <a:pt x="0" y="2010283"/>
                </a:lnTo>
                <a:lnTo>
                  <a:pt x="0" y="141605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18319" y="5266944"/>
            <a:ext cx="818515" cy="248920"/>
          </a:xfrm>
          <a:custGeom>
            <a:avLst/>
            <a:gdLst/>
            <a:ahLst/>
            <a:cxnLst/>
            <a:rect l="l" t="t" r="r" b="b"/>
            <a:pathLst>
              <a:path w="818515" h="248920">
                <a:moveTo>
                  <a:pt x="0" y="16382"/>
                </a:moveTo>
                <a:lnTo>
                  <a:pt x="0" y="7365"/>
                </a:lnTo>
                <a:lnTo>
                  <a:pt x="7365" y="0"/>
                </a:lnTo>
                <a:lnTo>
                  <a:pt x="16382" y="0"/>
                </a:lnTo>
                <a:lnTo>
                  <a:pt x="802004" y="0"/>
                </a:lnTo>
                <a:lnTo>
                  <a:pt x="811022" y="0"/>
                </a:lnTo>
                <a:lnTo>
                  <a:pt x="818387" y="7365"/>
                </a:lnTo>
                <a:lnTo>
                  <a:pt x="818387" y="16382"/>
                </a:lnTo>
                <a:lnTo>
                  <a:pt x="818387" y="232028"/>
                </a:lnTo>
                <a:lnTo>
                  <a:pt x="818387" y="241045"/>
                </a:lnTo>
                <a:lnTo>
                  <a:pt x="811022" y="248411"/>
                </a:lnTo>
                <a:lnTo>
                  <a:pt x="802004" y="248411"/>
                </a:lnTo>
                <a:lnTo>
                  <a:pt x="16382" y="248411"/>
                </a:lnTo>
                <a:lnTo>
                  <a:pt x="7365" y="248411"/>
                </a:lnTo>
                <a:lnTo>
                  <a:pt x="0" y="241045"/>
                </a:lnTo>
                <a:lnTo>
                  <a:pt x="0" y="232028"/>
                </a:lnTo>
                <a:lnTo>
                  <a:pt x="0" y="16382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5830" y="1916429"/>
            <a:ext cx="1995170" cy="39941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00"/>
              </a:spcBef>
            </a:pP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</a:t>
            </a:r>
            <a:r>
              <a:rPr sz="20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点选元素观测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9438" y="3944873"/>
            <a:ext cx="4441190" cy="399415"/>
          </a:xfrm>
          <a:custGeom>
            <a:avLst/>
            <a:gdLst/>
            <a:ahLst/>
            <a:cxnLst/>
            <a:rect l="l" t="t" r="r" b="b"/>
            <a:pathLst>
              <a:path w="4441190" h="399414">
                <a:moveTo>
                  <a:pt x="0" y="399288"/>
                </a:moveTo>
                <a:lnTo>
                  <a:pt x="4440936" y="399288"/>
                </a:lnTo>
                <a:lnTo>
                  <a:pt x="44409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9438" y="3944873"/>
            <a:ext cx="4441190" cy="399415"/>
          </a:xfrm>
          <a:custGeom>
            <a:avLst/>
            <a:gdLst/>
            <a:ahLst/>
            <a:cxnLst/>
            <a:rect l="l" t="t" r="r" b="b"/>
            <a:pathLst>
              <a:path w="4441190" h="399414">
                <a:moveTo>
                  <a:pt x="0" y="399288"/>
                </a:moveTo>
                <a:lnTo>
                  <a:pt x="4440936" y="399288"/>
                </a:lnTo>
                <a:lnTo>
                  <a:pt x="44409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6821" y="4711446"/>
            <a:ext cx="3022600" cy="399415"/>
          </a:xfrm>
          <a:custGeom>
            <a:avLst/>
            <a:gdLst/>
            <a:ahLst/>
            <a:cxnLst/>
            <a:rect l="l" t="t" r="r" b="b"/>
            <a:pathLst>
              <a:path w="3022600" h="399414">
                <a:moveTo>
                  <a:pt x="0" y="399287"/>
                </a:moveTo>
                <a:lnTo>
                  <a:pt x="3022092" y="399287"/>
                </a:lnTo>
                <a:lnTo>
                  <a:pt x="3022092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6821" y="4711446"/>
            <a:ext cx="3022600" cy="399415"/>
          </a:xfrm>
          <a:custGeom>
            <a:avLst/>
            <a:gdLst/>
            <a:ahLst/>
            <a:cxnLst/>
            <a:rect l="l" t="t" r="r" b="b"/>
            <a:pathLst>
              <a:path w="3022600" h="399414">
                <a:moveTo>
                  <a:pt x="0" y="399287"/>
                </a:moveTo>
                <a:lnTo>
                  <a:pt x="3022092" y="399287"/>
                </a:lnTo>
                <a:lnTo>
                  <a:pt x="3022092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9438" y="3970146"/>
            <a:ext cx="4441190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indent="-26987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82270" algn="l"/>
              </a:tabLst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观察元素所在位置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.Q-tpWrap</a:t>
            </a:r>
            <a:r>
              <a:rPr sz="20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.text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Noto Sans CJK JP Regular"/>
              <a:buAutoNum type="arabicPeriod" startAt="2"/>
            </a:pPr>
            <a:endParaRPr sz="3150">
              <a:latin typeface="Times New Roman"/>
              <a:cs typeface="Times New Roman"/>
            </a:endParaRPr>
          </a:p>
          <a:p>
            <a:pPr marL="1540510" indent="-26987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541145" algn="l"/>
              </a:tabLst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下方可以观察卷标路径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034920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954" y="411429"/>
            <a:ext cx="1337309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1801" y="411429"/>
            <a:ext cx="3659378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8" y="1132916"/>
            <a:ext cx="990600" cy="443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7319" y="1132916"/>
            <a:ext cx="482193" cy="443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7614" y="1132916"/>
            <a:ext cx="2463800" cy="443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5519" y="1132916"/>
            <a:ext cx="228600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9819" y="1132916"/>
            <a:ext cx="638048" cy="443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8354" y="1132916"/>
            <a:ext cx="173736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5222" y="1132916"/>
            <a:ext cx="796289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2254" y="1132916"/>
            <a:ext cx="341375" cy="443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8286" y="1132916"/>
            <a:ext cx="2031999" cy="4437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0868" y="1132916"/>
            <a:ext cx="170688" cy="4437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6213" y="1132916"/>
            <a:ext cx="228600" cy="4437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068" y="1644142"/>
            <a:ext cx="609600" cy="443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0516" y="1644142"/>
            <a:ext cx="642518" cy="4434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1601" y="1644142"/>
            <a:ext cx="461772" cy="4434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8698" y="1644142"/>
            <a:ext cx="990600" cy="443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1177" y="1644142"/>
            <a:ext cx="173736" cy="4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8045" y="1644142"/>
            <a:ext cx="1092047" cy="4434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4163" y="1644142"/>
            <a:ext cx="228600" cy="443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8463" y="1644142"/>
            <a:ext cx="573024" cy="4434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8230" y="1644142"/>
            <a:ext cx="243839" cy="4434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0151" y="1644142"/>
            <a:ext cx="1417065" cy="4434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7075" y="1644142"/>
            <a:ext cx="944473" cy="4434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16572" y="1644142"/>
            <a:ext cx="301751" cy="4434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" y="2153107"/>
            <a:ext cx="945857" cy="4437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9222" y="2153107"/>
            <a:ext cx="228600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3522" y="2153107"/>
            <a:ext cx="642112" cy="4437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45105" y="2153107"/>
            <a:ext cx="173736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31973" y="2153107"/>
            <a:ext cx="1091691" cy="4437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7709" y="2153107"/>
            <a:ext cx="228600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2009" y="2153107"/>
            <a:ext cx="479958" cy="4437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42054" y="2153107"/>
            <a:ext cx="342900" cy="4437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0654" y="2153107"/>
            <a:ext cx="399288" cy="4437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70298" y="2153107"/>
            <a:ext cx="301751" cy="4437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1466" y="2153107"/>
            <a:ext cx="796289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8498" y="2153107"/>
            <a:ext cx="176784" cy="4437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96890" y="2153107"/>
            <a:ext cx="642112" cy="4437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78475" y="2153107"/>
            <a:ext cx="173736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65342" y="2153107"/>
            <a:ext cx="1092047" cy="4437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01332" y="2153107"/>
            <a:ext cx="228600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15632" y="2153107"/>
            <a:ext cx="479551" cy="4437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75296" y="2153107"/>
            <a:ext cx="342900" cy="4437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03896" y="2153107"/>
            <a:ext cx="399288" cy="4437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3541" y="2153107"/>
            <a:ext cx="342900" cy="4437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2141" y="2153107"/>
            <a:ext cx="170688" cy="4437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17484" y="2153107"/>
            <a:ext cx="819530" cy="4437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73185" y="2153107"/>
            <a:ext cx="170688" cy="4437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58530" y="2153107"/>
            <a:ext cx="342900" cy="4437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17457" y="5145785"/>
            <a:ext cx="1420495" cy="1015365"/>
          </a:xfrm>
          <a:custGeom>
            <a:avLst/>
            <a:gdLst/>
            <a:ahLst/>
            <a:cxnLst/>
            <a:rect l="l" t="t" r="r" b="b"/>
            <a:pathLst>
              <a:path w="1420495" h="1015364">
                <a:moveTo>
                  <a:pt x="0" y="1014983"/>
                </a:moveTo>
                <a:lnTo>
                  <a:pt x="1420368" y="1014983"/>
                </a:lnTo>
                <a:lnTo>
                  <a:pt x="1420368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17457" y="5145785"/>
            <a:ext cx="1420495" cy="1015365"/>
          </a:xfrm>
          <a:custGeom>
            <a:avLst/>
            <a:gdLst/>
            <a:ahLst/>
            <a:cxnLst/>
            <a:rect l="l" t="t" r="r" b="b"/>
            <a:pathLst>
              <a:path w="1420495" h="1015364">
                <a:moveTo>
                  <a:pt x="0" y="1014983"/>
                </a:moveTo>
                <a:lnTo>
                  <a:pt x="1420368" y="1014983"/>
                </a:lnTo>
                <a:lnTo>
                  <a:pt x="1420368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708770" y="5164751"/>
            <a:ext cx="1226820" cy="9486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标 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题 </a:t>
            </a:r>
            <a:r>
              <a:rPr sz="200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: </a:t>
            </a:r>
            <a:r>
              <a:rPr sz="20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h2 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时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间</a:t>
            </a:r>
            <a:r>
              <a:rPr sz="200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:</a:t>
            </a:r>
            <a:r>
              <a:rPr sz="2000" spc="-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.time  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连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结</a:t>
            </a:r>
            <a:r>
              <a:rPr sz="200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:</a:t>
            </a:r>
            <a:r>
              <a:rPr sz="2000" spc="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36420" y="3270503"/>
            <a:ext cx="8200644" cy="30281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441829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1968" y="2406395"/>
            <a:ext cx="1214755" cy="578485"/>
          </a:xfrm>
          <a:custGeom>
            <a:avLst/>
            <a:gdLst/>
            <a:ahLst/>
            <a:cxnLst/>
            <a:rect l="l" t="t" r="r" b="b"/>
            <a:pathLst>
              <a:path w="1214754" h="578485">
                <a:moveTo>
                  <a:pt x="0" y="0"/>
                </a:moveTo>
                <a:lnTo>
                  <a:pt x="0" y="393953"/>
                </a:lnTo>
                <a:lnTo>
                  <a:pt x="1214501" y="393953"/>
                </a:lnTo>
                <a:lnTo>
                  <a:pt x="1214501" y="577976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7340" y="4245864"/>
            <a:ext cx="1214755" cy="578485"/>
          </a:xfrm>
          <a:custGeom>
            <a:avLst/>
            <a:gdLst/>
            <a:ahLst/>
            <a:cxnLst/>
            <a:rect l="l" t="t" r="r" b="b"/>
            <a:pathLst>
              <a:path w="1214754" h="578485">
                <a:moveTo>
                  <a:pt x="0" y="0"/>
                </a:moveTo>
                <a:lnTo>
                  <a:pt x="0" y="393954"/>
                </a:lnTo>
                <a:lnTo>
                  <a:pt x="1214501" y="393954"/>
                </a:lnTo>
                <a:lnTo>
                  <a:pt x="1214501" y="577977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2711" y="4245864"/>
            <a:ext cx="1214755" cy="578485"/>
          </a:xfrm>
          <a:custGeom>
            <a:avLst/>
            <a:gdLst/>
            <a:ahLst/>
            <a:cxnLst/>
            <a:rect l="l" t="t" r="r" b="b"/>
            <a:pathLst>
              <a:path w="1214754" h="578485">
                <a:moveTo>
                  <a:pt x="1214501" y="0"/>
                </a:moveTo>
                <a:lnTo>
                  <a:pt x="1214501" y="393954"/>
                </a:lnTo>
                <a:lnTo>
                  <a:pt x="0" y="393954"/>
                </a:lnTo>
                <a:lnTo>
                  <a:pt x="0" y="577977"/>
                </a:lnTo>
              </a:path>
            </a:pathLst>
          </a:custGeom>
          <a:ln w="12191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7340" y="2406395"/>
            <a:ext cx="1214755" cy="578485"/>
          </a:xfrm>
          <a:custGeom>
            <a:avLst/>
            <a:gdLst/>
            <a:ahLst/>
            <a:cxnLst/>
            <a:rect l="l" t="t" r="r" b="b"/>
            <a:pathLst>
              <a:path w="1214754" h="578485">
                <a:moveTo>
                  <a:pt x="1214501" y="0"/>
                </a:moveTo>
                <a:lnTo>
                  <a:pt x="1214501" y="393953"/>
                </a:lnTo>
                <a:lnTo>
                  <a:pt x="0" y="393953"/>
                </a:lnTo>
                <a:lnTo>
                  <a:pt x="0" y="577976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20" y="114452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80">
                <a:moveTo>
                  <a:pt x="1861057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34"/>
                </a:lnTo>
                <a:lnTo>
                  <a:pt x="9919" y="1184773"/>
                </a:lnTo>
                <a:lnTo>
                  <a:pt x="36972" y="1224899"/>
                </a:lnTo>
                <a:lnTo>
                  <a:pt x="77098" y="1251952"/>
                </a:lnTo>
                <a:lnTo>
                  <a:pt x="126237" y="1261872"/>
                </a:lnTo>
                <a:lnTo>
                  <a:pt x="1861057" y="1261872"/>
                </a:lnTo>
                <a:lnTo>
                  <a:pt x="1910197" y="1251952"/>
                </a:lnTo>
                <a:lnTo>
                  <a:pt x="1950323" y="1224899"/>
                </a:lnTo>
                <a:lnTo>
                  <a:pt x="1977376" y="1184773"/>
                </a:lnTo>
                <a:lnTo>
                  <a:pt x="1987296" y="1135634"/>
                </a:lnTo>
                <a:lnTo>
                  <a:pt x="1987296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8320" y="114452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80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7"/>
                </a:lnTo>
                <a:lnTo>
                  <a:pt x="1987296" y="1135634"/>
                </a:lnTo>
                <a:lnTo>
                  <a:pt x="1977376" y="1184773"/>
                </a:lnTo>
                <a:lnTo>
                  <a:pt x="1950323" y="1224899"/>
                </a:lnTo>
                <a:lnTo>
                  <a:pt x="1910197" y="1251952"/>
                </a:lnTo>
                <a:lnTo>
                  <a:pt x="1861057" y="1261872"/>
                </a:lnTo>
                <a:lnTo>
                  <a:pt x="126237" y="1261872"/>
                </a:lnTo>
                <a:lnTo>
                  <a:pt x="77098" y="1251952"/>
                </a:lnTo>
                <a:lnTo>
                  <a:pt x="36972" y="1224899"/>
                </a:lnTo>
                <a:lnTo>
                  <a:pt x="9919" y="1184773"/>
                </a:lnTo>
                <a:lnTo>
                  <a:pt x="0" y="113563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9300" y="1354836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80">
                <a:moveTo>
                  <a:pt x="1861057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34"/>
                </a:lnTo>
                <a:lnTo>
                  <a:pt x="9919" y="1184773"/>
                </a:lnTo>
                <a:lnTo>
                  <a:pt x="36972" y="1224899"/>
                </a:lnTo>
                <a:lnTo>
                  <a:pt x="77098" y="1251952"/>
                </a:lnTo>
                <a:lnTo>
                  <a:pt x="126237" y="1261872"/>
                </a:lnTo>
                <a:lnTo>
                  <a:pt x="1861057" y="1261872"/>
                </a:lnTo>
                <a:lnTo>
                  <a:pt x="1910197" y="1251952"/>
                </a:lnTo>
                <a:lnTo>
                  <a:pt x="1950323" y="1224899"/>
                </a:lnTo>
                <a:lnTo>
                  <a:pt x="1977376" y="1184773"/>
                </a:lnTo>
                <a:lnTo>
                  <a:pt x="1987296" y="1135634"/>
                </a:lnTo>
                <a:lnTo>
                  <a:pt x="1987296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9300" y="1354836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80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7"/>
                </a:lnTo>
                <a:lnTo>
                  <a:pt x="1987296" y="1135634"/>
                </a:lnTo>
                <a:lnTo>
                  <a:pt x="1977376" y="1184773"/>
                </a:lnTo>
                <a:lnTo>
                  <a:pt x="1950323" y="1224899"/>
                </a:lnTo>
                <a:lnTo>
                  <a:pt x="1910197" y="1251952"/>
                </a:lnTo>
                <a:lnTo>
                  <a:pt x="1861057" y="1261872"/>
                </a:lnTo>
                <a:lnTo>
                  <a:pt x="126237" y="1261872"/>
                </a:lnTo>
                <a:lnTo>
                  <a:pt x="77098" y="1251952"/>
                </a:lnTo>
                <a:lnTo>
                  <a:pt x="36972" y="1224899"/>
                </a:lnTo>
                <a:lnTo>
                  <a:pt x="9919" y="1184773"/>
                </a:lnTo>
                <a:lnTo>
                  <a:pt x="0" y="113563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99352" y="1735327"/>
            <a:ext cx="650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75" dirty="0">
                <a:solidFill>
                  <a:srgbClr val="000000"/>
                </a:solidFill>
              </a:rPr>
              <a:t>D</a:t>
            </a:r>
            <a:r>
              <a:rPr sz="2600" spc="-229" dirty="0">
                <a:solidFill>
                  <a:srgbClr val="000000"/>
                </a:solidFill>
              </a:rPr>
              <a:t>a</a:t>
            </a:r>
            <a:r>
              <a:rPr sz="2600" spc="110" dirty="0">
                <a:solidFill>
                  <a:srgbClr val="000000"/>
                </a:solidFill>
              </a:rPr>
              <a:t>t</a:t>
            </a:r>
            <a:r>
              <a:rPr sz="2600" spc="-200" dirty="0">
                <a:solidFill>
                  <a:srgbClr val="000000"/>
                </a:solidFill>
              </a:rPr>
              <a:t>a</a:t>
            </a:r>
            <a:endParaRPr sz="2600"/>
          </a:p>
        </p:txBody>
      </p:sp>
      <p:sp>
        <p:nvSpPr>
          <p:cNvPr id="13" name="object 13"/>
          <p:cNvSpPr/>
          <p:nvPr/>
        </p:nvSpPr>
        <p:spPr>
          <a:xfrm>
            <a:off x="4393691" y="2983992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8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34"/>
                </a:lnTo>
                <a:lnTo>
                  <a:pt x="9919" y="1184773"/>
                </a:lnTo>
                <a:lnTo>
                  <a:pt x="36972" y="1224899"/>
                </a:lnTo>
                <a:lnTo>
                  <a:pt x="77098" y="1251952"/>
                </a:lnTo>
                <a:lnTo>
                  <a:pt x="126237" y="1261872"/>
                </a:lnTo>
                <a:lnTo>
                  <a:pt x="1861058" y="1261872"/>
                </a:lnTo>
                <a:lnTo>
                  <a:pt x="1910197" y="1251952"/>
                </a:lnTo>
                <a:lnTo>
                  <a:pt x="1950323" y="1224899"/>
                </a:lnTo>
                <a:lnTo>
                  <a:pt x="1977376" y="1184773"/>
                </a:lnTo>
                <a:lnTo>
                  <a:pt x="1987296" y="1135634"/>
                </a:lnTo>
                <a:lnTo>
                  <a:pt x="1987296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691" y="2983992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8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7"/>
                </a:lnTo>
                <a:lnTo>
                  <a:pt x="1987296" y="1135634"/>
                </a:lnTo>
                <a:lnTo>
                  <a:pt x="1977376" y="1184773"/>
                </a:lnTo>
                <a:lnTo>
                  <a:pt x="1950323" y="1224899"/>
                </a:lnTo>
                <a:lnTo>
                  <a:pt x="1910197" y="1251952"/>
                </a:lnTo>
                <a:lnTo>
                  <a:pt x="1861058" y="1261872"/>
                </a:lnTo>
                <a:lnTo>
                  <a:pt x="126237" y="1261872"/>
                </a:lnTo>
                <a:lnTo>
                  <a:pt x="77098" y="1251952"/>
                </a:lnTo>
                <a:lnTo>
                  <a:pt x="36972" y="1224899"/>
                </a:lnTo>
                <a:lnTo>
                  <a:pt x="9919" y="1184773"/>
                </a:lnTo>
                <a:lnTo>
                  <a:pt x="0" y="113563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4671" y="319430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7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34"/>
                </a:lnTo>
                <a:lnTo>
                  <a:pt x="9919" y="1184773"/>
                </a:lnTo>
                <a:lnTo>
                  <a:pt x="36972" y="1224899"/>
                </a:lnTo>
                <a:lnTo>
                  <a:pt x="77098" y="1251952"/>
                </a:lnTo>
                <a:lnTo>
                  <a:pt x="126237" y="1261872"/>
                </a:lnTo>
                <a:lnTo>
                  <a:pt x="1861057" y="1261872"/>
                </a:lnTo>
                <a:lnTo>
                  <a:pt x="1910197" y="1251952"/>
                </a:lnTo>
                <a:lnTo>
                  <a:pt x="1950323" y="1224899"/>
                </a:lnTo>
                <a:lnTo>
                  <a:pt x="1977376" y="1184773"/>
                </a:lnTo>
                <a:lnTo>
                  <a:pt x="1987296" y="1135634"/>
                </a:lnTo>
                <a:lnTo>
                  <a:pt x="1987296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4671" y="319430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7"/>
                </a:lnTo>
                <a:lnTo>
                  <a:pt x="1987296" y="1135634"/>
                </a:lnTo>
                <a:lnTo>
                  <a:pt x="1977376" y="1184773"/>
                </a:lnTo>
                <a:lnTo>
                  <a:pt x="1950323" y="1224899"/>
                </a:lnTo>
                <a:lnTo>
                  <a:pt x="1910197" y="1251952"/>
                </a:lnTo>
                <a:lnTo>
                  <a:pt x="1861057" y="1261872"/>
                </a:lnTo>
                <a:lnTo>
                  <a:pt x="126237" y="1261872"/>
                </a:lnTo>
                <a:lnTo>
                  <a:pt x="77098" y="1251952"/>
                </a:lnTo>
                <a:lnTo>
                  <a:pt x="36972" y="1224899"/>
                </a:lnTo>
                <a:lnTo>
                  <a:pt x="9919" y="1184773"/>
                </a:lnTo>
                <a:lnTo>
                  <a:pt x="0" y="113563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60214" y="3575684"/>
            <a:ext cx="16992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65" dirty="0">
                <a:latin typeface="Arial"/>
                <a:cs typeface="Arial"/>
              </a:rPr>
              <a:t>Qua</a:t>
            </a:r>
            <a:r>
              <a:rPr sz="2600" spc="-170" dirty="0">
                <a:latin typeface="Arial"/>
                <a:cs typeface="Arial"/>
              </a:rPr>
              <a:t>n</a:t>
            </a:r>
            <a:r>
              <a:rPr sz="2600" spc="100" dirty="0">
                <a:latin typeface="Arial"/>
                <a:cs typeface="Arial"/>
              </a:rPr>
              <a:t>ti</a:t>
            </a:r>
            <a:r>
              <a:rPr sz="2600" spc="80" dirty="0">
                <a:latin typeface="Arial"/>
                <a:cs typeface="Arial"/>
              </a:rPr>
              <a:t>t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ti</a:t>
            </a:r>
            <a:r>
              <a:rPr sz="2600" spc="-5" dirty="0">
                <a:latin typeface="Arial"/>
                <a:cs typeface="Arial"/>
              </a:rPr>
              <a:t>v</a:t>
            </a:r>
            <a:r>
              <a:rPr sz="2600" spc="-155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9064" y="482498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8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8"/>
                </a:lnTo>
                <a:lnTo>
                  <a:pt x="0" y="1135684"/>
                </a:lnTo>
                <a:lnTo>
                  <a:pt x="9919" y="1184799"/>
                </a:lnTo>
                <a:lnTo>
                  <a:pt x="36972" y="1224910"/>
                </a:lnTo>
                <a:lnTo>
                  <a:pt x="77098" y="1251954"/>
                </a:lnTo>
                <a:lnTo>
                  <a:pt x="126237" y="1261872"/>
                </a:lnTo>
                <a:lnTo>
                  <a:pt x="1861058" y="1261872"/>
                </a:lnTo>
                <a:lnTo>
                  <a:pt x="1910197" y="1251954"/>
                </a:lnTo>
                <a:lnTo>
                  <a:pt x="1950323" y="1224910"/>
                </a:lnTo>
                <a:lnTo>
                  <a:pt x="1977376" y="1184799"/>
                </a:lnTo>
                <a:lnTo>
                  <a:pt x="1987296" y="1135684"/>
                </a:lnTo>
                <a:lnTo>
                  <a:pt x="1987296" y="126238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9064" y="482498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8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8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8"/>
                </a:lnTo>
                <a:lnTo>
                  <a:pt x="1987296" y="1135684"/>
                </a:lnTo>
                <a:lnTo>
                  <a:pt x="1977376" y="1184799"/>
                </a:lnTo>
                <a:lnTo>
                  <a:pt x="1950323" y="1224910"/>
                </a:lnTo>
                <a:lnTo>
                  <a:pt x="1910197" y="1251954"/>
                </a:lnTo>
                <a:lnTo>
                  <a:pt x="1861058" y="1261872"/>
                </a:lnTo>
                <a:lnTo>
                  <a:pt x="126237" y="1261872"/>
                </a:lnTo>
                <a:lnTo>
                  <a:pt x="77098" y="1251954"/>
                </a:lnTo>
                <a:lnTo>
                  <a:pt x="36972" y="1224910"/>
                </a:lnTo>
                <a:lnTo>
                  <a:pt x="9919" y="1184799"/>
                </a:lnTo>
                <a:lnTo>
                  <a:pt x="0" y="1135684"/>
                </a:lnTo>
                <a:lnTo>
                  <a:pt x="0" y="12623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0044" y="5033771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7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84"/>
                </a:lnTo>
                <a:lnTo>
                  <a:pt x="9919" y="1184799"/>
                </a:lnTo>
                <a:lnTo>
                  <a:pt x="36972" y="1224910"/>
                </a:lnTo>
                <a:lnTo>
                  <a:pt x="77098" y="1251954"/>
                </a:lnTo>
                <a:lnTo>
                  <a:pt x="126237" y="1261871"/>
                </a:lnTo>
                <a:lnTo>
                  <a:pt x="1861057" y="1261871"/>
                </a:lnTo>
                <a:lnTo>
                  <a:pt x="1910197" y="1251954"/>
                </a:lnTo>
                <a:lnTo>
                  <a:pt x="1950323" y="1224910"/>
                </a:lnTo>
                <a:lnTo>
                  <a:pt x="1977376" y="1184799"/>
                </a:lnTo>
                <a:lnTo>
                  <a:pt x="1987295" y="1135684"/>
                </a:lnTo>
                <a:lnTo>
                  <a:pt x="1987295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0044" y="5033771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5" y="126237"/>
                </a:lnTo>
                <a:lnTo>
                  <a:pt x="1987295" y="1135684"/>
                </a:lnTo>
                <a:lnTo>
                  <a:pt x="1977376" y="1184799"/>
                </a:lnTo>
                <a:lnTo>
                  <a:pt x="1950323" y="1224910"/>
                </a:lnTo>
                <a:lnTo>
                  <a:pt x="1910197" y="1251954"/>
                </a:lnTo>
                <a:lnTo>
                  <a:pt x="1861057" y="1261871"/>
                </a:lnTo>
                <a:lnTo>
                  <a:pt x="126237" y="1261871"/>
                </a:lnTo>
                <a:lnTo>
                  <a:pt x="77098" y="1251954"/>
                </a:lnTo>
                <a:lnTo>
                  <a:pt x="36972" y="1224910"/>
                </a:lnTo>
                <a:lnTo>
                  <a:pt x="9919" y="1184799"/>
                </a:lnTo>
                <a:lnTo>
                  <a:pt x="0" y="113568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3621" y="5415788"/>
            <a:ext cx="11226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20" dirty="0">
                <a:latin typeface="Arial"/>
                <a:cs typeface="Arial"/>
              </a:rPr>
              <a:t>Discrete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08320" y="482498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7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8"/>
                </a:lnTo>
                <a:lnTo>
                  <a:pt x="0" y="1135684"/>
                </a:lnTo>
                <a:lnTo>
                  <a:pt x="9919" y="1184799"/>
                </a:lnTo>
                <a:lnTo>
                  <a:pt x="36972" y="1224910"/>
                </a:lnTo>
                <a:lnTo>
                  <a:pt x="77098" y="1251954"/>
                </a:lnTo>
                <a:lnTo>
                  <a:pt x="126237" y="1261872"/>
                </a:lnTo>
                <a:lnTo>
                  <a:pt x="1861057" y="1261872"/>
                </a:lnTo>
                <a:lnTo>
                  <a:pt x="1910197" y="1251954"/>
                </a:lnTo>
                <a:lnTo>
                  <a:pt x="1950323" y="1224910"/>
                </a:lnTo>
                <a:lnTo>
                  <a:pt x="1977376" y="1184799"/>
                </a:lnTo>
                <a:lnTo>
                  <a:pt x="1987296" y="1135684"/>
                </a:lnTo>
                <a:lnTo>
                  <a:pt x="1987296" y="126238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8320" y="482498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8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8"/>
                </a:lnTo>
                <a:lnTo>
                  <a:pt x="1987296" y="1135684"/>
                </a:lnTo>
                <a:lnTo>
                  <a:pt x="1977376" y="1184799"/>
                </a:lnTo>
                <a:lnTo>
                  <a:pt x="1950323" y="1224910"/>
                </a:lnTo>
                <a:lnTo>
                  <a:pt x="1910197" y="1251954"/>
                </a:lnTo>
                <a:lnTo>
                  <a:pt x="1861057" y="1261872"/>
                </a:lnTo>
                <a:lnTo>
                  <a:pt x="126237" y="1261872"/>
                </a:lnTo>
                <a:lnTo>
                  <a:pt x="77098" y="1251954"/>
                </a:lnTo>
                <a:lnTo>
                  <a:pt x="36972" y="1224910"/>
                </a:lnTo>
                <a:lnTo>
                  <a:pt x="9919" y="1184799"/>
                </a:lnTo>
                <a:lnTo>
                  <a:pt x="0" y="1135684"/>
                </a:lnTo>
                <a:lnTo>
                  <a:pt x="0" y="12623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9300" y="5033771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7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84"/>
                </a:lnTo>
                <a:lnTo>
                  <a:pt x="9919" y="1184799"/>
                </a:lnTo>
                <a:lnTo>
                  <a:pt x="36972" y="1224910"/>
                </a:lnTo>
                <a:lnTo>
                  <a:pt x="77098" y="1251954"/>
                </a:lnTo>
                <a:lnTo>
                  <a:pt x="126237" y="1261871"/>
                </a:lnTo>
                <a:lnTo>
                  <a:pt x="1861057" y="1261871"/>
                </a:lnTo>
                <a:lnTo>
                  <a:pt x="1910197" y="1251954"/>
                </a:lnTo>
                <a:lnTo>
                  <a:pt x="1950323" y="1224910"/>
                </a:lnTo>
                <a:lnTo>
                  <a:pt x="1977376" y="1184799"/>
                </a:lnTo>
                <a:lnTo>
                  <a:pt x="1987296" y="1135684"/>
                </a:lnTo>
                <a:lnTo>
                  <a:pt x="1987296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9300" y="5033771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7"/>
                </a:lnTo>
                <a:lnTo>
                  <a:pt x="1987296" y="1135684"/>
                </a:lnTo>
                <a:lnTo>
                  <a:pt x="1977376" y="1184799"/>
                </a:lnTo>
                <a:lnTo>
                  <a:pt x="1950323" y="1224910"/>
                </a:lnTo>
                <a:lnTo>
                  <a:pt x="1910197" y="1251954"/>
                </a:lnTo>
                <a:lnTo>
                  <a:pt x="1861057" y="1261871"/>
                </a:lnTo>
                <a:lnTo>
                  <a:pt x="126237" y="1261871"/>
                </a:lnTo>
                <a:lnTo>
                  <a:pt x="77098" y="1251954"/>
                </a:lnTo>
                <a:lnTo>
                  <a:pt x="36972" y="1224910"/>
                </a:lnTo>
                <a:lnTo>
                  <a:pt x="9919" y="1184799"/>
                </a:lnTo>
                <a:lnTo>
                  <a:pt x="0" y="113568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45200" y="5415788"/>
            <a:ext cx="15595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29" dirty="0">
                <a:latin typeface="Arial"/>
                <a:cs typeface="Arial"/>
              </a:rPr>
              <a:t>Co</a:t>
            </a:r>
            <a:r>
              <a:rPr sz="2600" spc="-225" dirty="0">
                <a:latin typeface="Arial"/>
                <a:cs typeface="Arial"/>
              </a:rPr>
              <a:t>n</a:t>
            </a:r>
            <a:r>
              <a:rPr sz="2600" spc="-60" dirty="0">
                <a:latin typeface="Arial"/>
                <a:cs typeface="Arial"/>
              </a:rPr>
              <a:t>tinuous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2947" y="2983992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7" y="0"/>
                </a:moveTo>
                <a:lnTo>
                  <a:pt x="126237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34"/>
                </a:lnTo>
                <a:lnTo>
                  <a:pt x="9919" y="1184773"/>
                </a:lnTo>
                <a:lnTo>
                  <a:pt x="36972" y="1224899"/>
                </a:lnTo>
                <a:lnTo>
                  <a:pt x="77098" y="1251952"/>
                </a:lnTo>
                <a:lnTo>
                  <a:pt x="126237" y="1261872"/>
                </a:lnTo>
                <a:lnTo>
                  <a:pt x="1861057" y="1261872"/>
                </a:lnTo>
                <a:lnTo>
                  <a:pt x="1910197" y="1251952"/>
                </a:lnTo>
                <a:lnTo>
                  <a:pt x="1950323" y="1224899"/>
                </a:lnTo>
                <a:lnTo>
                  <a:pt x="1977376" y="1184773"/>
                </a:lnTo>
                <a:lnTo>
                  <a:pt x="1987296" y="1135634"/>
                </a:lnTo>
                <a:lnTo>
                  <a:pt x="1987296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2947" y="2983992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7"/>
                </a:lnTo>
                <a:lnTo>
                  <a:pt x="1987296" y="1135634"/>
                </a:lnTo>
                <a:lnTo>
                  <a:pt x="1977376" y="1184773"/>
                </a:lnTo>
                <a:lnTo>
                  <a:pt x="1950323" y="1224899"/>
                </a:lnTo>
                <a:lnTo>
                  <a:pt x="1910197" y="1251952"/>
                </a:lnTo>
                <a:lnTo>
                  <a:pt x="1861057" y="1261872"/>
                </a:lnTo>
                <a:lnTo>
                  <a:pt x="126237" y="1261872"/>
                </a:lnTo>
                <a:lnTo>
                  <a:pt x="77098" y="1251952"/>
                </a:lnTo>
                <a:lnTo>
                  <a:pt x="36972" y="1224899"/>
                </a:lnTo>
                <a:lnTo>
                  <a:pt x="9919" y="1184773"/>
                </a:lnTo>
                <a:lnTo>
                  <a:pt x="0" y="113563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3928" y="319430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1861057" y="0"/>
                </a:moveTo>
                <a:lnTo>
                  <a:pt x="126238" y="0"/>
                </a:lnTo>
                <a:lnTo>
                  <a:pt x="77098" y="9919"/>
                </a:lnTo>
                <a:lnTo>
                  <a:pt x="36972" y="36972"/>
                </a:lnTo>
                <a:lnTo>
                  <a:pt x="9919" y="77098"/>
                </a:lnTo>
                <a:lnTo>
                  <a:pt x="0" y="126237"/>
                </a:lnTo>
                <a:lnTo>
                  <a:pt x="0" y="1135634"/>
                </a:lnTo>
                <a:lnTo>
                  <a:pt x="9919" y="1184773"/>
                </a:lnTo>
                <a:lnTo>
                  <a:pt x="36972" y="1224899"/>
                </a:lnTo>
                <a:lnTo>
                  <a:pt x="77098" y="1251952"/>
                </a:lnTo>
                <a:lnTo>
                  <a:pt x="126238" y="1261872"/>
                </a:lnTo>
                <a:lnTo>
                  <a:pt x="1861057" y="1261872"/>
                </a:lnTo>
                <a:lnTo>
                  <a:pt x="1910197" y="1251952"/>
                </a:lnTo>
                <a:lnTo>
                  <a:pt x="1950323" y="1224899"/>
                </a:lnTo>
                <a:lnTo>
                  <a:pt x="1977376" y="1184773"/>
                </a:lnTo>
                <a:lnTo>
                  <a:pt x="1987296" y="1135634"/>
                </a:lnTo>
                <a:lnTo>
                  <a:pt x="1987296" y="126237"/>
                </a:lnTo>
                <a:lnTo>
                  <a:pt x="1977376" y="77098"/>
                </a:lnTo>
                <a:lnTo>
                  <a:pt x="1950323" y="36972"/>
                </a:lnTo>
                <a:lnTo>
                  <a:pt x="1910197" y="9919"/>
                </a:lnTo>
                <a:lnTo>
                  <a:pt x="186105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43928" y="3194304"/>
            <a:ext cx="1987550" cy="1262380"/>
          </a:xfrm>
          <a:custGeom>
            <a:avLst/>
            <a:gdLst/>
            <a:ahLst/>
            <a:cxnLst/>
            <a:rect l="l" t="t" r="r" b="b"/>
            <a:pathLst>
              <a:path w="1987550" h="126237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8" y="0"/>
                </a:lnTo>
                <a:lnTo>
                  <a:pt x="1861057" y="0"/>
                </a:lnTo>
                <a:lnTo>
                  <a:pt x="1910197" y="9919"/>
                </a:lnTo>
                <a:lnTo>
                  <a:pt x="1950323" y="36972"/>
                </a:lnTo>
                <a:lnTo>
                  <a:pt x="1977376" y="77098"/>
                </a:lnTo>
                <a:lnTo>
                  <a:pt x="1987296" y="126237"/>
                </a:lnTo>
                <a:lnTo>
                  <a:pt x="1987296" y="1135634"/>
                </a:lnTo>
                <a:lnTo>
                  <a:pt x="1977376" y="1184773"/>
                </a:lnTo>
                <a:lnTo>
                  <a:pt x="1950323" y="1224899"/>
                </a:lnTo>
                <a:lnTo>
                  <a:pt x="1910197" y="1251952"/>
                </a:lnTo>
                <a:lnTo>
                  <a:pt x="1861057" y="1261872"/>
                </a:lnTo>
                <a:lnTo>
                  <a:pt x="126238" y="1261872"/>
                </a:lnTo>
                <a:lnTo>
                  <a:pt x="77098" y="1251952"/>
                </a:lnTo>
                <a:lnTo>
                  <a:pt x="36972" y="1224899"/>
                </a:lnTo>
                <a:lnTo>
                  <a:pt x="9919" y="1184773"/>
                </a:lnTo>
                <a:lnTo>
                  <a:pt x="0" y="1135634"/>
                </a:lnTo>
                <a:lnTo>
                  <a:pt x="0" y="126237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91831" y="3575684"/>
            <a:ext cx="14928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70" dirty="0">
                <a:latin typeface="Arial"/>
                <a:cs typeface="Arial"/>
              </a:rPr>
              <a:t>Qualitative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034920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267" y="1328674"/>
            <a:ext cx="2370201" cy="592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7105" y="1327150"/>
            <a:ext cx="2823210" cy="592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8766" y="1327150"/>
            <a:ext cx="748182" cy="592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9853" y="1327150"/>
            <a:ext cx="3784473" cy="592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1821" y="1327150"/>
            <a:ext cx="388620" cy="592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9867" y="2178761"/>
            <a:ext cx="3560699" cy="556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9867" y="2988564"/>
            <a:ext cx="995235" cy="5562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9177" y="2988564"/>
            <a:ext cx="5784087" cy="5562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267" y="3872738"/>
            <a:ext cx="2370201" cy="592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7105" y="3871214"/>
            <a:ext cx="304799" cy="5928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505" y="3871214"/>
            <a:ext cx="688847" cy="5928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3929" y="3871214"/>
            <a:ext cx="2663444" cy="5928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2522" y="3871214"/>
            <a:ext cx="748182" cy="592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3608" y="3871214"/>
            <a:ext cx="3563239" cy="592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9357" y="3871214"/>
            <a:ext cx="388620" cy="592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9867" y="4722825"/>
            <a:ext cx="4005706" cy="5565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1368" y="998156"/>
            <a:ext cx="638810" cy="5067935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700" spc="10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40"/>
              </a:spcBef>
            </a:pPr>
            <a:r>
              <a:rPr sz="35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75"/>
              </a:spcBef>
            </a:pPr>
            <a:r>
              <a:rPr sz="35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3700" spc="10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40"/>
              </a:spcBef>
            </a:pPr>
            <a:r>
              <a:rPr sz="35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5"/>
              </a:spcBef>
            </a:pPr>
            <a:r>
              <a:rPr sz="35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9867" y="5534253"/>
            <a:ext cx="485241" cy="5562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2438" y="5534253"/>
            <a:ext cx="733425" cy="5562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9177" y="5534253"/>
            <a:ext cx="3560445" cy="5562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848736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68" y="1076528"/>
            <a:ext cx="1653920" cy="413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8905" y="1076528"/>
            <a:ext cx="2363977" cy="413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9867" y="1593850"/>
            <a:ext cx="4438523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9867" y="2153157"/>
            <a:ext cx="6978015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9867" y="2712720"/>
            <a:ext cx="711771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2957" y="2714244"/>
            <a:ext cx="1584959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668" y="3403091"/>
            <a:ext cx="1653920" cy="4130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8905" y="3403091"/>
            <a:ext cx="2890393" cy="4130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9867" y="3921505"/>
            <a:ext cx="3487547" cy="3962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0422" y="3921505"/>
            <a:ext cx="2221103" cy="3962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4153" y="3921505"/>
            <a:ext cx="5397627" cy="396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9867" y="4415282"/>
            <a:ext cx="2219325" cy="3962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9867" y="4974285"/>
            <a:ext cx="5389880" cy="3965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1368" y="927741"/>
            <a:ext cx="593725" cy="49891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44"/>
              </a:spcBef>
            </a:pPr>
            <a:r>
              <a:rPr sz="25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05"/>
              </a:spcBef>
            </a:pPr>
            <a:r>
              <a:rPr sz="25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05"/>
              </a:spcBef>
            </a:pPr>
            <a:r>
              <a:rPr sz="25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2600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40"/>
              </a:spcBef>
            </a:pPr>
            <a:r>
              <a:rPr sz="25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85"/>
              </a:spcBef>
            </a:pPr>
            <a:r>
              <a:rPr sz="25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10"/>
              </a:spcBef>
            </a:pPr>
            <a:r>
              <a:rPr sz="25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9867" y="5534253"/>
            <a:ext cx="648081" cy="3962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2957" y="5534253"/>
            <a:ext cx="2536317" cy="3962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1628013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5045" y="411429"/>
            <a:ext cx="587501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6714" y="411429"/>
            <a:ext cx="2034920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4727" y="411429"/>
            <a:ext cx="585215" cy="509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4871" y="411429"/>
            <a:ext cx="1625600" cy="509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4071" y="411429"/>
            <a:ext cx="1625980" cy="509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1132916"/>
            <a:ext cx="2130933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9867" y="1589277"/>
            <a:ext cx="9755124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9867" y="1980945"/>
            <a:ext cx="2133981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668" y="2430221"/>
            <a:ext cx="2486025" cy="443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9867" y="2884932"/>
            <a:ext cx="5792215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9867" y="3278123"/>
            <a:ext cx="10669524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9867" y="3607003"/>
            <a:ext cx="1524381" cy="381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9867" y="4002278"/>
            <a:ext cx="1219606" cy="381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44522" y="4000753"/>
            <a:ext cx="1642491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668" y="4448809"/>
            <a:ext cx="2486025" cy="4434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9867" y="4904181"/>
            <a:ext cx="5792215" cy="3813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1368" y="1071401"/>
            <a:ext cx="589915" cy="45929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9867" y="5296509"/>
            <a:ext cx="3963034" cy="381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441829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668" y="1132916"/>
            <a:ext cx="4261738" cy="44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368" y="1085739"/>
            <a:ext cx="607060" cy="922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9867" y="1581658"/>
            <a:ext cx="5682487" cy="443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668" y="5369661"/>
            <a:ext cx="1420749" cy="443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198" y="5369661"/>
            <a:ext cx="843280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2954" y="5369661"/>
            <a:ext cx="2841117" cy="443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1368" y="5322823"/>
            <a:ext cx="607060" cy="92201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5B9BD4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29867" y="5817717"/>
            <a:ext cx="4176140" cy="443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6910" y="5817717"/>
            <a:ext cx="1869186" cy="443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8325" y="5817717"/>
            <a:ext cx="253746" cy="443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9511" y="2250948"/>
            <a:ext cx="9654540" cy="26258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848736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638" y="411429"/>
            <a:ext cx="280415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2761" y="411429"/>
            <a:ext cx="1083462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1123772"/>
            <a:ext cx="5288787" cy="509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668" y="2256485"/>
            <a:ext cx="3662806" cy="509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8566" y="2256485"/>
            <a:ext cx="1219809" cy="509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5075" y="2256485"/>
            <a:ext cx="1628013" cy="509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668" y="2695955"/>
            <a:ext cx="910742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5674" y="2697479"/>
            <a:ext cx="1627632" cy="509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1368" y="1097356"/>
            <a:ext cx="168275" cy="321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668" y="3828541"/>
            <a:ext cx="6101333" cy="5090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668" y="4265929"/>
            <a:ext cx="1221181" cy="5090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8916" y="1147013"/>
            <a:ext cx="1083348" cy="3188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7516" y="1548130"/>
            <a:ext cx="977900" cy="3185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86116" y="1950466"/>
            <a:ext cx="1166368" cy="3185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85859" y="1950466"/>
            <a:ext cx="738022" cy="3185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39326" y="1950466"/>
            <a:ext cx="1247063" cy="3185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6116" y="2351227"/>
            <a:ext cx="1323594" cy="3188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2643" y="2351227"/>
            <a:ext cx="442569" cy="3188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83878" y="2351227"/>
            <a:ext cx="1405508" cy="3188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6116" y="2752344"/>
            <a:ext cx="927201" cy="3185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58783" y="2752344"/>
            <a:ext cx="429768" cy="3185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45295" y="2752344"/>
            <a:ext cx="1004925" cy="3185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7516" y="3154679"/>
            <a:ext cx="1065923" cy="3185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7516" y="3555491"/>
            <a:ext cx="977900" cy="3185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86116" y="3956558"/>
            <a:ext cx="1166368" cy="3185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85859" y="3956558"/>
            <a:ext cx="728091" cy="3185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68281" y="3956558"/>
            <a:ext cx="1247063" cy="3185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86116" y="4358894"/>
            <a:ext cx="1323594" cy="3185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2643" y="4358894"/>
            <a:ext cx="265785" cy="3185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95485" y="4358894"/>
            <a:ext cx="1405508" cy="3185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7516" y="4759705"/>
            <a:ext cx="1065923" cy="3185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8916" y="5160898"/>
            <a:ext cx="1172718" cy="31851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365759"/>
            <a:ext cx="11305540" cy="660400"/>
          </a:xfrm>
          <a:custGeom>
            <a:avLst/>
            <a:gdLst/>
            <a:ahLst/>
            <a:cxnLst/>
            <a:rect l="l" t="t" r="r" b="b"/>
            <a:pathLst>
              <a:path w="11305540" h="660400">
                <a:moveTo>
                  <a:pt x="0" y="659891"/>
                </a:moveTo>
                <a:lnTo>
                  <a:pt x="11305032" y="659891"/>
                </a:lnTo>
                <a:lnTo>
                  <a:pt x="11305032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068" y="411429"/>
            <a:ext cx="2848736" cy="50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638" y="411429"/>
            <a:ext cx="280415" cy="5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2761" y="411429"/>
            <a:ext cx="1210056" cy="50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1123772"/>
            <a:ext cx="1221181" cy="509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6738" y="1123772"/>
            <a:ext cx="1083056" cy="509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9029" y="1123772"/>
            <a:ext cx="4474972" cy="509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1563369"/>
            <a:ext cx="1221181" cy="509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668" y="2697479"/>
            <a:ext cx="1221181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6738" y="2695955"/>
            <a:ext cx="902208" cy="509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3394" y="2695955"/>
            <a:ext cx="198119" cy="509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454" y="2695955"/>
            <a:ext cx="1245412" cy="5090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0297" y="2697479"/>
            <a:ext cx="2034921" cy="509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368" y="1097356"/>
            <a:ext cx="168275" cy="321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2668" y="3828541"/>
            <a:ext cx="5696077" cy="5090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668" y="4265929"/>
            <a:ext cx="1083462" cy="509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5213" y="4265929"/>
            <a:ext cx="4069461" cy="5090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6256" y="1147013"/>
            <a:ext cx="164592" cy="3188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4856" y="1548130"/>
            <a:ext cx="744981" cy="3185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3456" y="1950466"/>
            <a:ext cx="1430274" cy="3185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64854" y="1950466"/>
            <a:ext cx="124968" cy="3185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3456" y="2351227"/>
            <a:ext cx="1255356" cy="3188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09406" y="2351227"/>
            <a:ext cx="124968" cy="3188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93456" y="2752344"/>
            <a:ext cx="960031" cy="3185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4856" y="3154679"/>
            <a:ext cx="435609" cy="3185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4856" y="3555491"/>
            <a:ext cx="744981" cy="3185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93456" y="3956558"/>
            <a:ext cx="1444752" cy="3185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3809" y="3956558"/>
            <a:ext cx="124968" cy="3185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93456" y="4358894"/>
            <a:ext cx="1157630" cy="3185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64856" y="4759705"/>
            <a:ext cx="164592" cy="3185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36256" y="5160898"/>
            <a:ext cx="164592" cy="3185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自定义</PresentationFormat>
  <Paragraphs>140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(Data ETL)</vt:lpstr>
      <vt:lpstr>PowerPoint 演示文稿</vt:lpstr>
      <vt:lpstr>PowerPoint 演示文稿</vt:lpstr>
      <vt:lpstr>将非结构化的网页数据 转成结构化信息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&lt;html&gt; &lt;body&gt;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点选元素观测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wyky360</cp:lastModifiedBy>
  <cp:revision>1</cp:revision>
  <dcterms:created xsi:type="dcterms:W3CDTF">2018-03-05T03:37:06Z</dcterms:created>
  <dcterms:modified xsi:type="dcterms:W3CDTF">2018-03-05T05:36:29Z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2018-03-05T00:00:00Z</vt:filetime>
  </property>
</Properties>
</file>