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6.xml" ContentType="application/vnd.openxmlformats-officedocument.theme+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7.xml" ContentType="application/vnd.openxmlformats-officedocument.theme+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heme/theme8.xml" ContentType="application/vnd.openxmlformats-officedocument.theme+xml"/>
  <Override PartName="/ppt/theme/theme9.xml" ContentType="application/vnd.openxmlformats-officedocument.theme+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notesSlides/notesSlide1.xml" ContentType="application/vnd.openxmlformats-officedocument.presentationml.notesSlide+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notesSlides/notesSlide2.xml" ContentType="application/vnd.openxmlformats-officedocument.presentationml.notesSlide+xml"/>
  <Override PartName="/ppt/tags/tag433.xml" ContentType="application/vnd.openxmlformats-officedocument.presentationml.tags+xml"/>
  <Override PartName="/ppt/tags/tag434.xml" ContentType="application/vnd.openxmlformats-officedocument.presentationml.tags+xml"/>
  <Override PartName="/ppt/notesSlides/notesSlide3.xml" ContentType="application/vnd.openxmlformats-officedocument.presentationml.notesSlide+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notesSlides/notesSlide4.xml" ContentType="application/vnd.openxmlformats-officedocument.presentationml.notesSlide+xml"/>
  <Override PartName="/ppt/tags/tag440.xml" ContentType="application/vnd.openxmlformats-officedocument.presentationml.tags+xml"/>
  <Override PartName="/ppt/tags/tag441.xml" ContentType="application/vnd.openxmlformats-officedocument.presentationml.tags+xml"/>
  <Override PartName="/ppt/notesSlides/notesSlide5.xml" ContentType="application/vnd.openxmlformats-officedocument.presentationml.notesSlide+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notesSlides/notesSlide6.xml" ContentType="application/vnd.openxmlformats-officedocument.presentationml.notesSlide+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notesSlides/notesSlide7.xml" ContentType="application/vnd.openxmlformats-officedocument.presentationml.notesSlide+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notesSlides/notesSlide8.xml" ContentType="application/vnd.openxmlformats-officedocument.presentationml.notesSlide+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notesSlides/notesSlide9.xml" ContentType="application/vnd.openxmlformats-officedocument.presentationml.notesSlide+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notesSlides/notesSlide10.xml" ContentType="application/vnd.openxmlformats-officedocument.presentationml.notesSlide+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 id="2147483682" r:id="rId3"/>
    <p:sldMasterId id="2147483699" r:id="rId4"/>
    <p:sldMasterId id="2147483711" r:id="rId5"/>
    <p:sldMasterId id="2147483723" r:id="rId6"/>
    <p:sldMasterId id="2147483735" r:id="rId7"/>
  </p:sldMasterIdLst>
  <p:notesMasterIdLst>
    <p:notesMasterId r:id="rId33"/>
  </p:notesMasterIdLst>
  <p:handoutMasterIdLst>
    <p:handoutMasterId r:id="rId34"/>
  </p:handoutMasterIdLst>
  <p:sldIdLst>
    <p:sldId id="291" r:id="rId8"/>
    <p:sldId id="259" r:id="rId9"/>
    <p:sldId id="320" r:id="rId10"/>
    <p:sldId id="318" r:id="rId11"/>
    <p:sldId id="266" r:id="rId12"/>
    <p:sldId id="261" r:id="rId13"/>
    <p:sldId id="262" r:id="rId14"/>
    <p:sldId id="263" r:id="rId15"/>
    <p:sldId id="310" r:id="rId16"/>
    <p:sldId id="311" r:id="rId17"/>
    <p:sldId id="312" r:id="rId18"/>
    <p:sldId id="319" r:id="rId19"/>
    <p:sldId id="265" r:id="rId20"/>
    <p:sldId id="317" r:id="rId21"/>
    <p:sldId id="267" r:id="rId22"/>
    <p:sldId id="268" r:id="rId23"/>
    <p:sldId id="313" r:id="rId24"/>
    <p:sldId id="314" r:id="rId25"/>
    <p:sldId id="315" r:id="rId26"/>
    <p:sldId id="316" r:id="rId27"/>
    <p:sldId id="270" r:id="rId28"/>
    <p:sldId id="269" r:id="rId29"/>
    <p:sldId id="283" r:id="rId30"/>
    <p:sldId id="284" r:id="rId31"/>
    <p:sldId id="288"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33AF6"/>
    <a:srgbClr val="FFE699"/>
    <a:srgbClr val="6D8EF7"/>
    <a:srgbClr val="FFD966"/>
    <a:srgbClr val="CF5DD3"/>
    <a:srgbClr val="9262CE"/>
    <a:srgbClr val="FDFDFD"/>
    <a:srgbClr val="F7F7F7"/>
    <a:srgbClr val="7BFB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89" d="100"/>
          <a:sy n="89" d="100"/>
        </p:scale>
        <p:origin x="-678" y="-108"/>
      </p:cViewPr>
      <p:guideLst>
        <p:guide orient="horz" pos="2066"/>
        <p:guide pos="367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2019/6/26</a:t>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smtClean="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006011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2019/6/26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extLst>
      <p:ext uri="{BB962C8B-B14F-4D97-AF65-F5344CB8AC3E}">
        <p14:creationId xmlns:p14="http://schemas.microsoft.com/office/powerpoint/2010/main" val="3180280689"/>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slideMaster" Target="../slideMasters/slideMaster1.xml"/><Relationship Id="rId4" Type="http://schemas.openxmlformats.org/officeDocument/2006/relationships/tags" Target="../tags/tag5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slideMaster" Target="../slideMasters/slideMaster2.xml"/><Relationship Id="rId5" Type="http://schemas.openxmlformats.org/officeDocument/2006/relationships/tags" Target="../tags/tag67.xml"/><Relationship Id="rId4" Type="http://schemas.openxmlformats.org/officeDocument/2006/relationships/tags" Target="../tags/tag66.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2.xml"/><Relationship Id="rId5" Type="http://schemas.openxmlformats.org/officeDocument/2006/relationships/tags" Target="../tags/tag72.xml"/><Relationship Id="rId4" Type="http://schemas.openxmlformats.org/officeDocument/2006/relationships/tags" Target="../tags/tag7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slideMaster" Target="../slideMasters/slideMaster2.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86.xml"/><Relationship Id="rId3" Type="http://schemas.openxmlformats.org/officeDocument/2006/relationships/tags" Target="../tags/tag81.xml"/><Relationship Id="rId7" Type="http://schemas.openxmlformats.org/officeDocument/2006/relationships/tags" Target="../tags/tag85.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slideMaster" Target="../slideMasters/slideMaster2.xml"/><Relationship Id="rId4" Type="http://schemas.openxmlformats.org/officeDocument/2006/relationships/tags" Target="../tags/tag90.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96.xml"/><Relationship Id="rId7" Type="http://schemas.openxmlformats.org/officeDocument/2006/relationships/slideMaster" Target="../slideMasters/slideMaster2.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slideMaster" Target="../slideMasters/slideMaster2.xml"/><Relationship Id="rId5" Type="http://schemas.openxmlformats.org/officeDocument/2006/relationships/tags" Target="../tags/tag104.xml"/><Relationship Id="rId4" Type="http://schemas.openxmlformats.org/officeDocument/2006/relationships/tags" Target="../tags/tag103.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slideMaster" Target="../slideMasters/slideMaster2.xml"/><Relationship Id="rId4" Type="http://schemas.openxmlformats.org/officeDocument/2006/relationships/tags" Target="../tags/tag108.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slideMaster" Target="../slideMasters/slideMaster2.xml"/><Relationship Id="rId4" Type="http://schemas.openxmlformats.org/officeDocument/2006/relationships/tags" Target="../tags/tag1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slideMaster" Target="../slideMasters/slideMaster3.xml"/><Relationship Id="rId5" Type="http://schemas.openxmlformats.org/officeDocument/2006/relationships/tags" Target="../tags/tag123.xml"/><Relationship Id="rId4" Type="http://schemas.openxmlformats.org/officeDocument/2006/relationships/tags" Target="../tags/tag122.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slideMaster" Target="../slideMasters/slideMaster3.xml"/><Relationship Id="rId5" Type="http://schemas.openxmlformats.org/officeDocument/2006/relationships/tags" Target="../tags/tag128.xml"/><Relationship Id="rId4" Type="http://schemas.openxmlformats.org/officeDocument/2006/relationships/tags" Target="../tags/tag127.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131.xml"/><Relationship Id="rId7" Type="http://schemas.openxmlformats.org/officeDocument/2006/relationships/slideMaster" Target="../slideMasters/slideMaster3.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142.xml"/><Relationship Id="rId3" Type="http://schemas.openxmlformats.org/officeDocument/2006/relationships/tags" Target="../tags/tag137.xml"/><Relationship Id="rId7" Type="http://schemas.openxmlformats.org/officeDocument/2006/relationships/tags" Target="../tags/tag14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9"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5" Type="http://schemas.openxmlformats.org/officeDocument/2006/relationships/slideMaster" Target="../slideMasters/slideMaster3.xml"/><Relationship Id="rId4" Type="http://schemas.openxmlformats.org/officeDocument/2006/relationships/tags" Target="../tags/tag146.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152.xml"/><Relationship Id="rId7" Type="http://schemas.openxmlformats.org/officeDocument/2006/relationships/slideMaster" Target="../slideMasters/slideMaster3.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slideMaster" Target="../slideMasters/slideMaster3.xml"/><Relationship Id="rId5" Type="http://schemas.openxmlformats.org/officeDocument/2006/relationships/tags" Target="../tags/tag160.xml"/><Relationship Id="rId4" Type="http://schemas.openxmlformats.org/officeDocument/2006/relationships/tags" Target="../tags/tag159.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 Id="rId5" Type="http://schemas.openxmlformats.org/officeDocument/2006/relationships/slideMaster" Target="../slideMasters/slideMaster3.xml"/><Relationship Id="rId4" Type="http://schemas.openxmlformats.org/officeDocument/2006/relationships/tags" Target="../tags/tag164.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5" Type="http://schemas.openxmlformats.org/officeDocument/2006/relationships/slideMaster" Target="../slideMasters/slideMaster3.xml"/><Relationship Id="rId4" Type="http://schemas.openxmlformats.org/officeDocument/2006/relationships/tags" Target="../tags/tag16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slideMaster" Target="../slideMasters/slideMaster4.xml"/><Relationship Id="rId5" Type="http://schemas.openxmlformats.org/officeDocument/2006/relationships/tags" Target="../tags/tag179.xml"/><Relationship Id="rId4" Type="http://schemas.openxmlformats.org/officeDocument/2006/relationships/tags" Target="../tags/tag178.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slideMaster" Target="../slideMasters/slideMaster1.xml"/><Relationship Id="rId4" Type="http://schemas.openxmlformats.org/officeDocument/2006/relationships/tags" Target="../tags/tag34.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slideMaster" Target="../slideMasters/slideMaster4.xml"/><Relationship Id="rId5" Type="http://schemas.openxmlformats.org/officeDocument/2006/relationships/tags" Target="../tags/tag184.xml"/><Relationship Id="rId4" Type="http://schemas.openxmlformats.org/officeDocument/2006/relationships/tags" Target="../tags/tag183.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slideMaster" Target="../slideMasters/slideMaster4.xml"/><Relationship Id="rId5" Type="http://schemas.openxmlformats.org/officeDocument/2006/relationships/tags" Target="../tags/tag189.xml"/><Relationship Id="rId4" Type="http://schemas.openxmlformats.org/officeDocument/2006/relationships/tags" Target="../tags/tag188.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192.xml"/><Relationship Id="rId7" Type="http://schemas.openxmlformats.org/officeDocument/2006/relationships/slideMaster" Target="../slideMasters/slideMaster4.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s>
</file>

<file path=ppt/slideLayouts/_rels/slideLayout53.xml.rels><?xml version="1.0" encoding="UTF-8" standalone="yes"?>
<Relationships xmlns="http://schemas.openxmlformats.org/package/2006/relationships"><Relationship Id="rId8" Type="http://schemas.openxmlformats.org/officeDocument/2006/relationships/tags" Target="../tags/tag203.xml"/><Relationship Id="rId3" Type="http://schemas.openxmlformats.org/officeDocument/2006/relationships/tags" Target="../tags/tag198.xml"/><Relationship Id="rId7" Type="http://schemas.openxmlformats.org/officeDocument/2006/relationships/tags" Target="../tags/tag202.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5" Type="http://schemas.openxmlformats.org/officeDocument/2006/relationships/tags" Target="../tags/tag200.xml"/><Relationship Id="rId4" Type="http://schemas.openxmlformats.org/officeDocument/2006/relationships/tags" Target="../tags/tag199.xml"/><Relationship Id="rId9"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 Id="rId5" Type="http://schemas.openxmlformats.org/officeDocument/2006/relationships/slideMaster" Target="../slideMasters/slideMaster4.xml"/><Relationship Id="rId4" Type="http://schemas.openxmlformats.org/officeDocument/2006/relationships/tags" Target="../tags/tag207.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4"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213.xml"/><Relationship Id="rId7" Type="http://schemas.openxmlformats.org/officeDocument/2006/relationships/slideMaster" Target="../slideMasters/slideMaster4.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5" Type="http://schemas.openxmlformats.org/officeDocument/2006/relationships/tags" Target="../tags/tag215.xml"/><Relationship Id="rId4" Type="http://schemas.openxmlformats.org/officeDocument/2006/relationships/tags" Target="../tags/tag21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slideMaster" Target="../slideMasters/slideMaster4.xml"/><Relationship Id="rId5" Type="http://schemas.openxmlformats.org/officeDocument/2006/relationships/tags" Target="../tags/tag221.xml"/><Relationship Id="rId4" Type="http://schemas.openxmlformats.org/officeDocument/2006/relationships/tags" Target="../tags/tag220.xml"/></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 Id="rId5" Type="http://schemas.openxmlformats.org/officeDocument/2006/relationships/slideMaster" Target="../slideMasters/slideMaster4.xml"/><Relationship Id="rId4" Type="http://schemas.openxmlformats.org/officeDocument/2006/relationships/tags" Target="../tags/tag225.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tags" Target="../tags/tag226.xml"/><Relationship Id="rId5" Type="http://schemas.openxmlformats.org/officeDocument/2006/relationships/slideMaster" Target="../slideMasters/slideMaster4.xml"/><Relationship Id="rId4" Type="http://schemas.openxmlformats.org/officeDocument/2006/relationships/tags" Target="../tags/tag229.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slideMaster" Target="../slideMasters/slideMaster5.xml"/><Relationship Id="rId5" Type="http://schemas.openxmlformats.org/officeDocument/2006/relationships/tags" Target="../tags/tag240.xml"/><Relationship Id="rId4" Type="http://schemas.openxmlformats.org/officeDocument/2006/relationships/tags" Target="../tags/tag239.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slideMaster" Target="../slideMasters/slideMaster5.xml"/><Relationship Id="rId5" Type="http://schemas.openxmlformats.org/officeDocument/2006/relationships/tags" Target="../tags/tag245.xml"/><Relationship Id="rId4" Type="http://schemas.openxmlformats.org/officeDocument/2006/relationships/tags" Target="../tags/tag244.xml"/></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248.xml"/><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slideMaster" Target="../slideMasters/slideMaster5.xml"/><Relationship Id="rId5" Type="http://schemas.openxmlformats.org/officeDocument/2006/relationships/tags" Target="../tags/tag250.xml"/><Relationship Id="rId4" Type="http://schemas.openxmlformats.org/officeDocument/2006/relationships/tags" Target="../tags/tag249.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253.xml"/><Relationship Id="rId7" Type="http://schemas.openxmlformats.org/officeDocument/2006/relationships/slideMaster" Target="../slideMasters/slideMaster5.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tags" Target="../tags/tag254.xml"/></Relationships>
</file>

<file path=ppt/slideLayouts/_rels/slideLayout64.xml.rels><?xml version="1.0" encoding="UTF-8" standalone="yes"?>
<Relationships xmlns="http://schemas.openxmlformats.org/package/2006/relationships"><Relationship Id="rId8" Type="http://schemas.openxmlformats.org/officeDocument/2006/relationships/tags" Target="../tags/tag264.xml"/><Relationship Id="rId3" Type="http://schemas.openxmlformats.org/officeDocument/2006/relationships/tags" Target="../tags/tag259.xml"/><Relationship Id="rId7" Type="http://schemas.openxmlformats.org/officeDocument/2006/relationships/tags" Target="../tags/tag263.xml"/><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9"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 Id="rId5" Type="http://schemas.openxmlformats.org/officeDocument/2006/relationships/slideMaster" Target="../slideMasters/slideMaster5.xml"/><Relationship Id="rId4" Type="http://schemas.openxmlformats.org/officeDocument/2006/relationships/tags" Target="../tags/tag268.xml"/></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 Id="rId4"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tags" Target="../tags/tag274.xml"/><Relationship Id="rId7" Type="http://schemas.openxmlformats.org/officeDocument/2006/relationships/slideMaster" Target="../slideMasters/slideMaster5.xml"/><Relationship Id="rId2" Type="http://schemas.openxmlformats.org/officeDocument/2006/relationships/tags" Target="../tags/tag273.xml"/><Relationship Id="rId1" Type="http://schemas.openxmlformats.org/officeDocument/2006/relationships/tags" Target="../tags/tag272.xml"/><Relationship Id="rId6" Type="http://schemas.openxmlformats.org/officeDocument/2006/relationships/tags" Target="../tags/tag277.xml"/><Relationship Id="rId5" Type="http://schemas.openxmlformats.org/officeDocument/2006/relationships/tags" Target="../tags/tag276.xml"/><Relationship Id="rId4" Type="http://schemas.openxmlformats.org/officeDocument/2006/relationships/tags" Target="../tags/tag275.xml"/></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 Id="rId6" Type="http://schemas.openxmlformats.org/officeDocument/2006/relationships/slideMaster" Target="../slideMasters/slideMaster5.xml"/><Relationship Id="rId5" Type="http://schemas.openxmlformats.org/officeDocument/2006/relationships/tags" Target="../tags/tag282.xml"/><Relationship Id="rId4" Type="http://schemas.openxmlformats.org/officeDocument/2006/relationships/tags" Target="../tags/tag281.xml"/></Relationships>
</file>

<file path=ppt/slideLayouts/_rels/slideLayout69.xml.rels><?xml version="1.0" encoding="UTF-8" standalone="yes"?>
<Relationships xmlns="http://schemas.openxmlformats.org/package/2006/relationships"><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 Id="rId5" Type="http://schemas.openxmlformats.org/officeDocument/2006/relationships/slideMaster" Target="../slideMasters/slideMaster5.xml"/><Relationship Id="rId4" Type="http://schemas.openxmlformats.org/officeDocument/2006/relationships/tags" Target="../tags/tag286.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s>
</file>

<file path=ppt/slideLayouts/_rels/slideLayout70.xml.rels><?xml version="1.0" encoding="UTF-8" standalone="yes"?>
<Relationships xmlns="http://schemas.openxmlformats.org/package/2006/relationships"><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 Id="rId5" Type="http://schemas.openxmlformats.org/officeDocument/2006/relationships/slideMaster" Target="../slideMasters/slideMaster5.xml"/><Relationship Id="rId4" Type="http://schemas.openxmlformats.org/officeDocument/2006/relationships/tags" Target="../tags/tag290.xml"/></Relationships>
</file>

<file path=ppt/slideLayouts/_rels/slideLayout71.xml.rels><?xml version="1.0" encoding="UTF-8" standalone="yes"?>
<Relationships xmlns="http://schemas.openxmlformats.org/package/2006/relationships"><Relationship Id="rId3" Type="http://schemas.openxmlformats.org/officeDocument/2006/relationships/tags" Target="../tags/tag299.xml"/><Relationship Id="rId2" Type="http://schemas.openxmlformats.org/officeDocument/2006/relationships/tags" Target="../tags/tag298.xml"/><Relationship Id="rId1" Type="http://schemas.openxmlformats.org/officeDocument/2006/relationships/tags" Target="../tags/tag297.xml"/><Relationship Id="rId6" Type="http://schemas.openxmlformats.org/officeDocument/2006/relationships/slideMaster" Target="../slideMasters/slideMaster6.xml"/><Relationship Id="rId5" Type="http://schemas.openxmlformats.org/officeDocument/2006/relationships/tags" Target="../tags/tag301.xml"/><Relationship Id="rId4" Type="http://schemas.openxmlformats.org/officeDocument/2006/relationships/tags" Target="../tags/tag300.xml"/></Relationships>
</file>

<file path=ppt/slideLayouts/_rels/slideLayout72.xml.rels><?xml version="1.0" encoding="UTF-8" standalone="yes"?>
<Relationships xmlns="http://schemas.openxmlformats.org/package/2006/relationships"><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tags" Target="../tags/tag302.xml"/><Relationship Id="rId6" Type="http://schemas.openxmlformats.org/officeDocument/2006/relationships/slideMaster" Target="../slideMasters/slideMaster6.xml"/><Relationship Id="rId5" Type="http://schemas.openxmlformats.org/officeDocument/2006/relationships/tags" Target="../tags/tag306.xml"/><Relationship Id="rId4" Type="http://schemas.openxmlformats.org/officeDocument/2006/relationships/tags" Target="../tags/tag305.xml"/></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 Id="rId6" Type="http://schemas.openxmlformats.org/officeDocument/2006/relationships/slideMaster" Target="../slideMasters/slideMaster6.xml"/><Relationship Id="rId5" Type="http://schemas.openxmlformats.org/officeDocument/2006/relationships/tags" Target="../tags/tag311.xml"/><Relationship Id="rId4" Type="http://schemas.openxmlformats.org/officeDocument/2006/relationships/tags" Target="../tags/tag310.xml"/></Relationships>
</file>

<file path=ppt/slideLayouts/_rels/slideLayout74.xml.rels><?xml version="1.0" encoding="UTF-8" standalone="yes"?>
<Relationships xmlns="http://schemas.openxmlformats.org/package/2006/relationships"><Relationship Id="rId3" Type="http://schemas.openxmlformats.org/officeDocument/2006/relationships/tags" Target="../tags/tag314.xml"/><Relationship Id="rId7" Type="http://schemas.openxmlformats.org/officeDocument/2006/relationships/slideMaster" Target="../slideMasters/slideMaster6.xml"/><Relationship Id="rId2" Type="http://schemas.openxmlformats.org/officeDocument/2006/relationships/tags" Target="../tags/tag313.xml"/><Relationship Id="rId1" Type="http://schemas.openxmlformats.org/officeDocument/2006/relationships/tags" Target="../tags/tag312.xml"/><Relationship Id="rId6" Type="http://schemas.openxmlformats.org/officeDocument/2006/relationships/tags" Target="../tags/tag317.xml"/><Relationship Id="rId5" Type="http://schemas.openxmlformats.org/officeDocument/2006/relationships/tags" Target="../tags/tag316.xml"/><Relationship Id="rId4" Type="http://schemas.openxmlformats.org/officeDocument/2006/relationships/tags" Target="../tags/tag315.xml"/></Relationships>
</file>

<file path=ppt/slideLayouts/_rels/slideLayout75.xml.rels><?xml version="1.0" encoding="UTF-8" standalone="yes"?>
<Relationships xmlns="http://schemas.openxmlformats.org/package/2006/relationships"><Relationship Id="rId8" Type="http://schemas.openxmlformats.org/officeDocument/2006/relationships/tags" Target="../tags/tag325.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tags" Target="../tags/tag318.xml"/><Relationship Id="rId6" Type="http://schemas.openxmlformats.org/officeDocument/2006/relationships/tags" Target="../tags/tag323.xml"/><Relationship Id="rId5" Type="http://schemas.openxmlformats.org/officeDocument/2006/relationships/tags" Target="../tags/tag322.xml"/><Relationship Id="rId4" Type="http://schemas.openxmlformats.org/officeDocument/2006/relationships/tags" Target="../tags/tag321.xml"/><Relationship Id="rId9"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328.xml"/><Relationship Id="rId2" Type="http://schemas.openxmlformats.org/officeDocument/2006/relationships/tags" Target="../tags/tag327.xml"/><Relationship Id="rId1" Type="http://schemas.openxmlformats.org/officeDocument/2006/relationships/tags" Target="../tags/tag326.xml"/><Relationship Id="rId5" Type="http://schemas.openxmlformats.org/officeDocument/2006/relationships/slideMaster" Target="../slideMasters/slideMaster6.xml"/><Relationship Id="rId4" Type="http://schemas.openxmlformats.org/officeDocument/2006/relationships/tags" Target="../tags/tag329.xml"/></Relationships>
</file>

<file path=ppt/slideLayouts/_rels/slideLayout77.xml.rels><?xml version="1.0" encoding="UTF-8" standalone="yes"?>
<Relationships xmlns="http://schemas.openxmlformats.org/package/2006/relationships"><Relationship Id="rId3" Type="http://schemas.openxmlformats.org/officeDocument/2006/relationships/tags" Target="../tags/tag332.xml"/><Relationship Id="rId2" Type="http://schemas.openxmlformats.org/officeDocument/2006/relationships/tags" Target="../tags/tag331.xml"/><Relationship Id="rId1" Type="http://schemas.openxmlformats.org/officeDocument/2006/relationships/tags" Target="../tags/tag330.xml"/><Relationship Id="rId4"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3" Type="http://schemas.openxmlformats.org/officeDocument/2006/relationships/tags" Target="../tags/tag335.xml"/><Relationship Id="rId7" Type="http://schemas.openxmlformats.org/officeDocument/2006/relationships/slideMaster" Target="../slideMasters/slideMaster6.xml"/><Relationship Id="rId2" Type="http://schemas.openxmlformats.org/officeDocument/2006/relationships/tags" Target="../tags/tag334.xml"/><Relationship Id="rId1" Type="http://schemas.openxmlformats.org/officeDocument/2006/relationships/tags" Target="../tags/tag333.xml"/><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tags" Target="../tags/tag336.xml"/></Relationships>
</file>

<file path=ppt/slideLayouts/_rels/slideLayout79.xml.rels><?xml version="1.0" encoding="UTF-8" standalone="yes"?>
<Relationships xmlns="http://schemas.openxmlformats.org/package/2006/relationships"><Relationship Id="rId3" Type="http://schemas.openxmlformats.org/officeDocument/2006/relationships/tags" Target="../tags/tag341.xml"/><Relationship Id="rId2" Type="http://schemas.openxmlformats.org/officeDocument/2006/relationships/tags" Target="../tags/tag340.xml"/><Relationship Id="rId1" Type="http://schemas.openxmlformats.org/officeDocument/2006/relationships/tags" Target="../tags/tag339.xml"/><Relationship Id="rId6" Type="http://schemas.openxmlformats.org/officeDocument/2006/relationships/slideMaster" Target="../slideMasters/slideMaster6.xml"/><Relationship Id="rId5" Type="http://schemas.openxmlformats.org/officeDocument/2006/relationships/tags" Target="../tags/tag343.xml"/><Relationship Id="rId4" Type="http://schemas.openxmlformats.org/officeDocument/2006/relationships/tags" Target="../tags/tag34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Master" Target="../slideMasters/slideMaster1.xml"/><Relationship Id="rId5" Type="http://schemas.openxmlformats.org/officeDocument/2006/relationships/tags" Target="../tags/tag48.xml"/><Relationship Id="rId4" Type="http://schemas.openxmlformats.org/officeDocument/2006/relationships/tags" Target="../tags/tag47.xml"/></Relationships>
</file>

<file path=ppt/slideLayouts/_rels/slideLayout80.xml.rels><?xml version="1.0" encoding="UTF-8" standalone="yes"?>
<Relationships xmlns="http://schemas.openxmlformats.org/package/2006/relationships"><Relationship Id="rId3" Type="http://schemas.openxmlformats.org/officeDocument/2006/relationships/tags" Target="../tags/tag346.xml"/><Relationship Id="rId2" Type="http://schemas.openxmlformats.org/officeDocument/2006/relationships/tags" Target="../tags/tag345.xml"/><Relationship Id="rId1" Type="http://schemas.openxmlformats.org/officeDocument/2006/relationships/tags" Target="../tags/tag344.xml"/><Relationship Id="rId5" Type="http://schemas.openxmlformats.org/officeDocument/2006/relationships/slideMaster" Target="../slideMasters/slideMaster6.xml"/><Relationship Id="rId4" Type="http://schemas.openxmlformats.org/officeDocument/2006/relationships/tags" Target="../tags/tag347.xml"/></Relationships>
</file>

<file path=ppt/slideLayouts/_rels/slideLayout81.xml.rels><?xml version="1.0" encoding="UTF-8" standalone="yes"?>
<Relationships xmlns="http://schemas.openxmlformats.org/package/2006/relationships"><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tags" Target="../tags/tag348.xml"/><Relationship Id="rId5" Type="http://schemas.openxmlformats.org/officeDocument/2006/relationships/slideMaster" Target="../slideMasters/slideMaster6.xml"/><Relationship Id="rId4" Type="http://schemas.openxmlformats.org/officeDocument/2006/relationships/tags" Target="../tags/tag351.xml"/></Relationships>
</file>

<file path=ppt/slideLayouts/_rels/slideLayout82.xml.rels><?xml version="1.0" encoding="UTF-8" standalone="yes"?>
<Relationships xmlns="http://schemas.openxmlformats.org/package/2006/relationships"><Relationship Id="rId3" Type="http://schemas.openxmlformats.org/officeDocument/2006/relationships/tags" Target="../tags/tag360.xml"/><Relationship Id="rId2" Type="http://schemas.openxmlformats.org/officeDocument/2006/relationships/tags" Target="../tags/tag359.xml"/><Relationship Id="rId1" Type="http://schemas.openxmlformats.org/officeDocument/2006/relationships/tags" Target="../tags/tag358.xml"/><Relationship Id="rId6" Type="http://schemas.openxmlformats.org/officeDocument/2006/relationships/slideMaster" Target="../slideMasters/slideMaster7.xml"/><Relationship Id="rId5" Type="http://schemas.openxmlformats.org/officeDocument/2006/relationships/tags" Target="../tags/tag362.xml"/><Relationship Id="rId4" Type="http://schemas.openxmlformats.org/officeDocument/2006/relationships/tags" Target="../tags/tag361.xml"/></Relationships>
</file>

<file path=ppt/slideLayouts/_rels/slideLayout83.xml.rels><?xml version="1.0" encoding="UTF-8" standalone="yes"?>
<Relationships xmlns="http://schemas.openxmlformats.org/package/2006/relationships"><Relationship Id="rId3" Type="http://schemas.openxmlformats.org/officeDocument/2006/relationships/tags" Target="../tags/tag365.xml"/><Relationship Id="rId2" Type="http://schemas.openxmlformats.org/officeDocument/2006/relationships/tags" Target="../tags/tag364.xml"/><Relationship Id="rId1" Type="http://schemas.openxmlformats.org/officeDocument/2006/relationships/tags" Target="../tags/tag363.xml"/><Relationship Id="rId6" Type="http://schemas.openxmlformats.org/officeDocument/2006/relationships/slideMaster" Target="../slideMasters/slideMaster7.xml"/><Relationship Id="rId5" Type="http://schemas.openxmlformats.org/officeDocument/2006/relationships/tags" Target="../tags/tag367.xml"/><Relationship Id="rId4" Type="http://schemas.openxmlformats.org/officeDocument/2006/relationships/tags" Target="../tags/tag366.xml"/></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370.xml"/><Relationship Id="rId2" Type="http://schemas.openxmlformats.org/officeDocument/2006/relationships/tags" Target="../tags/tag369.xml"/><Relationship Id="rId1" Type="http://schemas.openxmlformats.org/officeDocument/2006/relationships/tags" Target="../tags/tag368.xml"/><Relationship Id="rId6" Type="http://schemas.openxmlformats.org/officeDocument/2006/relationships/slideMaster" Target="../slideMasters/slideMaster7.xml"/><Relationship Id="rId5" Type="http://schemas.openxmlformats.org/officeDocument/2006/relationships/tags" Target="../tags/tag372.xml"/><Relationship Id="rId4" Type="http://schemas.openxmlformats.org/officeDocument/2006/relationships/tags" Target="../tags/tag371.xml"/></Relationships>
</file>

<file path=ppt/slideLayouts/_rels/slideLayout85.xml.rels><?xml version="1.0" encoding="UTF-8" standalone="yes"?>
<Relationships xmlns="http://schemas.openxmlformats.org/package/2006/relationships"><Relationship Id="rId3" Type="http://schemas.openxmlformats.org/officeDocument/2006/relationships/tags" Target="../tags/tag375.xml"/><Relationship Id="rId7" Type="http://schemas.openxmlformats.org/officeDocument/2006/relationships/slideMaster" Target="../slideMasters/slideMaster7.xml"/><Relationship Id="rId2" Type="http://schemas.openxmlformats.org/officeDocument/2006/relationships/tags" Target="../tags/tag374.xml"/><Relationship Id="rId1" Type="http://schemas.openxmlformats.org/officeDocument/2006/relationships/tags" Target="../tags/tag373.xml"/><Relationship Id="rId6" Type="http://schemas.openxmlformats.org/officeDocument/2006/relationships/tags" Target="../tags/tag378.xml"/><Relationship Id="rId5" Type="http://schemas.openxmlformats.org/officeDocument/2006/relationships/tags" Target="../tags/tag377.xml"/><Relationship Id="rId4" Type="http://schemas.openxmlformats.org/officeDocument/2006/relationships/tags" Target="../tags/tag376.xml"/></Relationships>
</file>

<file path=ppt/slideLayouts/_rels/slideLayout86.xml.rels><?xml version="1.0" encoding="UTF-8" standalone="yes"?>
<Relationships xmlns="http://schemas.openxmlformats.org/package/2006/relationships"><Relationship Id="rId8" Type="http://schemas.openxmlformats.org/officeDocument/2006/relationships/tags" Target="../tags/tag386.xml"/><Relationship Id="rId3" Type="http://schemas.openxmlformats.org/officeDocument/2006/relationships/tags" Target="../tags/tag381.xml"/><Relationship Id="rId7" Type="http://schemas.openxmlformats.org/officeDocument/2006/relationships/tags" Target="../tags/tag385.xml"/><Relationship Id="rId2" Type="http://schemas.openxmlformats.org/officeDocument/2006/relationships/tags" Target="../tags/tag380.xml"/><Relationship Id="rId1" Type="http://schemas.openxmlformats.org/officeDocument/2006/relationships/tags" Target="../tags/tag379.xml"/><Relationship Id="rId6" Type="http://schemas.openxmlformats.org/officeDocument/2006/relationships/tags" Target="../tags/tag384.xml"/><Relationship Id="rId5" Type="http://schemas.openxmlformats.org/officeDocument/2006/relationships/tags" Target="../tags/tag383.xml"/><Relationship Id="rId4" Type="http://schemas.openxmlformats.org/officeDocument/2006/relationships/tags" Target="../tags/tag382.xml"/><Relationship Id="rId9"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389.xml"/><Relationship Id="rId2" Type="http://schemas.openxmlformats.org/officeDocument/2006/relationships/tags" Target="../tags/tag388.xml"/><Relationship Id="rId1" Type="http://schemas.openxmlformats.org/officeDocument/2006/relationships/tags" Target="../tags/tag387.xml"/><Relationship Id="rId5" Type="http://schemas.openxmlformats.org/officeDocument/2006/relationships/slideMaster" Target="../slideMasters/slideMaster7.xml"/><Relationship Id="rId4" Type="http://schemas.openxmlformats.org/officeDocument/2006/relationships/tags" Target="../tags/tag390.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393.xml"/><Relationship Id="rId2" Type="http://schemas.openxmlformats.org/officeDocument/2006/relationships/tags" Target="../tags/tag392.xml"/><Relationship Id="rId1" Type="http://schemas.openxmlformats.org/officeDocument/2006/relationships/tags" Target="../tags/tag391.xml"/><Relationship Id="rId4"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396.xml"/><Relationship Id="rId7" Type="http://schemas.openxmlformats.org/officeDocument/2006/relationships/slideMaster" Target="../slideMasters/slideMaster7.xml"/><Relationship Id="rId2" Type="http://schemas.openxmlformats.org/officeDocument/2006/relationships/tags" Target="../tags/tag395.xml"/><Relationship Id="rId1" Type="http://schemas.openxmlformats.org/officeDocument/2006/relationships/tags" Target="../tags/tag394.xml"/><Relationship Id="rId6" Type="http://schemas.openxmlformats.org/officeDocument/2006/relationships/tags" Target="../tags/tag399.xml"/><Relationship Id="rId5" Type="http://schemas.openxmlformats.org/officeDocument/2006/relationships/tags" Target="../tags/tag398.xml"/><Relationship Id="rId4" Type="http://schemas.openxmlformats.org/officeDocument/2006/relationships/tags" Target="../tags/tag39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402.xml"/><Relationship Id="rId2" Type="http://schemas.openxmlformats.org/officeDocument/2006/relationships/tags" Target="../tags/tag401.xml"/><Relationship Id="rId1" Type="http://schemas.openxmlformats.org/officeDocument/2006/relationships/tags" Target="../tags/tag400.xml"/><Relationship Id="rId6" Type="http://schemas.openxmlformats.org/officeDocument/2006/relationships/slideMaster" Target="../slideMasters/slideMaster7.xml"/><Relationship Id="rId5" Type="http://schemas.openxmlformats.org/officeDocument/2006/relationships/tags" Target="../tags/tag404.xml"/><Relationship Id="rId4" Type="http://schemas.openxmlformats.org/officeDocument/2006/relationships/tags" Target="../tags/tag403.xml"/></Relationships>
</file>

<file path=ppt/slideLayouts/_rels/slideLayout91.xml.rels><?xml version="1.0" encoding="UTF-8" standalone="yes"?>
<Relationships xmlns="http://schemas.openxmlformats.org/package/2006/relationships"><Relationship Id="rId3" Type="http://schemas.openxmlformats.org/officeDocument/2006/relationships/tags" Target="../tags/tag407.xml"/><Relationship Id="rId2" Type="http://schemas.openxmlformats.org/officeDocument/2006/relationships/tags" Target="../tags/tag406.xml"/><Relationship Id="rId1" Type="http://schemas.openxmlformats.org/officeDocument/2006/relationships/tags" Target="../tags/tag405.xml"/><Relationship Id="rId5" Type="http://schemas.openxmlformats.org/officeDocument/2006/relationships/slideMaster" Target="../slideMasters/slideMaster7.xml"/><Relationship Id="rId4" Type="http://schemas.openxmlformats.org/officeDocument/2006/relationships/tags" Target="../tags/tag408.xml"/></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411.xml"/><Relationship Id="rId2" Type="http://schemas.openxmlformats.org/officeDocument/2006/relationships/tags" Target="../tags/tag410.xml"/><Relationship Id="rId1" Type="http://schemas.openxmlformats.org/officeDocument/2006/relationships/tags" Target="../tags/tag409.xml"/><Relationship Id="rId5" Type="http://schemas.openxmlformats.org/officeDocument/2006/relationships/slideMaster" Target="../slideMasters/slideMaster7.xml"/><Relationship Id="rId4" Type="http://schemas.openxmlformats.org/officeDocument/2006/relationships/tags" Target="../tags/tag41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hasCustomPrompt="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输入文本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2019/6/26</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hasCustomPrompt="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输入文本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8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2019/6/26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2019/6/26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8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2019/6/26</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2019/6/26</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hasCustomPrompt="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输入文本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2019/6/26</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8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2019/6/26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2019/6/26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8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2019/6/26</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8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2019/6/26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2019/6/26</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8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2019/6/26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2019/6/26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8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2019/6/26</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2019/6/26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2019/6/26</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8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2019/6/26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2019/6/26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8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2019/6/26</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8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2019/6/26</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2019/6/26</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8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2019/6/26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2019/6/26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8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2019/6/26</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925" y="2588260"/>
            <a:ext cx="10852150" cy="414020"/>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2000" b="0" i="0" u="none" strike="noStrike" kern="1200" cap="none" spc="600" normalizeH="0" baseline="0" noProof="1" dirty="0">
                <a:ln>
                  <a:noFill/>
                </a:ln>
                <a:solidFill>
                  <a:schemeClr val="tx1"/>
                </a:solidFill>
                <a:effectLst/>
                <a:uFillTx/>
                <a:latin typeface="宋体" pitchFamily="2" charset="-122"/>
                <a:ea typeface="宋体" pitchFamily="2" charset="-122"/>
                <a:cs typeface="+mj-cs"/>
                <a:sym typeface="+mn-ea"/>
              </a:defRPr>
            </a:lvl1pPr>
          </a:lstStyle>
          <a:p>
            <a:pPr lvl="0"/>
            <a:r>
              <a:rPr>
                <a:sym typeface="+mn-ea"/>
              </a:rPr>
              <a:t>输入文本</a:t>
            </a: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工作总结</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汇报人：</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2019/6/26</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8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2019/6/26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2019/6/26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8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2019/6/26</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2019/6/26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ags" Target="../tags/tag57.xml"/><Relationship Id="rId3" Type="http://schemas.openxmlformats.org/officeDocument/2006/relationships/slideLayout" Target="../slideLayouts/slideLayout19.xml"/><Relationship Id="rId21" Type="http://schemas.openxmlformats.org/officeDocument/2006/relationships/tags" Target="../tags/tag60.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tags" Target="../tags/tag59.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ags" Target="../tags/tag62.xml"/><Relationship Id="rId10" Type="http://schemas.openxmlformats.org/officeDocument/2006/relationships/slideLayout" Target="../slideLayouts/slideLayout26.xml"/><Relationship Id="rId19" Type="http://schemas.openxmlformats.org/officeDocument/2006/relationships/tags" Target="../tags/tag58.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tags" Target="../tags/tag6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tags" Target="../tags/tag113.xml"/><Relationship Id="rId3" Type="http://schemas.openxmlformats.org/officeDocument/2006/relationships/slideLayout" Target="../slideLayouts/slideLayout35.xml"/><Relationship Id="rId21" Type="http://schemas.openxmlformats.org/officeDocument/2006/relationships/tags" Target="../tags/tag116.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tags" Target="../tags/tag115.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tags" Target="../tags/tag118.xml"/><Relationship Id="rId10" Type="http://schemas.openxmlformats.org/officeDocument/2006/relationships/slideLayout" Target="../slideLayouts/slideLayout42.xml"/><Relationship Id="rId19" Type="http://schemas.openxmlformats.org/officeDocument/2006/relationships/tags" Target="../tags/tag114.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tags" Target="../tags/tag1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ags" Target="../tags/tag169.xml"/><Relationship Id="rId18" Type="http://schemas.openxmlformats.org/officeDocument/2006/relationships/tags" Target="../tags/tag174.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4.xml"/><Relationship Id="rId17" Type="http://schemas.openxmlformats.org/officeDocument/2006/relationships/tags" Target="../tags/tag173.xml"/><Relationship Id="rId2" Type="http://schemas.openxmlformats.org/officeDocument/2006/relationships/slideLayout" Target="../slideLayouts/slideLayout50.xml"/><Relationship Id="rId16" Type="http://schemas.openxmlformats.org/officeDocument/2006/relationships/tags" Target="../tags/tag172.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tags" Target="../tags/tag171.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ags" Target="../tags/tag17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ags" Target="../tags/tag230.xml"/><Relationship Id="rId18" Type="http://schemas.openxmlformats.org/officeDocument/2006/relationships/tags" Target="../tags/tag235.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5.xml"/><Relationship Id="rId17" Type="http://schemas.openxmlformats.org/officeDocument/2006/relationships/tags" Target="../tags/tag234.xml"/><Relationship Id="rId2" Type="http://schemas.openxmlformats.org/officeDocument/2006/relationships/slideLayout" Target="../slideLayouts/slideLayout61.xml"/><Relationship Id="rId16" Type="http://schemas.openxmlformats.org/officeDocument/2006/relationships/tags" Target="../tags/tag233.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ags" Target="../tags/tag232.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tags" Target="../tags/tag23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ags" Target="../tags/tag291.xml"/><Relationship Id="rId18" Type="http://schemas.openxmlformats.org/officeDocument/2006/relationships/tags" Target="../tags/tag296.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6.xml"/><Relationship Id="rId17" Type="http://schemas.openxmlformats.org/officeDocument/2006/relationships/tags" Target="../tags/tag295.xml"/><Relationship Id="rId2" Type="http://schemas.openxmlformats.org/officeDocument/2006/relationships/slideLayout" Target="../slideLayouts/slideLayout72.xml"/><Relationship Id="rId16" Type="http://schemas.openxmlformats.org/officeDocument/2006/relationships/tags" Target="../tags/tag294.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tags" Target="../tags/tag293.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tags" Target="../tags/tag29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tags" Target="../tags/tag352.xml"/><Relationship Id="rId18" Type="http://schemas.openxmlformats.org/officeDocument/2006/relationships/tags" Target="../tags/tag357.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7.xml"/><Relationship Id="rId17" Type="http://schemas.openxmlformats.org/officeDocument/2006/relationships/tags" Target="../tags/tag356.xml"/><Relationship Id="rId2" Type="http://schemas.openxmlformats.org/officeDocument/2006/relationships/slideLayout" Target="../slideLayouts/slideLayout83.xml"/><Relationship Id="rId16" Type="http://schemas.openxmlformats.org/officeDocument/2006/relationships/tags" Target="../tags/tag355.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5" Type="http://schemas.openxmlformats.org/officeDocument/2006/relationships/tags" Target="../tags/tag354.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tags" Target="../tags/tag3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8"/>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9"/>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0"/>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3"/>
            <p:custDataLst>
              <p:tags r:id="rId21"/>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2"/>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2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8"/>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9"/>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0"/>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3"/>
            <p:custDataLst>
              <p:tags r:id="rId21"/>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2"/>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2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8"/>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9"/>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0"/>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3"/>
            <p:custDataLst>
              <p:tags r:id="rId21"/>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2"/>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2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2019/6/26</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82.xml"/><Relationship Id="rId1" Type="http://schemas.openxmlformats.org/officeDocument/2006/relationships/tags" Target="../tags/tag4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tags" Target="../tags/tag444.xml"/><Relationship Id="rId2" Type="http://schemas.openxmlformats.org/officeDocument/2006/relationships/tags" Target="../tags/tag443.xml"/><Relationship Id="rId1" Type="http://schemas.openxmlformats.org/officeDocument/2006/relationships/tags" Target="../tags/tag442.xml"/><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447.xml"/><Relationship Id="rId2" Type="http://schemas.openxmlformats.org/officeDocument/2006/relationships/tags" Target="../tags/tag446.xml"/><Relationship Id="rId1" Type="http://schemas.openxmlformats.org/officeDocument/2006/relationships/tags" Target="../tags/tag445.xml"/><Relationship Id="rId5" Type="http://schemas.openxmlformats.org/officeDocument/2006/relationships/slideLayout" Target="../slideLayouts/slideLayout2.xml"/><Relationship Id="rId4" Type="http://schemas.openxmlformats.org/officeDocument/2006/relationships/tags" Target="../tags/tag44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50.xml"/><Relationship Id="rId1" Type="http://schemas.openxmlformats.org/officeDocument/2006/relationships/tags" Target="../tags/tag449.xml"/><Relationship Id="rId4"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421.xml"/><Relationship Id="rId13" Type="http://schemas.openxmlformats.org/officeDocument/2006/relationships/tags" Target="../tags/tag426.xml"/><Relationship Id="rId18" Type="http://schemas.openxmlformats.org/officeDocument/2006/relationships/notesSlide" Target="../notesSlides/notesSlide1.xml"/><Relationship Id="rId3" Type="http://schemas.openxmlformats.org/officeDocument/2006/relationships/tags" Target="../tags/tag416.xml"/><Relationship Id="rId7" Type="http://schemas.openxmlformats.org/officeDocument/2006/relationships/tags" Target="../tags/tag420.xml"/><Relationship Id="rId12" Type="http://schemas.openxmlformats.org/officeDocument/2006/relationships/tags" Target="../tags/tag425.xml"/><Relationship Id="rId17" Type="http://schemas.openxmlformats.org/officeDocument/2006/relationships/slideLayout" Target="../slideLayouts/slideLayout6.xml"/><Relationship Id="rId2" Type="http://schemas.openxmlformats.org/officeDocument/2006/relationships/tags" Target="../tags/tag415.xml"/><Relationship Id="rId16" Type="http://schemas.openxmlformats.org/officeDocument/2006/relationships/tags" Target="../tags/tag429.xml"/><Relationship Id="rId1" Type="http://schemas.openxmlformats.org/officeDocument/2006/relationships/tags" Target="../tags/tag414.xml"/><Relationship Id="rId6" Type="http://schemas.openxmlformats.org/officeDocument/2006/relationships/tags" Target="../tags/tag419.xml"/><Relationship Id="rId11" Type="http://schemas.openxmlformats.org/officeDocument/2006/relationships/tags" Target="../tags/tag424.xml"/><Relationship Id="rId5" Type="http://schemas.openxmlformats.org/officeDocument/2006/relationships/tags" Target="../tags/tag418.xml"/><Relationship Id="rId15" Type="http://schemas.openxmlformats.org/officeDocument/2006/relationships/tags" Target="../tags/tag428.xml"/><Relationship Id="rId10" Type="http://schemas.openxmlformats.org/officeDocument/2006/relationships/tags" Target="../tags/tag423.xml"/><Relationship Id="rId4" Type="http://schemas.openxmlformats.org/officeDocument/2006/relationships/tags" Target="../tags/tag417.xml"/><Relationship Id="rId9" Type="http://schemas.openxmlformats.org/officeDocument/2006/relationships/tags" Target="../tags/tag422.xml"/><Relationship Id="rId14" Type="http://schemas.openxmlformats.org/officeDocument/2006/relationships/tags" Target="../tags/tag42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tags" Target="../tags/tag453.xml"/><Relationship Id="rId2" Type="http://schemas.openxmlformats.org/officeDocument/2006/relationships/tags" Target="../tags/tag452.xml"/><Relationship Id="rId1" Type="http://schemas.openxmlformats.org/officeDocument/2006/relationships/tags" Target="../tags/tag451.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456.xml"/><Relationship Id="rId7" Type="http://schemas.openxmlformats.org/officeDocument/2006/relationships/notesSlide" Target="../notesSlides/notesSlide9.xml"/><Relationship Id="rId2" Type="http://schemas.openxmlformats.org/officeDocument/2006/relationships/tags" Target="../tags/tag455.xml"/><Relationship Id="rId1" Type="http://schemas.openxmlformats.org/officeDocument/2006/relationships/tags" Target="../tags/tag454.xml"/><Relationship Id="rId6" Type="http://schemas.openxmlformats.org/officeDocument/2006/relationships/slideLayout" Target="../slideLayouts/slideLayout14.xml"/><Relationship Id="rId5" Type="http://schemas.openxmlformats.org/officeDocument/2006/relationships/tags" Target="../tags/tag458.xml"/><Relationship Id="rId4" Type="http://schemas.openxmlformats.org/officeDocument/2006/relationships/tags" Target="../tags/tag457.xml"/></Relationships>
</file>

<file path=ppt/slides/_rels/slide23.xml.rels><?xml version="1.0" encoding="UTF-8" standalone="yes"?>
<Relationships xmlns="http://schemas.openxmlformats.org/package/2006/relationships"><Relationship Id="rId3" Type="http://schemas.openxmlformats.org/officeDocument/2006/relationships/tags" Target="../tags/tag461.xml"/><Relationship Id="rId2" Type="http://schemas.openxmlformats.org/officeDocument/2006/relationships/tags" Target="../tags/tag460.xml"/><Relationship Id="rId1" Type="http://schemas.openxmlformats.org/officeDocument/2006/relationships/tags" Target="../tags/tag459.xml"/><Relationship Id="rId5" Type="http://schemas.openxmlformats.org/officeDocument/2006/relationships/notesSlide" Target="../notesSlides/notesSlide10.xml"/><Relationship Id="rId4"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46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64.xml"/><Relationship Id="rId1" Type="http://schemas.openxmlformats.org/officeDocument/2006/relationships/tags" Target="../tags/tag463.xml"/><Relationship Id="rId4"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tags" Target="../tags/tag432.xml"/><Relationship Id="rId2" Type="http://schemas.openxmlformats.org/officeDocument/2006/relationships/tags" Target="../tags/tag431.xml"/><Relationship Id="rId1" Type="http://schemas.openxmlformats.org/officeDocument/2006/relationships/tags" Target="../tags/tag430.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6.xml"/><Relationship Id="rId7" Type="http://schemas.openxmlformats.org/officeDocument/2006/relationships/image" Target="../media/image4.png"/><Relationship Id="rId2" Type="http://schemas.openxmlformats.org/officeDocument/2006/relationships/tags" Target="../tags/tag434.xml"/><Relationship Id="rId1" Type="http://schemas.openxmlformats.org/officeDocument/2006/relationships/tags" Target="../tags/tag43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tags" Target="../tags/tag437.xml"/><Relationship Id="rId7" Type="http://schemas.openxmlformats.org/officeDocument/2006/relationships/notesSlide" Target="../notesSlides/notesSlide4.xml"/><Relationship Id="rId2" Type="http://schemas.openxmlformats.org/officeDocument/2006/relationships/tags" Target="../tags/tag436.xml"/><Relationship Id="rId1" Type="http://schemas.openxmlformats.org/officeDocument/2006/relationships/tags" Target="../tags/tag435.xml"/><Relationship Id="rId6" Type="http://schemas.openxmlformats.org/officeDocument/2006/relationships/slideLayout" Target="../slideLayouts/slideLayout6.xml"/><Relationship Id="rId5" Type="http://schemas.openxmlformats.org/officeDocument/2006/relationships/tags" Target="../tags/tag439.xml"/><Relationship Id="rId4" Type="http://schemas.openxmlformats.org/officeDocument/2006/relationships/tags" Target="../tags/tag43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41.xml"/><Relationship Id="rId1" Type="http://schemas.openxmlformats.org/officeDocument/2006/relationships/tags" Target="../tags/tag440.xml"/><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631290"/>
            <a:ext cx="11392535" cy="899160"/>
          </a:xfrm>
        </p:spPr>
        <p:txBody>
          <a:bodyPr/>
          <a:lstStyle/>
          <a:p>
            <a:r>
              <a:rPr lang="zh-CN" altLang="en-US" sz="4000" dirty="0" smtClean="0"/>
              <a:t>电视节目</a:t>
            </a:r>
            <a:r>
              <a:rPr lang="zh-CN" altLang="en-US" sz="4000" dirty="0"/>
              <a:t>推荐</a:t>
            </a:r>
            <a:r>
              <a:rPr lang="" altLang="zh-CN" sz="4000" dirty="0"/>
              <a:t>模型构建</a:t>
            </a:r>
          </a:p>
        </p:txBody>
      </p:sp>
      <p:sp>
        <p:nvSpPr>
          <p:cNvPr id="3" name="副标题 2"/>
          <p:cNvSpPr>
            <a:spLocks noGrp="1"/>
          </p:cNvSpPr>
          <p:nvPr>
            <p:ph type="subTitle" idx="1"/>
          </p:nvPr>
        </p:nvSpPr>
        <p:spPr/>
        <p:txBody>
          <a:bodyPr/>
          <a:lstStyle/>
          <a:p>
            <a:r>
              <a:rPr lang="en-US" altLang="zh-CN"/>
              <a:t>——商业智能应用案例</a:t>
            </a:r>
          </a:p>
          <a:p>
            <a:r>
              <a:rPr lang="en-US" altLang="zh-CN"/>
              <a:t>			杨伟庭</a:t>
            </a:r>
          </a:p>
        </p:txBody>
      </p:sp>
      <p:sp>
        <p:nvSpPr>
          <p:cNvPr id="4" name="直角三角形 3"/>
          <p:cNvSpPr/>
          <p:nvPr/>
        </p:nvSpPr>
        <p:spPr>
          <a:xfrm rot="5400000">
            <a:off x="284480" y="-284480"/>
            <a:ext cx="2054225" cy="2623185"/>
          </a:xfrm>
          <a:prstGeom prst="rtTriangle">
            <a:avLst/>
          </a:prstGeom>
          <a:solidFill>
            <a:srgbClr val="6D8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5" name="直角三角形 4"/>
          <p:cNvSpPr/>
          <p:nvPr/>
        </p:nvSpPr>
        <p:spPr>
          <a:xfrm rot="16200000">
            <a:off x="9836785" y="4522470"/>
            <a:ext cx="2054225" cy="2654935"/>
          </a:xfrm>
          <a:prstGeom prst="rtTriangle">
            <a:avLst/>
          </a:prstGeom>
          <a:solidFill>
            <a:srgbClr val="C33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500"/>
          <p:cNvPicPr>
            <a:picLocks noChangeAspect="1"/>
          </p:cNvPicPr>
          <p:nvPr/>
        </p:nvPicPr>
        <p:blipFill>
          <a:blip r:embed="rId3"/>
          <a:stretch>
            <a:fillRect/>
          </a:stretch>
        </p:blipFill>
        <p:spPr>
          <a:xfrm>
            <a:off x="4838700" y="606425"/>
            <a:ext cx="1555115" cy="1555115"/>
          </a:xfrm>
          <a:prstGeom prst="rect">
            <a:avLst/>
          </a:prstGeom>
        </p:spPr>
      </p:pic>
    </p:spTree>
    <p:custDataLst>
      <p:tags r:id="rId1"/>
    </p:custDataLst>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13"/>
          <p:cNvPicPr>
            <a:picLocks noChangeAspect="1"/>
          </p:cNvPicPr>
          <p:nvPr/>
        </p:nvPicPr>
        <p:blipFill>
          <a:blip r:embed="rId2"/>
          <a:stretch>
            <a:fillRect/>
          </a:stretch>
        </p:blipFill>
        <p:spPr>
          <a:xfrm>
            <a:off x="1493520" y="247650"/>
            <a:ext cx="9089390" cy="2453640"/>
          </a:xfrm>
          <a:prstGeom prst="rect">
            <a:avLst/>
          </a:prstGeom>
          <a:noFill/>
          <a:ln>
            <a:noFill/>
          </a:ln>
        </p:spPr>
      </p:pic>
      <p:pic>
        <p:nvPicPr>
          <p:cNvPr id="24" name="图片 14"/>
          <p:cNvPicPr>
            <a:picLocks noChangeAspect="1"/>
          </p:cNvPicPr>
          <p:nvPr/>
        </p:nvPicPr>
        <p:blipFill>
          <a:blip r:embed="rId3"/>
          <a:stretch>
            <a:fillRect/>
          </a:stretch>
        </p:blipFill>
        <p:spPr>
          <a:xfrm>
            <a:off x="1280160" y="2851785"/>
            <a:ext cx="9794875" cy="26504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15"/>
          <p:cNvPicPr>
            <a:picLocks noChangeAspect="1"/>
          </p:cNvPicPr>
          <p:nvPr/>
        </p:nvPicPr>
        <p:blipFill>
          <a:blip r:embed="rId2"/>
          <a:stretch>
            <a:fillRect/>
          </a:stretch>
        </p:blipFill>
        <p:spPr>
          <a:xfrm>
            <a:off x="1083310" y="404495"/>
            <a:ext cx="10318750" cy="2660015"/>
          </a:xfrm>
          <a:prstGeom prst="rect">
            <a:avLst/>
          </a:prstGeom>
          <a:noFill/>
          <a:ln>
            <a:noFill/>
          </a:ln>
        </p:spPr>
      </p:pic>
      <p:pic>
        <p:nvPicPr>
          <p:cNvPr id="26" name="图片 16"/>
          <p:cNvPicPr>
            <a:picLocks noChangeAspect="1"/>
          </p:cNvPicPr>
          <p:nvPr/>
        </p:nvPicPr>
        <p:blipFill>
          <a:blip r:embed="rId3"/>
          <a:stretch>
            <a:fillRect/>
          </a:stretch>
        </p:blipFill>
        <p:spPr>
          <a:xfrm>
            <a:off x="1083310" y="3282950"/>
            <a:ext cx="10109835" cy="23863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tretch>
            <a:fillRect/>
          </a:stretch>
        </p:blipFill>
        <p:spPr>
          <a:xfrm>
            <a:off x="748496" y="292734"/>
            <a:ext cx="10445361" cy="2192281"/>
          </a:xfrm>
          <a:prstGeom prst="rect">
            <a:avLst/>
          </a:prstGeom>
          <a:noFill/>
          <a:ln>
            <a:noFill/>
          </a:ln>
        </p:spPr>
      </p:pic>
      <p:pic>
        <p:nvPicPr>
          <p:cNvPr id="3" name="图片 2"/>
          <p:cNvPicPr/>
          <p:nvPr/>
        </p:nvPicPr>
        <p:blipFill>
          <a:blip r:embed="rId3"/>
          <a:stretch>
            <a:fillRect/>
          </a:stretch>
        </p:blipFill>
        <p:spPr>
          <a:xfrm>
            <a:off x="651676" y="2784269"/>
            <a:ext cx="10847573" cy="2422432"/>
          </a:xfrm>
          <a:prstGeom prst="rect">
            <a:avLst/>
          </a:prstGeom>
          <a:noFill/>
          <a:ln>
            <a:noFill/>
          </a:ln>
        </p:spPr>
      </p:pic>
    </p:spTree>
    <p:extLst>
      <p:ext uri="{BB962C8B-B14F-4D97-AF65-F5344CB8AC3E}">
        <p14:creationId xmlns:p14="http://schemas.microsoft.com/office/powerpoint/2010/main" val="4052744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39000"/>
          </a:schemeClr>
        </a:solidFill>
        <a:effectLst/>
      </p:bgPr>
    </p:bg>
    <p:spTree>
      <p:nvGrpSpPr>
        <p:cNvPr id="1" name=""/>
        <p:cNvGrpSpPr/>
        <p:nvPr/>
      </p:nvGrpSpPr>
      <p:grpSpPr>
        <a:xfrm>
          <a:off x="0" y="0"/>
          <a:ext cx="0" cy="0"/>
          <a:chOff x="0" y="0"/>
          <a:chExt cx="0" cy="0"/>
        </a:xfrm>
      </p:grpSpPr>
      <p:sp>
        <p:nvSpPr>
          <p:cNvPr id="8" name="矩形 7"/>
          <p:cNvSpPr/>
          <p:nvPr/>
        </p:nvSpPr>
        <p:spPr>
          <a:xfrm>
            <a:off x="-4445" y="2041525"/>
            <a:ext cx="8107045" cy="1657985"/>
          </a:xfrm>
          <a:prstGeom prst="rect">
            <a:avLst/>
          </a:prstGeom>
          <a:solidFill>
            <a:srgbClr val="6D8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custDataLst>
              <p:tags r:id="rId2"/>
            </p:custDataLst>
          </p:nvPr>
        </p:nvSpPr>
        <p:spPr>
          <a:xfrm>
            <a:off x="1918970" y="2575560"/>
            <a:ext cx="5362575" cy="624840"/>
          </a:xfrm>
        </p:spPr>
        <p:txBody>
          <a:bodyPr/>
          <a:lstStyle/>
          <a:p>
            <a:r>
              <a:rPr lang="en-US" altLang="zh-CN" b="1" spc="120" dirty="0" err="1">
                <a:solidFill>
                  <a:schemeClr val="bg1"/>
                </a:solidFill>
                <a:sym typeface="+mn-ea"/>
              </a:rPr>
              <a:t>智能推荐算法的构建</a:t>
            </a:r>
            <a:endParaRPr lang="en-US" altLang="zh-CN" b="1" spc="120" dirty="0">
              <a:solidFill>
                <a:schemeClr val="bg1"/>
              </a:solidFill>
              <a:sym typeface="+mn-ea"/>
            </a:endParaRPr>
          </a:p>
        </p:txBody>
      </p:sp>
      <p:sp>
        <p:nvSpPr>
          <p:cNvPr id="2" name="文本框 1"/>
          <p:cNvSpPr txBox="1"/>
          <p:nvPr>
            <p:custDataLst>
              <p:tags r:id="rId3"/>
            </p:custDataLst>
          </p:nvPr>
        </p:nvSpPr>
        <p:spPr>
          <a:xfrm>
            <a:off x="815975" y="2240280"/>
            <a:ext cx="1196975" cy="1183640"/>
          </a:xfrm>
          <a:prstGeom prst="rect">
            <a:avLst/>
          </a:prstGeom>
        </p:spPr>
        <p:txBody>
          <a:bodyPr vert="horz" lIns="91440" tIns="45720" rIns="91440" bIns="45720" rtlCol="0" anchor="ctr"/>
          <a:lstStyle>
            <a:lvl1pPr marL="228600" indent="-228600">
              <a:lnSpc>
                <a:spcPct val="120000"/>
              </a:lnSpc>
              <a:spcBef>
                <a:spcPts val="1000"/>
              </a:spcBef>
              <a:buSzPct val="75000"/>
              <a:buFont typeface="Arial" panose="02080604020202020204" pitchFamily="34" charset="0"/>
              <a:buChar char="•"/>
              <a:defRPr sz="2000">
                <a:solidFill>
                  <a:schemeClr val="tx1">
                    <a:lumMod val="85000"/>
                    <a:lumOff val="15000"/>
                  </a:schemeClr>
                </a:solidFill>
              </a:defRPr>
            </a:lvl1pPr>
            <a:lvl2pPr marL="575945" indent="-228600" fontAlgn="auto">
              <a:lnSpc>
                <a:spcPct val="120000"/>
              </a:lnSpc>
              <a:spcBef>
                <a:spcPts val="500"/>
              </a:spcBef>
              <a:buSzPct val="75000"/>
              <a:buFont typeface="Arial" panose="0208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2pPr>
            <a:lvl3pPr marL="1007745" indent="-228600" fontAlgn="auto">
              <a:lnSpc>
                <a:spcPct val="120000"/>
              </a:lnSpc>
              <a:spcBef>
                <a:spcPts val="500"/>
              </a:spcBef>
              <a:buSzPct val="75000"/>
              <a:buFont typeface="Arial" panose="02080604020202020204" pitchFamily="34" charset="0"/>
              <a:buChar char="‒"/>
              <a:defRPr sz="1600">
                <a:solidFill>
                  <a:schemeClr val="tx1">
                    <a:lumMod val="65000"/>
                    <a:lumOff val="35000"/>
                  </a:schemeClr>
                </a:solidFill>
                <a:latin typeface="微软雅黑" panose="020B0503020204020204" charset="-122"/>
                <a:ea typeface="微软雅黑" panose="020B0503020204020204" charset="-122"/>
              </a:defRPr>
            </a:lvl3pPr>
            <a:lvl4pPr marL="1511935" indent="-228600" fontAlgn="auto">
              <a:lnSpc>
                <a:spcPct val="100000"/>
              </a:lnSpc>
              <a:spcBef>
                <a:spcPts val="500"/>
              </a:spcBef>
              <a:buSzPct val="75000"/>
              <a:buFont typeface="Arial" panose="0208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4pPr>
            <a:lvl5pPr marL="1943735" indent="-228600" fontAlgn="auto">
              <a:lnSpc>
                <a:spcPct val="90000"/>
              </a:lnSpc>
              <a:spcBef>
                <a:spcPts val="500"/>
              </a:spcBef>
              <a:buSzPct val="75000"/>
              <a:buFont typeface="Arial" panose="0208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5pPr>
            <a:lvl6pPr marL="2514600" indent="-228600">
              <a:lnSpc>
                <a:spcPct val="90000"/>
              </a:lnSpc>
              <a:spcBef>
                <a:spcPts val="500"/>
              </a:spcBef>
              <a:buFont typeface="Arial" panose="02080604020202020204" pitchFamily="34" charset="0"/>
              <a:buChar char="•"/>
            </a:lvl6pPr>
            <a:lvl7pPr marL="2971800" indent="-228600">
              <a:lnSpc>
                <a:spcPct val="90000"/>
              </a:lnSpc>
              <a:spcBef>
                <a:spcPts val="500"/>
              </a:spcBef>
              <a:buFont typeface="Arial" panose="02080604020202020204" pitchFamily="34" charset="0"/>
              <a:buChar char="•"/>
            </a:lvl7pPr>
            <a:lvl8pPr marL="3429000" indent="-228600">
              <a:lnSpc>
                <a:spcPct val="90000"/>
              </a:lnSpc>
              <a:spcBef>
                <a:spcPts val="500"/>
              </a:spcBef>
              <a:buFont typeface="Arial" panose="02080604020202020204" pitchFamily="34" charset="0"/>
              <a:buChar char="•"/>
            </a:lvl8pPr>
            <a:lvl9pPr marL="3886200" indent="-228600">
              <a:lnSpc>
                <a:spcPct val="90000"/>
              </a:lnSpc>
              <a:spcBef>
                <a:spcPts val="500"/>
              </a:spcBef>
              <a:buFont typeface="Arial" panose="02080604020202020204" pitchFamily="34" charset="0"/>
              <a:buChar char="•"/>
            </a:lvl9pPr>
          </a:lstStyle>
          <a:p>
            <a:pPr marL="0" indent="0">
              <a:buNone/>
            </a:pPr>
            <a:r>
              <a:rPr lang="en-US" altLang="zh-CN" sz="6600" b="1">
                <a:solidFill>
                  <a:schemeClr val="bg1"/>
                </a:solidFill>
              </a:rPr>
              <a:t>02</a:t>
            </a:r>
          </a:p>
        </p:txBody>
      </p:sp>
      <p:sp>
        <p:nvSpPr>
          <p:cNvPr id="6" name="直角三角形 5"/>
          <p:cNvSpPr/>
          <p:nvPr/>
        </p:nvSpPr>
        <p:spPr>
          <a:xfrm rot="5400000">
            <a:off x="8099252" y="2040717"/>
            <a:ext cx="1658620" cy="1659600"/>
          </a:xfrm>
          <a:prstGeom prst="rtTriangle">
            <a:avLst/>
          </a:prstGeom>
          <a:solidFill>
            <a:srgbClr val="6D8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7" name="直角三角形 6"/>
          <p:cNvSpPr/>
          <p:nvPr/>
        </p:nvSpPr>
        <p:spPr>
          <a:xfrm rot="2460000">
            <a:off x="11001375" y="524510"/>
            <a:ext cx="2436495" cy="2773045"/>
          </a:xfrm>
          <a:prstGeom prst="rtTriangle">
            <a:avLst/>
          </a:prstGeom>
          <a:solidFill>
            <a:srgbClr val="6D8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440000">
            <a:off x="10051415" y="1541780"/>
            <a:ext cx="2990215" cy="3355340"/>
          </a:xfrm>
          <a:prstGeom prst="triangle">
            <a:avLst/>
          </a:prstGeom>
          <a:solidFill>
            <a:srgbClr val="C33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2880000">
            <a:off x="10872470" y="3801110"/>
            <a:ext cx="2711450" cy="2459355"/>
          </a:xfrm>
          <a:prstGeom prst="r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画布 145"/>
          <p:cNvGrpSpPr/>
          <p:nvPr/>
        </p:nvGrpSpPr>
        <p:grpSpPr>
          <a:xfrm>
            <a:off x="2138863" y="906778"/>
            <a:ext cx="7918672" cy="4611893"/>
            <a:chOff x="0" y="0"/>
            <a:chExt cx="5486400" cy="3195320"/>
          </a:xfrm>
        </p:grpSpPr>
        <p:sp>
          <p:nvSpPr>
            <p:cNvPr id="5" name="矩形 4"/>
            <p:cNvSpPr/>
            <p:nvPr/>
          </p:nvSpPr>
          <p:spPr>
            <a:xfrm>
              <a:off x="0" y="0"/>
              <a:ext cx="5486400" cy="3195320"/>
            </a:xfrm>
            <a:prstGeom prst="rect">
              <a:avLst/>
            </a:prstGeom>
            <a:noFill/>
            <a:ln>
              <a:noFill/>
            </a:ln>
          </p:spPr>
        </p:sp>
        <p:sp>
          <p:nvSpPr>
            <p:cNvPr id="6" name="自选图形 148"/>
            <p:cNvSpPr/>
            <p:nvPr/>
          </p:nvSpPr>
          <p:spPr>
            <a:xfrm>
              <a:off x="2287270" y="673100"/>
              <a:ext cx="111760" cy="333375"/>
            </a:xfrm>
            <a:prstGeom prst="downArrow">
              <a:avLst>
                <a:gd name="adj1" fmla="val 50000"/>
                <a:gd name="adj2" fmla="val 74573"/>
              </a:avLst>
            </a:prstGeom>
            <a:solidFill>
              <a:srgbClr val="FCD5B5"/>
            </a:solidFill>
            <a:ln w="9525" cap="flat" cmpd="sng">
              <a:solidFill>
                <a:srgbClr val="000000"/>
              </a:solidFill>
              <a:prstDash val="solid"/>
              <a:miter/>
              <a:headEnd type="none" w="med" len="med"/>
              <a:tailEnd type="none" w="med" len="med"/>
            </a:ln>
          </p:spPr>
          <p:txBody>
            <a:bodyPr upright="1"/>
            <a:lstStyle/>
            <a:p>
              <a:endParaRPr lang="zh-CN" altLang="en-US"/>
            </a:p>
          </p:txBody>
        </p:sp>
        <p:sp>
          <p:nvSpPr>
            <p:cNvPr id="7" name="文本框 149"/>
            <p:cNvSpPr txBox="1"/>
            <p:nvPr/>
          </p:nvSpPr>
          <p:spPr>
            <a:xfrm>
              <a:off x="1970405" y="1934845"/>
              <a:ext cx="849630" cy="430530"/>
            </a:xfrm>
            <a:prstGeom prst="rect">
              <a:avLst/>
            </a:prstGeom>
            <a:solidFill>
              <a:srgbClr val="FCD5B5"/>
            </a:solidFill>
            <a:ln w="9525" cap="flat" cmpd="sng">
              <a:solidFill>
                <a:srgbClr val="000000"/>
              </a:solidFill>
              <a:prstDash val="solid"/>
              <a:miter/>
              <a:headEnd type="none" w="med" len="med"/>
              <a:tailEnd type="none" w="med" len="med"/>
            </a:ln>
          </p:spPr>
          <p:txBody>
            <a:bodyPr upright="1"/>
            <a:lstStyle/>
            <a:p>
              <a:pPr algn="just">
                <a:spcAft>
                  <a:spcPts val="0"/>
                </a:spcAft>
              </a:pPr>
              <a:r>
                <a:rPr lang="zh-CN" sz="2000" b="1" kern="100" dirty="0">
                  <a:effectLst/>
                  <a:latin typeface="微软雅黑" pitchFamily="34" charset="-122"/>
                  <a:ea typeface="微软雅黑" pitchFamily="34" charset="-122"/>
                </a:rPr>
                <a:t>协同过滤</a:t>
              </a:r>
            </a:p>
          </p:txBody>
        </p:sp>
        <p:sp>
          <p:nvSpPr>
            <p:cNvPr id="8" name="自选图形 150"/>
            <p:cNvSpPr/>
            <p:nvPr/>
          </p:nvSpPr>
          <p:spPr>
            <a:xfrm>
              <a:off x="2291080" y="1497330"/>
              <a:ext cx="101600" cy="330200"/>
            </a:xfrm>
            <a:prstGeom prst="downArrow">
              <a:avLst>
                <a:gd name="adj1" fmla="val 50000"/>
                <a:gd name="adj2" fmla="val 81250"/>
              </a:avLst>
            </a:prstGeom>
            <a:solidFill>
              <a:srgbClr val="FCD5B5"/>
            </a:solidFill>
            <a:ln w="9525" cap="flat" cmpd="sng">
              <a:solidFill>
                <a:srgbClr val="000000"/>
              </a:solidFill>
              <a:prstDash val="solid"/>
              <a:miter/>
              <a:headEnd type="none" w="med" len="med"/>
              <a:tailEnd type="none" w="med" len="med"/>
            </a:ln>
          </p:spPr>
          <p:txBody>
            <a:bodyPr upright="1"/>
            <a:lstStyle/>
            <a:p>
              <a:endParaRPr lang="zh-CN" altLang="en-US"/>
            </a:p>
          </p:txBody>
        </p:sp>
        <p:sp>
          <p:nvSpPr>
            <p:cNvPr id="9" name="文本框 151"/>
            <p:cNvSpPr txBox="1"/>
            <p:nvPr/>
          </p:nvSpPr>
          <p:spPr>
            <a:xfrm>
              <a:off x="1021715" y="2616835"/>
              <a:ext cx="838200" cy="419100"/>
            </a:xfrm>
            <a:prstGeom prst="rect">
              <a:avLst/>
            </a:prstGeom>
            <a:solidFill>
              <a:srgbClr val="FCD5B5"/>
            </a:solidFill>
            <a:ln w="9525" cap="flat" cmpd="sng">
              <a:solidFill>
                <a:srgbClr val="000000"/>
              </a:solidFill>
              <a:prstDash val="solid"/>
              <a:miter/>
              <a:headEnd type="none" w="med" len="med"/>
              <a:tailEnd type="none" w="med" len="med"/>
            </a:ln>
          </p:spPr>
          <p:txBody>
            <a:bodyPr upright="1"/>
            <a:lstStyle/>
            <a:p>
              <a:pPr indent="66675" algn="just">
                <a:spcAft>
                  <a:spcPts val="0"/>
                </a:spcAft>
              </a:pPr>
              <a:r>
                <a:rPr lang="zh-CN" b="1" kern="100" dirty="0">
                  <a:effectLst/>
                  <a:latin typeface="微软雅黑" pitchFamily="34" charset="-122"/>
                  <a:ea typeface="微软雅黑" pitchFamily="34" charset="-122"/>
                </a:rPr>
                <a:t>基于用户</a:t>
              </a:r>
            </a:p>
          </p:txBody>
        </p:sp>
        <p:sp>
          <p:nvSpPr>
            <p:cNvPr id="10" name="文本框 152"/>
            <p:cNvSpPr txBox="1"/>
            <p:nvPr/>
          </p:nvSpPr>
          <p:spPr>
            <a:xfrm>
              <a:off x="3180080" y="2584450"/>
              <a:ext cx="838200" cy="419100"/>
            </a:xfrm>
            <a:prstGeom prst="rect">
              <a:avLst/>
            </a:prstGeom>
            <a:solidFill>
              <a:srgbClr val="FCD5B5"/>
            </a:solidFill>
            <a:ln w="9525" cap="flat" cmpd="sng">
              <a:solidFill>
                <a:srgbClr val="000000"/>
              </a:solidFill>
              <a:prstDash val="solid"/>
              <a:miter/>
              <a:headEnd type="none" w="med" len="med"/>
              <a:tailEnd type="none" w="med" len="med"/>
            </a:ln>
          </p:spPr>
          <p:txBody>
            <a:bodyPr upright="1"/>
            <a:lstStyle/>
            <a:p>
              <a:pPr algn="just">
                <a:spcAft>
                  <a:spcPts val="0"/>
                </a:spcAft>
              </a:pPr>
              <a:r>
                <a:rPr lang="zh-CN" b="1" kern="100" dirty="0">
                  <a:effectLst/>
                  <a:latin typeface="微软雅黑" pitchFamily="34" charset="-122"/>
                  <a:ea typeface="微软雅黑" pitchFamily="34" charset="-122"/>
                </a:rPr>
                <a:t>基于物品</a:t>
              </a:r>
            </a:p>
          </p:txBody>
        </p:sp>
        <p:sp>
          <p:nvSpPr>
            <p:cNvPr id="11" name="文本框 153"/>
            <p:cNvSpPr txBox="1"/>
            <p:nvPr/>
          </p:nvSpPr>
          <p:spPr>
            <a:xfrm>
              <a:off x="1957705" y="100330"/>
              <a:ext cx="838200" cy="419100"/>
            </a:xfrm>
            <a:prstGeom prst="rect">
              <a:avLst/>
            </a:prstGeom>
            <a:solidFill>
              <a:srgbClr val="FCD5B5"/>
            </a:solidFill>
            <a:ln w="9525" cap="flat" cmpd="sng">
              <a:solidFill>
                <a:srgbClr val="000000"/>
              </a:solidFill>
              <a:prstDash val="solid"/>
              <a:miter/>
              <a:headEnd type="none" w="med" len="med"/>
              <a:tailEnd type="none" w="med" len="med"/>
            </a:ln>
          </p:spPr>
          <p:txBody>
            <a:bodyPr upright="1"/>
            <a:lstStyle/>
            <a:p>
              <a:pPr indent="200025" algn="just">
                <a:spcAft>
                  <a:spcPts val="0"/>
                </a:spcAft>
              </a:pPr>
              <a:r>
                <a:rPr lang="zh-CN" sz="2000" b="1" kern="100" dirty="0">
                  <a:effectLst/>
                  <a:latin typeface="微软雅黑" pitchFamily="34" charset="-122"/>
                  <a:ea typeface="微软雅黑" pitchFamily="34" charset="-122"/>
                </a:rPr>
                <a:t>数据</a:t>
              </a:r>
            </a:p>
          </p:txBody>
        </p:sp>
        <p:sp>
          <p:nvSpPr>
            <p:cNvPr id="12" name="文本框 154"/>
            <p:cNvSpPr txBox="1"/>
            <p:nvPr/>
          </p:nvSpPr>
          <p:spPr>
            <a:xfrm>
              <a:off x="1942465" y="1029335"/>
              <a:ext cx="838200" cy="419100"/>
            </a:xfrm>
            <a:prstGeom prst="rect">
              <a:avLst/>
            </a:prstGeom>
            <a:solidFill>
              <a:srgbClr val="FCD5B5"/>
            </a:solidFill>
            <a:ln w="9525" cap="flat" cmpd="sng">
              <a:solidFill>
                <a:srgbClr val="000000"/>
              </a:solidFill>
              <a:prstDash val="solid"/>
              <a:miter/>
              <a:headEnd type="none" w="med" len="med"/>
              <a:tailEnd type="none" w="med" len="med"/>
            </a:ln>
          </p:spPr>
          <p:txBody>
            <a:bodyPr upright="1"/>
            <a:lstStyle/>
            <a:p>
              <a:pPr algn="ctr">
                <a:spcAft>
                  <a:spcPts val="0"/>
                </a:spcAft>
              </a:pPr>
              <a:r>
                <a:rPr lang="zh-CN" sz="2000" b="1" kern="100" dirty="0" smtClean="0">
                  <a:effectLst/>
                  <a:latin typeface="微软雅黑" pitchFamily="34" charset="-122"/>
                  <a:ea typeface="微软雅黑" pitchFamily="34" charset="-122"/>
                </a:rPr>
                <a:t>数据</a:t>
              </a:r>
              <a:r>
                <a:rPr lang="zh-CN" altLang="en-US" sz="2000" b="1" kern="100" dirty="0">
                  <a:latin typeface="微软雅黑" pitchFamily="34" charset="-122"/>
                  <a:ea typeface="微软雅黑" pitchFamily="34" charset="-122"/>
                </a:rPr>
                <a:t>清洗</a:t>
              </a:r>
              <a:endParaRPr lang="zh-CN" sz="2000" b="1" kern="100" dirty="0">
                <a:effectLst/>
                <a:latin typeface="微软雅黑" pitchFamily="34" charset="-122"/>
                <a:ea typeface="微软雅黑" pitchFamily="34" charset="-122"/>
              </a:endParaRPr>
            </a:p>
          </p:txBody>
        </p:sp>
        <p:sp>
          <p:nvSpPr>
            <p:cNvPr id="13" name="自选图形 155"/>
            <p:cNvSpPr/>
            <p:nvPr/>
          </p:nvSpPr>
          <p:spPr>
            <a:xfrm rot="5400000">
              <a:off x="2993678" y="2231102"/>
              <a:ext cx="245745" cy="283786"/>
            </a:xfrm>
            <a:custGeom>
              <a:avLst/>
              <a:gdLst>
                <a:gd name="txL" fmla="*/ 12427 w 21600"/>
                <a:gd name="txT" fmla="*/ 2912 h 21600"/>
                <a:gd name="txR" fmla="*/ 18227 w 21600"/>
                <a:gd name="txB" fmla="*/ 9246 h 21600"/>
              </a:gdLst>
              <a:ahLst/>
              <a:cxnLst>
                <a:cxn ang="270">
                  <a:pos x="15126" y="0"/>
                </a:cxn>
                <a:cxn ang="90">
                  <a:pos x="15126" y="12158"/>
                </a:cxn>
                <a:cxn ang="90">
                  <a:pos x="3237" y="21600"/>
                </a:cxn>
                <a:cxn ang="0">
                  <a:pos x="21600" y="6079"/>
                </a:cxn>
              </a:cxnLst>
              <a:rect l="txL" t="txT" r="txR" b="txB"/>
              <a:pathLst>
                <a:path w="21600" h="21600">
                  <a:moveTo>
                    <a:pt x="21600" y="6079"/>
                  </a:moveTo>
                  <a:lnTo>
                    <a:pt x="15126" y="0"/>
                  </a:lnTo>
                  <a:lnTo>
                    <a:pt x="15126" y="2912"/>
                  </a:lnTo>
                  <a:lnTo>
                    <a:pt x="12427" y="2912"/>
                  </a:lnTo>
                  <a:arcTo wR="12427" hR="9246" stAng="-5400000" swAng="-5400000"/>
                  <a:lnTo>
                    <a:pt x="0" y="21600"/>
                  </a:lnTo>
                  <a:lnTo>
                    <a:pt x="6474" y="21600"/>
                  </a:lnTo>
                  <a:lnTo>
                    <a:pt x="6474" y="12158"/>
                  </a:lnTo>
                  <a:arcTo wR="5953" hR="2912" stAng="10800000" swAng="5400000"/>
                  <a:lnTo>
                    <a:pt x="15126" y="9246"/>
                  </a:lnTo>
                  <a:lnTo>
                    <a:pt x="15126" y="12158"/>
                  </a:lnTo>
                  <a:close/>
                </a:path>
              </a:pathLst>
            </a:custGeom>
            <a:solidFill>
              <a:srgbClr val="FCD5B5"/>
            </a:solidFill>
            <a:ln w="9525" cap="flat" cmpd="sng">
              <a:solidFill>
                <a:srgbClr val="000000"/>
              </a:solidFill>
              <a:prstDash val="solid"/>
              <a:miter/>
              <a:headEnd type="none" w="med" len="med"/>
              <a:tailEnd type="none" w="med" len="med"/>
            </a:ln>
          </p:spPr>
          <p:txBody>
            <a:bodyPr upright="1"/>
            <a:lstStyle/>
            <a:p>
              <a:endParaRPr lang="zh-CN" altLang="en-US"/>
            </a:p>
          </p:txBody>
        </p:sp>
        <p:sp>
          <p:nvSpPr>
            <p:cNvPr id="14" name="自选图形 158"/>
            <p:cNvSpPr/>
            <p:nvPr/>
          </p:nvSpPr>
          <p:spPr>
            <a:xfrm rot="16200000" flipH="1">
              <a:off x="1418590" y="2252980"/>
              <a:ext cx="266700" cy="275590"/>
            </a:xfrm>
            <a:custGeom>
              <a:avLst/>
              <a:gdLst>
                <a:gd name="txL" fmla="*/ 12427 w 21600"/>
                <a:gd name="txT" fmla="*/ 2912 h 21600"/>
                <a:gd name="txR" fmla="*/ 18227 w 21600"/>
                <a:gd name="txB" fmla="*/ 9246 h 21600"/>
              </a:gdLst>
              <a:ahLst/>
              <a:cxnLst>
                <a:cxn ang="270">
                  <a:pos x="15126" y="0"/>
                </a:cxn>
                <a:cxn ang="90">
                  <a:pos x="15126" y="12158"/>
                </a:cxn>
                <a:cxn ang="90">
                  <a:pos x="3237" y="21600"/>
                </a:cxn>
                <a:cxn ang="0">
                  <a:pos x="21600" y="6079"/>
                </a:cxn>
              </a:cxnLst>
              <a:rect l="txL" t="txT" r="txR" b="txB"/>
              <a:pathLst>
                <a:path w="21600" h="21600">
                  <a:moveTo>
                    <a:pt x="21600" y="6079"/>
                  </a:moveTo>
                  <a:lnTo>
                    <a:pt x="15126" y="0"/>
                  </a:lnTo>
                  <a:lnTo>
                    <a:pt x="15126" y="2912"/>
                  </a:lnTo>
                  <a:lnTo>
                    <a:pt x="12427" y="2912"/>
                  </a:lnTo>
                  <a:arcTo wR="12427" hR="9246" stAng="-5400000" swAng="-5400000"/>
                  <a:lnTo>
                    <a:pt x="0" y="21600"/>
                  </a:lnTo>
                  <a:lnTo>
                    <a:pt x="6474" y="21600"/>
                  </a:lnTo>
                  <a:lnTo>
                    <a:pt x="6474" y="12158"/>
                  </a:lnTo>
                  <a:arcTo wR="5953" hR="2912" stAng="10800000" swAng="5400000"/>
                  <a:lnTo>
                    <a:pt x="15126" y="9246"/>
                  </a:lnTo>
                  <a:lnTo>
                    <a:pt x="15126" y="12158"/>
                  </a:lnTo>
                  <a:close/>
                </a:path>
              </a:pathLst>
            </a:custGeom>
            <a:solidFill>
              <a:srgbClr val="FCD5B5"/>
            </a:solidFill>
            <a:ln w="9525" cap="flat" cmpd="sng">
              <a:solidFill>
                <a:srgbClr val="000000"/>
              </a:solidFill>
              <a:prstDash val="solid"/>
              <a:miter/>
              <a:headEnd type="none" w="med" len="med"/>
              <a:tailEnd type="none" w="med" len="med"/>
            </a:ln>
          </p:spPr>
          <p:txBody>
            <a:bodyPr upright="1"/>
            <a:lstStyle/>
            <a:p>
              <a:endParaRPr lang="zh-CN" altLang="en-US"/>
            </a:p>
          </p:txBody>
        </p:sp>
      </p:grpSp>
    </p:spTree>
    <p:extLst>
      <p:ext uri="{BB962C8B-B14F-4D97-AF65-F5344CB8AC3E}">
        <p14:creationId xmlns:p14="http://schemas.microsoft.com/office/powerpoint/2010/main" val="693358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21"/>
          <p:cNvSpPr txBox="1"/>
          <p:nvPr>
            <p:custDataLst>
              <p:tags r:id="rId2"/>
            </p:custDataLst>
          </p:nvPr>
        </p:nvSpPr>
        <p:spPr>
          <a:xfrm>
            <a:off x="843280" y="2495550"/>
            <a:ext cx="5060315" cy="481965"/>
          </a:xfrm>
          <a:prstGeom prst="rect">
            <a:avLst/>
          </a:prstGeom>
          <a:noFill/>
        </p:spPr>
        <p:txBody>
          <a:bodyPr wrap="square" rtlCol="0">
            <a:noAutofit/>
            <a:scene3d>
              <a:camera prst="orthographicFront"/>
              <a:lightRig rig="threePt" dir="t"/>
            </a:scene3d>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3200" spc="120">
                <a:ln w="22225">
                  <a:solidFill>
                    <a:schemeClr val="accent2"/>
                  </a:solidFill>
                  <a:prstDash val="solid"/>
                </a:ln>
                <a:solidFill>
                  <a:schemeClr val="accent2">
                    <a:lumMod val="40000"/>
                    <a:lumOff val="60000"/>
                  </a:schemeClr>
                </a:solidFill>
                <a:effectLst/>
                <a:latin typeface="+mj-lt"/>
                <a:ea typeface="+mj-ea"/>
                <a:cs typeface="+mj-cs"/>
              </a:rPr>
              <a:t>基于用户的协同过滤</a:t>
            </a:r>
          </a:p>
        </p:txBody>
      </p:sp>
      <p:sp>
        <p:nvSpPr>
          <p:cNvPr id="23" name="文本框 30"/>
          <p:cNvSpPr txBox="1"/>
          <p:nvPr>
            <p:custDataLst>
              <p:tags r:id="rId3"/>
            </p:custDataLst>
          </p:nvPr>
        </p:nvSpPr>
        <p:spPr>
          <a:xfrm>
            <a:off x="7242175" y="2495550"/>
            <a:ext cx="4281170" cy="783590"/>
          </a:xfrm>
          <a:prstGeom prst="rect">
            <a:avLst/>
          </a:prstGeom>
          <a:noFill/>
        </p:spPr>
        <p:txBody>
          <a:bodyPr wrap="square" rtlCol="0">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3200" spc="120">
                <a:ln w="22225">
                  <a:solidFill>
                    <a:schemeClr val="accent2"/>
                  </a:solidFill>
                  <a:prstDash val="solid"/>
                </a:ln>
                <a:solidFill>
                  <a:schemeClr val="accent2">
                    <a:lumMod val="40000"/>
                    <a:lumOff val="60000"/>
                  </a:schemeClr>
                </a:solidFill>
                <a:effectLst/>
              </a:rPr>
              <a:t>基于物品的协同过滤</a:t>
            </a:r>
          </a:p>
        </p:txBody>
      </p:sp>
      <p:sp>
        <p:nvSpPr>
          <p:cNvPr id="18" name="文本框 17"/>
          <p:cNvSpPr txBox="1"/>
          <p:nvPr>
            <p:custDataLst>
              <p:tags r:id="rId4"/>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t>推荐算法介绍</a:t>
            </a:r>
          </a:p>
        </p:txBody>
      </p:sp>
      <p:sp>
        <p:nvSpPr>
          <p:cNvPr id="100" name="文本框 99"/>
          <p:cNvSpPr txBox="1"/>
          <p:nvPr/>
        </p:nvSpPr>
        <p:spPr>
          <a:xfrm>
            <a:off x="2009140" y="1149985"/>
            <a:ext cx="8174355" cy="953135"/>
          </a:xfrm>
          <a:prstGeom prst="rect">
            <a:avLst/>
          </a:prstGeom>
          <a:noFill/>
          <a:ln w="9525">
            <a:noFill/>
          </a:ln>
        </p:spPr>
        <p:txBody>
          <a:bodyPr wrap="square">
            <a:spAutoFit/>
          </a:bodyPr>
          <a:lstStyle/>
          <a:p>
            <a:pPr indent="304800"/>
            <a:r>
              <a:rPr lang="zh-CN" sz="1400" b="1">
                <a:cs typeface="宋体" charset="0"/>
              </a:rPr>
              <a:t>协同过滤算法是与内容无关的，即不需要额外获取分析用户或物品的内容属性特征。是基于用户历史行为数据进行推荐的算法。其通过分析用户与物品间的联系来寻找新的用户与物品间的相关性。</a:t>
            </a:r>
          </a:p>
          <a:p>
            <a:pPr indent="304800"/>
            <a:r>
              <a:rPr lang="zh-CN" sz="1400" b="1">
                <a:cs typeface="宋体" charset="0"/>
              </a:rPr>
              <a:t>该算法算法通常有两个过程，一个过程是预测，另一个过程是推荐。主流的协同过滤算法包括三种:基于用户的协同过滤、基于</a:t>
            </a:r>
            <a:r>
              <a:rPr lang="zh-CN" sz="1400" b="1">
                <a:solidFill>
                  <a:srgbClr val="2F2F2F"/>
                </a:solidFill>
                <a:cs typeface="宋体" charset="0"/>
              </a:rPr>
              <a:t>物品</a:t>
            </a:r>
            <a:r>
              <a:rPr lang="zh-CN" sz="1400" b="1">
                <a:cs typeface="宋体" charset="0"/>
              </a:rPr>
              <a:t>的协同过滤和基于模型的协同过滤。</a:t>
            </a:r>
            <a:endParaRPr lang="zh-CN" altLang="en-US" sz="1400" b="1"/>
          </a:p>
        </p:txBody>
      </p:sp>
      <p:sp>
        <p:nvSpPr>
          <p:cNvPr id="2" name="文本框 1"/>
          <p:cNvSpPr txBox="1"/>
          <p:nvPr/>
        </p:nvSpPr>
        <p:spPr>
          <a:xfrm>
            <a:off x="563880" y="3612197"/>
            <a:ext cx="5080000" cy="1568450"/>
          </a:xfrm>
          <a:prstGeom prst="rect">
            <a:avLst/>
          </a:prstGeom>
          <a:noFill/>
          <a:ln w="9525">
            <a:noFill/>
          </a:ln>
        </p:spPr>
        <p:txBody>
          <a:bodyPr>
            <a:spAutoFit/>
          </a:bodyPr>
          <a:lstStyle/>
          <a:p>
            <a:pPr indent="0"/>
            <a:r>
              <a:rPr lang="zh-CN" sz="1600" b="0">
                <a:cs typeface="宋体" charset="0"/>
              </a:rPr>
              <a:t>基于用户的协同过滤推荐算法，先通过用户历史行为数据找到和用户u相似的用户，将这些用户感兴趣的且u没有点击过的物品推荐给用户。算法主要包括以下两个步骤:</a:t>
            </a:r>
            <a:r>
              <a:rPr lang="en-US" sz="1600" b="0">
                <a:latin typeface="宋体" charset="0"/>
                <a:cs typeface="宋体" charset="0"/>
              </a:rPr>
              <a:t>	</a:t>
            </a:r>
          </a:p>
          <a:p>
            <a:pPr indent="0"/>
            <a:r>
              <a:rPr lang="zh-CN" sz="1600" b="0">
                <a:cs typeface="宋体" charset="0"/>
              </a:rPr>
              <a:t>(1)找到与目标用户喜好相似的邻居用户集合。</a:t>
            </a:r>
          </a:p>
          <a:p>
            <a:pPr indent="0"/>
            <a:r>
              <a:rPr lang="zh-CN" sz="1600" b="0">
                <a:cs typeface="宋体" charset="0"/>
              </a:rPr>
              <a:t>(2)在邻居用户集合中，为用户推荐其感兴趣的物品。</a:t>
            </a:r>
            <a:endParaRPr lang="zh-CN" altLang="en-US" sz="1600"/>
          </a:p>
        </p:txBody>
      </p:sp>
      <p:sp>
        <p:nvSpPr>
          <p:cNvPr id="3" name="文本框 2"/>
          <p:cNvSpPr txBox="1"/>
          <p:nvPr/>
        </p:nvSpPr>
        <p:spPr>
          <a:xfrm>
            <a:off x="6443345" y="3612197"/>
            <a:ext cx="5080000" cy="2306955"/>
          </a:xfrm>
          <a:prstGeom prst="rect">
            <a:avLst/>
          </a:prstGeom>
          <a:noFill/>
          <a:ln w="9525">
            <a:noFill/>
          </a:ln>
        </p:spPr>
        <p:txBody>
          <a:bodyPr>
            <a:spAutoFit/>
          </a:bodyPr>
          <a:lstStyle/>
          <a:p>
            <a:pPr marL="0" indent="304800" algn="l"/>
            <a:r>
              <a:rPr lang="zh-CN" sz="1600" b="0">
                <a:cs typeface="宋体" charset="0"/>
              </a:rPr>
              <a:t>为用户推荐那些与他们之前喜欢或点击过的物品相似的物品。不过基于物品的协同过滤算法并不是利用物品的内容属性特征来计算物品之间的相似度的。该类算法是利用用户的历史行为数据计算待推荐物品之间的相似度。在该类算法中，如果喜欢物品A的用户大都也喜欢物品B，那么就可以认为物品A和物品B之间的相似度很高。算法分为以下两个步骤:</a:t>
            </a:r>
            <a:r>
              <a:rPr lang="en-US" sz="1600" b="0">
                <a:latin typeface="宋体" charset="0"/>
                <a:cs typeface="宋体" charset="0"/>
              </a:rPr>
              <a:t>	</a:t>
            </a:r>
            <a:r>
              <a:rPr lang="zh-CN" sz="1600" b="0">
                <a:cs typeface="宋体" charset="0"/>
              </a:rPr>
              <a:t>(1)根据用户历史行为数据，计算物品间的相似度。</a:t>
            </a:r>
            <a:r>
              <a:rPr lang="en-US" sz="1600" b="0">
                <a:latin typeface="宋体" charset="0"/>
                <a:cs typeface="宋体" charset="0"/>
              </a:rPr>
              <a:t>	</a:t>
            </a:r>
            <a:r>
              <a:rPr lang="zh-CN" sz="1600" b="0">
                <a:cs typeface="宋体" charset="0"/>
              </a:rPr>
              <a:t>(2)利用用户行为和物品间的相似度为用户生成推荐列表。</a:t>
            </a:r>
            <a:endParaRPr lang="zh-CN" altLang="en-US" sz="160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文本框 52"/>
          <p:cNvSpPr txBox="1"/>
          <p:nvPr>
            <p:custDataLst>
              <p:tags r:id="rId2"/>
            </p:custDataLst>
          </p:nvPr>
        </p:nvSpPr>
        <p:spPr>
          <a:xfrm>
            <a:off x="54387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t>基于用户的协同过滤算法的模型构建与评价</a:t>
            </a:r>
          </a:p>
        </p:txBody>
      </p:sp>
      <p:sp>
        <p:nvSpPr>
          <p:cNvPr id="100" name="文本框 99"/>
          <p:cNvSpPr txBox="1"/>
          <p:nvPr/>
        </p:nvSpPr>
        <p:spPr>
          <a:xfrm>
            <a:off x="543560" y="1428115"/>
            <a:ext cx="5080000" cy="2953385"/>
          </a:xfrm>
          <a:prstGeom prst="rect">
            <a:avLst/>
          </a:prstGeom>
          <a:noFill/>
          <a:ln w="9525">
            <a:noFill/>
          </a:ln>
        </p:spPr>
        <p:txBody>
          <a:bodyPr>
            <a:spAutoFit/>
          </a:bodyPr>
          <a:lstStyle/>
          <a:p>
            <a:pPr marL="0" indent="0" algn="l"/>
            <a:r>
              <a:rPr lang="zh-CN" sz="1200" b="1">
                <a:cs typeface="宋体" charset="0"/>
              </a:rPr>
              <a:t>计算单个点播某一节目的频次：</a:t>
            </a:r>
          </a:p>
          <a:p>
            <a:pPr marL="0" indent="0" algn="l"/>
            <a:r>
              <a:rPr lang="zh-CN" sz="1200" b="1">
                <a:cs typeface="宋体" charset="0"/>
              </a:rPr>
              <a:t>dianbo = dianbo.sort_values(['用户号','节目名称'])</a:t>
            </a:r>
          </a:p>
          <a:p>
            <a:pPr marL="0" indent="0" algn="l"/>
            <a:r>
              <a:rPr lang="zh-CN" sz="1200" b="1">
                <a:cs typeface="宋体" charset="0"/>
              </a:rPr>
              <a:t>user_only = np.sort(dianbo['用户号'].unique())  #用户号排序</a:t>
            </a:r>
          </a:p>
          <a:p>
            <a:pPr marL="0" indent="0" algn="l"/>
            <a:r>
              <a:rPr lang="zh-CN" sz="1200" b="1">
                <a:cs typeface="宋体" charset="0"/>
              </a:rPr>
              <a:t>jiemu_only = np.sort(dianbo['节目名称'].unique())  #节目名称唯一</a:t>
            </a:r>
          </a:p>
          <a:p>
            <a:pPr marL="0" indent="0" algn="l"/>
            <a:r>
              <a:rPr lang="zh-CN" sz="1200" b="1">
                <a:cs typeface="宋体" charset="0"/>
              </a:rPr>
              <a:t>jiemu_pinci = pd.DataFrame(index=list(user_only), columns=list(jiemu_only)) #矩阵中用户序列为行、节目序列为列</a:t>
            </a:r>
          </a:p>
          <a:p>
            <a:pPr marL="0" indent="0" algn="l"/>
            <a:r>
              <a:rPr lang="zh-CN" sz="1200" b="1">
                <a:cs typeface="宋体" charset="0"/>
              </a:rPr>
              <a:t>#收看对应节目的频次</a:t>
            </a:r>
          </a:p>
          <a:p>
            <a:pPr marL="0" indent="0" algn="l"/>
            <a:r>
              <a:rPr lang="zh-CN" sz="1200" b="1">
                <a:cs typeface="宋体" charset="0"/>
              </a:rPr>
              <a:t>for i in user_only:#在用户中循环</a:t>
            </a:r>
          </a:p>
          <a:p>
            <a:pPr marL="0" indent="0" algn="l"/>
            <a:r>
              <a:rPr lang="zh-CN" sz="1200" b="1">
                <a:cs typeface="宋体" charset="0"/>
              </a:rPr>
              <a:t>    user_program = dianbo[dianbo['用户号']==i]</a:t>
            </a:r>
          </a:p>
          <a:p>
            <a:pPr marL="0" indent="0" algn="l"/>
            <a:r>
              <a:rPr lang="zh-CN" sz="1200" b="1">
                <a:cs typeface="宋体" charset="0"/>
              </a:rPr>
              <a:t>    temp = pd.Series.to_dict(user_program['节目名称'].value_counts()) #计算分类得分</a:t>
            </a:r>
          </a:p>
          <a:p>
            <a:pPr marL="0" indent="0" algn="l"/>
            <a:r>
              <a:rPr lang="zh-CN" sz="1200" b="1">
                <a:cs typeface="宋体" charset="0"/>
              </a:rPr>
              <a:t>    for j in program_unique_num:#在节目中循环</a:t>
            </a:r>
            <a:endParaRPr lang="en-US" sz="1200" b="1">
              <a:latin typeface="宋体" charset="0"/>
              <a:cs typeface="宋体" charset="0"/>
            </a:endParaRPr>
          </a:p>
          <a:p>
            <a:pPr marL="0" indent="0" algn="l"/>
            <a:r>
              <a:rPr lang="en-US" sz="1200" b="1">
                <a:latin typeface="宋体" charset="0"/>
                <a:cs typeface="宋体" charset="0"/>
              </a:rPr>
              <a:t>        if j in temp:</a:t>
            </a:r>
          </a:p>
          <a:p>
            <a:pPr marL="0" indent="0" algn="l"/>
            <a:r>
              <a:rPr lang="en-US" sz="1200" b="1">
                <a:latin typeface="宋体" charset="0"/>
                <a:cs typeface="宋体" charset="0"/>
              </a:rPr>
              <a:t>            jiemu_pinci[j][i] = temp[j]</a:t>
            </a:r>
            <a:endParaRPr lang="zh-CN" sz="1200" b="1">
              <a:latin typeface="Times New Roman" charset="0"/>
              <a:cs typeface="宋体" charset="0"/>
            </a:endParaRPr>
          </a:p>
          <a:p>
            <a:endParaRPr lang="zh-CN" altLang="en-US"/>
          </a:p>
        </p:txBody>
      </p:sp>
      <p:sp>
        <p:nvSpPr>
          <p:cNvPr id="3" name="文本框 2"/>
          <p:cNvSpPr txBox="1"/>
          <p:nvPr/>
        </p:nvSpPr>
        <p:spPr>
          <a:xfrm>
            <a:off x="5932805" y="1198245"/>
            <a:ext cx="6295390" cy="4461510"/>
          </a:xfrm>
          <a:prstGeom prst="rect">
            <a:avLst/>
          </a:prstGeom>
          <a:noFill/>
        </p:spPr>
        <p:txBody>
          <a:bodyPr wrap="square" rtlCol="0" anchor="t">
            <a:spAutoFit/>
          </a:bodyPr>
          <a:lstStyle/>
          <a:p>
            <a:r>
              <a:rPr lang="zh-CN" sz="1400" b="1">
                <a:latin typeface="Times New Roman" charset="0"/>
                <a:cs typeface="宋体" charset="0"/>
                <a:sym typeface="+mn-ea"/>
              </a:rPr>
              <a:t>计算用户之间的相似度</a:t>
            </a:r>
            <a:r>
              <a:rPr lang="zh-CN" sz="1400" b="1">
                <a:cs typeface="宋体" charset="0"/>
                <a:sym typeface="+mn-ea"/>
              </a:rPr>
              <a:t>：</a:t>
            </a:r>
          </a:p>
          <a:p>
            <a:r>
              <a:rPr lang="zh-CN" sz="1400" b="1">
                <a:cs typeface="宋体" charset="0"/>
                <a:sym typeface="+mn-ea"/>
              </a:rPr>
              <a:t>temp1 = jiemu_pinci.T  #频次</a:t>
            </a:r>
          </a:p>
          <a:p>
            <a:r>
              <a:rPr lang="zh-CN" sz="1400" b="1">
                <a:cs typeface="宋体" charset="0"/>
                <a:sym typeface="+mn-ea"/>
              </a:rPr>
              <a:t>jiemu_pincit_cor1 = temp1.corr() # 皮尔逊相关系数</a:t>
            </a:r>
          </a:p>
          <a:p>
            <a:r>
              <a:rPr lang="zh-CN" sz="1400" b="1">
                <a:cs typeface="宋体" charset="0"/>
                <a:sym typeface="+mn-ea"/>
              </a:rPr>
              <a:t>jiemu_pinci_cor2 = temp1.corr('kendall') # 肯德尔等级相关系数</a:t>
            </a:r>
          </a:p>
          <a:p>
            <a:r>
              <a:rPr lang="zh-CN" sz="1400" b="1">
                <a:cs typeface="宋体" charset="0"/>
                <a:sym typeface="+mn-ea"/>
              </a:rPr>
              <a:t>jiemu_pinci_cor3 = temp1.corr('spearman') # 斯皮尔曼等级秩相关</a:t>
            </a:r>
            <a:endParaRPr lang="zh-CN" sz="1400" b="1">
              <a:latin typeface="Times New Roman" charset="0"/>
              <a:cs typeface="宋体" charset="0"/>
              <a:sym typeface="+mn-ea"/>
            </a:endParaRPr>
          </a:p>
          <a:p>
            <a:r>
              <a:rPr lang="zh-CN" sz="1400" b="1">
                <a:latin typeface="Times New Roman" charset="0"/>
                <a:cs typeface="宋体" charset="0"/>
                <a:sym typeface="+mn-ea"/>
              </a:rPr>
              <a:t>计算节目评分</a:t>
            </a:r>
            <a:r>
              <a:rPr lang="zh-CN" sz="1400" b="1">
                <a:cs typeface="宋体" charset="0"/>
                <a:sym typeface="+mn-ea"/>
              </a:rPr>
              <a:t>：</a:t>
            </a:r>
            <a:endParaRPr lang="en-US" sz="1400" b="1">
              <a:latin typeface="Times New Roman" charset="0"/>
              <a:cs typeface="宋体" charset="0"/>
              <a:sym typeface="+mn-ea"/>
            </a:endParaRPr>
          </a:p>
          <a:p>
            <a:r>
              <a:rPr lang="en-US" sz="1400" b="1">
                <a:latin typeface="Times New Roman" charset="0"/>
                <a:cs typeface="宋体" charset="0"/>
                <a:sym typeface="+mn-ea"/>
              </a:rPr>
              <a:t>indexx = temp1.index.values.tolist()</a:t>
            </a:r>
          </a:p>
          <a:p>
            <a:r>
              <a:rPr lang="en-US" sz="1400" b="1">
                <a:latin typeface="Times New Roman" charset="0"/>
                <a:cs typeface="宋体" charset="0"/>
                <a:sym typeface="+mn-ea"/>
              </a:rPr>
              <a:t>features = temp1.columns.values.tolist()</a:t>
            </a:r>
          </a:p>
          <a:p>
            <a:r>
              <a:rPr lang="en-US" sz="1400" b="1">
                <a:latin typeface="Times New Roman" charset="0"/>
                <a:cs typeface="宋体" charset="0"/>
                <a:sym typeface="+mn-ea"/>
              </a:rPr>
              <a:t>temp11 = pd.DataFrame()</a:t>
            </a:r>
            <a:endParaRPr lang="zh-CN" sz="1400" b="1">
              <a:cs typeface="宋体" charset="0"/>
              <a:sym typeface="+mn-ea"/>
            </a:endParaRPr>
          </a:p>
          <a:p>
            <a:r>
              <a:rPr lang="zh-CN" sz="1400" b="1">
                <a:cs typeface="宋体" charset="0"/>
                <a:sym typeface="+mn-ea"/>
              </a:rPr>
              <a:t>for i in features:#特征评分</a:t>
            </a:r>
          </a:p>
          <a:p>
            <a:r>
              <a:rPr lang="zh-CN" sz="1400" b="1">
                <a:cs typeface="宋体" charset="0"/>
                <a:sym typeface="+mn-ea"/>
              </a:rPr>
              <a:t>    for j in indexx:#用户</a:t>
            </a:r>
            <a:endParaRPr lang="en-US" sz="1400" b="1">
              <a:latin typeface="宋体" charset="0"/>
              <a:cs typeface="宋体" charset="0"/>
              <a:sym typeface="+mn-ea"/>
            </a:endParaRPr>
          </a:p>
          <a:p>
            <a:r>
              <a:rPr lang="en-US" sz="1400" b="1">
                <a:latin typeface="宋体" charset="0"/>
                <a:cs typeface="宋体" charset="0"/>
                <a:sym typeface="+mn-ea"/>
              </a:rPr>
              <a:t>        if temp1[i][j] &gt; 0:</a:t>
            </a:r>
          </a:p>
          <a:p>
            <a:r>
              <a:rPr lang="en-US" sz="1400" b="1">
                <a:latin typeface="宋体" charset="0"/>
                <a:cs typeface="宋体" charset="0"/>
                <a:sym typeface="+mn-ea"/>
              </a:rPr>
              <a:t>            temp11 = temp11.append(pd.DataFrame([j,i,temp1[i][j]]).T, ignore_index=True)</a:t>
            </a:r>
          </a:p>
          <a:p>
            <a:r>
              <a:rPr lang="en-US" sz="1400" b="1">
                <a:latin typeface="宋体" charset="0"/>
                <a:cs typeface="宋体" charset="0"/>
                <a:sym typeface="+mn-ea"/>
              </a:rPr>
              <a:t>temp11[0] = pd.Categorical(temp11[0])</a:t>
            </a:r>
            <a:endParaRPr lang="zh-CN" sz="1400" b="1">
              <a:cs typeface="宋体" charset="0"/>
              <a:sym typeface="+mn-ea"/>
            </a:endParaRPr>
          </a:p>
          <a:p>
            <a:r>
              <a:rPr lang="zh-CN" sz="1400" b="1">
                <a:cs typeface="宋体" charset="0"/>
                <a:sym typeface="+mn-ea"/>
              </a:rPr>
              <a:t>temp11['节目号'] = temp11[0].cat.codes  #分类</a:t>
            </a:r>
          </a:p>
          <a:p>
            <a:r>
              <a:rPr lang="zh-CN" sz="1400" b="1">
                <a:cs typeface="宋体" charset="0"/>
                <a:sym typeface="+mn-ea"/>
              </a:rPr>
              <a:t>print(temp11['节目号'].unique().shape)</a:t>
            </a:r>
          </a:p>
          <a:p>
            <a:r>
              <a:rPr lang="zh-CN" sz="1400" b="1">
                <a:cs typeface="宋体" charset="0"/>
                <a:sym typeface="+mn-ea"/>
              </a:rPr>
              <a:t>temp11.columns = ['节目名','用户号','得分','节目号']</a:t>
            </a:r>
            <a:endParaRPr lang="en-US" sz="1400" b="1">
              <a:latin typeface="宋体" charset="0"/>
              <a:cs typeface="宋体" charset="0"/>
              <a:sym typeface="+mn-ea"/>
            </a:endParaRPr>
          </a:p>
          <a:p>
            <a:r>
              <a:rPr lang="en-US" sz="1400" b="1">
                <a:latin typeface="宋体" charset="0"/>
                <a:cs typeface="宋体" charset="0"/>
                <a:sym typeface="+mn-ea"/>
              </a:rPr>
              <a:t>temp11.head()</a:t>
            </a:r>
            <a:endParaRPr lang="en-US">
              <a:latin typeface="宋体" charset="0"/>
              <a:cs typeface="宋体" charset="0"/>
              <a:sym typeface="+mn-ea"/>
            </a:endParaRPr>
          </a:p>
          <a:p>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401060" y="614661"/>
            <a:ext cx="5080000" cy="5632311"/>
          </a:xfrm>
          <a:prstGeom prst="rect">
            <a:avLst/>
          </a:prstGeom>
          <a:noFill/>
          <a:ln w="9525">
            <a:noFill/>
          </a:ln>
        </p:spPr>
        <p:txBody>
          <a:bodyPr>
            <a:spAutoFit/>
          </a:bodyPr>
          <a:lstStyle/>
          <a:p>
            <a:pPr marL="0" indent="0" algn="l"/>
            <a:r>
              <a:rPr lang="en-US" sz="1200" b="1" dirty="0">
                <a:latin typeface="+mn-ea"/>
                <a:cs typeface="宋体" charset="0"/>
              </a:rPr>
              <a:t>import </a:t>
            </a:r>
            <a:r>
              <a:rPr lang="en-US" sz="1200" b="1" dirty="0" err="1">
                <a:latin typeface="+mn-ea"/>
                <a:cs typeface="宋体" charset="0"/>
              </a:rPr>
              <a:t>usercf</a:t>
            </a:r>
            <a:endParaRPr lang="en-US" sz="1200" b="1" dirty="0">
              <a:latin typeface="+mn-ea"/>
              <a:cs typeface="宋体" charset="0"/>
            </a:endParaRPr>
          </a:p>
          <a:p>
            <a:pPr marL="0" indent="0" algn="l"/>
            <a:r>
              <a:rPr lang="en-US" sz="1200" b="1" dirty="0">
                <a:latin typeface="+mn-ea"/>
                <a:cs typeface="宋体" charset="0"/>
              </a:rPr>
              <a:t>from </a:t>
            </a:r>
            <a:r>
              <a:rPr lang="en-US" sz="1200" b="1" dirty="0" err="1">
                <a:latin typeface="+mn-ea"/>
                <a:cs typeface="宋体" charset="0"/>
              </a:rPr>
              <a:t>sklearn.model_selection</a:t>
            </a:r>
            <a:r>
              <a:rPr lang="en-US" sz="1200" b="1" dirty="0">
                <a:latin typeface="+mn-ea"/>
                <a:cs typeface="宋体" charset="0"/>
              </a:rPr>
              <a:t> import </a:t>
            </a:r>
            <a:r>
              <a:rPr lang="en-US" sz="1200" b="1" dirty="0" err="1">
                <a:latin typeface="+mn-ea"/>
                <a:cs typeface="宋体" charset="0"/>
              </a:rPr>
              <a:t>KFold</a:t>
            </a:r>
            <a:endParaRPr lang="zh-CN" sz="1200" b="1" dirty="0">
              <a:latin typeface="+mn-ea"/>
              <a:cs typeface="宋体" charset="0"/>
            </a:endParaRPr>
          </a:p>
          <a:p>
            <a:pPr marL="0" indent="0" algn="l"/>
            <a:r>
              <a:rPr lang="zh-CN" sz="1200" b="1" dirty="0">
                <a:latin typeface="+mn-ea"/>
                <a:cs typeface="宋体" charset="0"/>
              </a:rPr>
              <a:t>kfold=KFold(n_splits=10,shuffle=True,random_state=1024)#10折交叉验证划分数据集</a:t>
            </a:r>
            <a:endParaRPr lang="en-US" sz="1200" b="1" dirty="0">
              <a:latin typeface="+mn-ea"/>
              <a:cs typeface="宋体" charset="0"/>
            </a:endParaRPr>
          </a:p>
          <a:p>
            <a:pPr marL="0" indent="0" algn="l"/>
            <a:r>
              <a:rPr lang="en-US" sz="1200" b="1" dirty="0">
                <a:latin typeface="+mn-ea"/>
                <a:cs typeface="宋体" charset="0"/>
              </a:rPr>
              <a:t>for </a:t>
            </a:r>
            <a:r>
              <a:rPr lang="en-US" sz="1200" b="1" dirty="0" err="1">
                <a:latin typeface="+mn-ea"/>
                <a:cs typeface="宋体" charset="0"/>
              </a:rPr>
              <a:t>train,test</a:t>
            </a:r>
            <a:r>
              <a:rPr lang="en-US" sz="1200" b="1" dirty="0">
                <a:latin typeface="+mn-ea"/>
                <a:cs typeface="宋体" charset="0"/>
              </a:rPr>
              <a:t> in </a:t>
            </a:r>
            <a:r>
              <a:rPr lang="en-US" sz="1200" b="1" dirty="0" err="1">
                <a:latin typeface="+mn-ea"/>
                <a:cs typeface="宋体" charset="0"/>
              </a:rPr>
              <a:t>kfold.split</a:t>
            </a:r>
            <a:r>
              <a:rPr lang="en-US" sz="1200" b="1" dirty="0">
                <a:latin typeface="+mn-ea"/>
                <a:cs typeface="宋体" charset="0"/>
              </a:rPr>
              <a:t>(</a:t>
            </a:r>
            <a:r>
              <a:rPr lang="en-US" sz="1200" b="1" dirty="0" err="1">
                <a:latin typeface="+mn-ea"/>
                <a:cs typeface="宋体" charset="0"/>
              </a:rPr>
              <a:t>full_data</a:t>
            </a:r>
            <a:r>
              <a:rPr lang="en-US" sz="1200" b="1" dirty="0">
                <a:latin typeface="+mn-ea"/>
                <a:cs typeface="宋体" charset="0"/>
              </a:rPr>
              <a:t>):</a:t>
            </a:r>
            <a:endParaRPr lang="zh-CN" sz="1200" b="1" dirty="0">
              <a:latin typeface="+mn-ea"/>
              <a:cs typeface="宋体" charset="0"/>
            </a:endParaRPr>
          </a:p>
          <a:p>
            <a:pPr marL="0" indent="0" algn="l"/>
            <a:r>
              <a:rPr lang="zh-CN" sz="1200" b="1" dirty="0">
                <a:latin typeface="+mn-ea"/>
                <a:cs typeface="宋体" charset="0"/>
              </a:rPr>
              <a:t>    user_cf_model = usercf.UserBasedCF() #利用usercf.py</a:t>
            </a:r>
            <a:endParaRPr lang="en-US" sz="1200" b="1" dirty="0">
              <a:latin typeface="+mn-ea"/>
              <a:cs typeface="宋体" charset="0"/>
            </a:endParaRPr>
          </a:p>
          <a:p>
            <a:pPr marL="0" indent="0" algn="l"/>
            <a:r>
              <a:rPr lang="en-US" sz="1200" b="1" dirty="0">
                <a:latin typeface="+mn-ea"/>
                <a:cs typeface="宋体" charset="0"/>
              </a:rPr>
              <a:t>    </a:t>
            </a:r>
            <a:r>
              <a:rPr lang="en-US" sz="1200" b="1" dirty="0" err="1">
                <a:latin typeface="+mn-ea"/>
                <a:cs typeface="宋体" charset="0"/>
              </a:rPr>
              <a:t>user_cf_model.generate_dataset</a:t>
            </a:r>
            <a:r>
              <a:rPr lang="en-US" sz="1200" b="1" dirty="0">
                <a:latin typeface="+mn-ea"/>
                <a:cs typeface="宋体" charset="0"/>
              </a:rPr>
              <a:t>(</a:t>
            </a:r>
            <a:r>
              <a:rPr lang="en-US" sz="1200" b="1" dirty="0" err="1">
                <a:latin typeface="+mn-ea"/>
                <a:cs typeface="宋体" charset="0"/>
              </a:rPr>
              <a:t>full_data.iloc</a:t>
            </a:r>
            <a:r>
              <a:rPr lang="en-US" sz="1200" b="1" dirty="0">
                <a:latin typeface="+mn-ea"/>
                <a:cs typeface="宋体" charset="0"/>
              </a:rPr>
              <a:t>[train],</a:t>
            </a:r>
            <a:r>
              <a:rPr lang="en-US" sz="1200" b="1" dirty="0" err="1">
                <a:latin typeface="+mn-ea"/>
                <a:cs typeface="宋体" charset="0"/>
              </a:rPr>
              <a:t>full_data.iloc</a:t>
            </a:r>
            <a:r>
              <a:rPr lang="en-US" sz="1200" b="1" dirty="0">
                <a:latin typeface="+mn-ea"/>
                <a:cs typeface="宋体" charset="0"/>
              </a:rPr>
              <a:t>[test])</a:t>
            </a:r>
          </a:p>
          <a:p>
            <a:pPr marL="0" indent="0" algn="l"/>
            <a:r>
              <a:rPr lang="en-US" sz="1200" b="1" dirty="0">
                <a:latin typeface="+mn-ea"/>
                <a:cs typeface="宋体" charset="0"/>
              </a:rPr>
              <a:t>    </a:t>
            </a:r>
            <a:r>
              <a:rPr lang="en-US" sz="1200" b="1" dirty="0" err="1">
                <a:latin typeface="+mn-ea"/>
                <a:cs typeface="宋体" charset="0"/>
              </a:rPr>
              <a:t>user_cf_model.calc_user_sim</a:t>
            </a:r>
            <a:r>
              <a:rPr lang="en-US" sz="1200" b="1" dirty="0">
                <a:latin typeface="+mn-ea"/>
                <a:cs typeface="宋体" charset="0"/>
              </a:rPr>
              <a:t>()</a:t>
            </a:r>
          </a:p>
          <a:p>
            <a:pPr marL="0" indent="0" algn="l"/>
            <a:r>
              <a:rPr lang="en-US" sz="1200" b="1" dirty="0">
                <a:latin typeface="+mn-ea"/>
                <a:cs typeface="宋体" charset="0"/>
              </a:rPr>
              <a:t>    </a:t>
            </a:r>
            <a:r>
              <a:rPr lang="en-US" sz="1200" b="1" dirty="0" err="1">
                <a:latin typeface="+mn-ea"/>
                <a:cs typeface="宋体" charset="0"/>
              </a:rPr>
              <a:t>acc_list</a:t>
            </a:r>
            <a:r>
              <a:rPr lang="en-US" sz="1200" b="1" dirty="0">
                <a:latin typeface="+mn-ea"/>
                <a:cs typeface="宋体" charset="0"/>
              </a:rPr>
              <a:t> = []</a:t>
            </a:r>
          </a:p>
          <a:p>
            <a:pPr marL="0" indent="0" algn="l"/>
            <a:r>
              <a:rPr lang="en-US" sz="1200" b="1" dirty="0">
                <a:latin typeface="+mn-ea"/>
                <a:cs typeface="宋体" charset="0"/>
              </a:rPr>
              <a:t> </a:t>
            </a:r>
          </a:p>
          <a:p>
            <a:pPr marL="0" indent="0" algn="l"/>
            <a:r>
              <a:rPr lang="en-US" sz="1200" b="1" dirty="0">
                <a:latin typeface="+mn-ea"/>
                <a:cs typeface="宋体" charset="0"/>
              </a:rPr>
              <a:t>    for user in </a:t>
            </a:r>
            <a:r>
              <a:rPr lang="en-US" sz="1200" b="1" dirty="0" err="1">
                <a:latin typeface="+mn-ea"/>
                <a:cs typeface="宋体" charset="0"/>
              </a:rPr>
              <a:t>user_cf_model.trainset</a:t>
            </a:r>
            <a:r>
              <a:rPr lang="en-US" sz="1200" b="1" dirty="0">
                <a:latin typeface="+mn-ea"/>
                <a:cs typeface="宋体" charset="0"/>
              </a:rPr>
              <a:t>:</a:t>
            </a:r>
          </a:p>
          <a:p>
            <a:pPr marL="0" indent="0" algn="l"/>
            <a:r>
              <a:rPr lang="en-US" sz="1200" b="1" dirty="0">
                <a:latin typeface="+mn-ea"/>
                <a:cs typeface="宋体" charset="0"/>
              </a:rPr>
              <a:t>        </a:t>
            </a:r>
            <a:r>
              <a:rPr lang="en-US" sz="1200" b="1" dirty="0" err="1">
                <a:latin typeface="+mn-ea"/>
                <a:cs typeface="宋体" charset="0"/>
              </a:rPr>
              <a:t>tmp_rs</a:t>
            </a:r>
            <a:r>
              <a:rPr lang="en-US" sz="1200" b="1" dirty="0">
                <a:latin typeface="+mn-ea"/>
                <a:cs typeface="宋体" charset="0"/>
              </a:rPr>
              <a:t> = </a:t>
            </a:r>
            <a:r>
              <a:rPr lang="en-US" sz="1200" b="1" dirty="0" err="1">
                <a:latin typeface="+mn-ea"/>
                <a:cs typeface="宋体" charset="0"/>
              </a:rPr>
              <a:t>np.array</a:t>
            </a:r>
            <a:r>
              <a:rPr lang="en-US" sz="1200" b="1" dirty="0">
                <a:latin typeface="+mn-ea"/>
                <a:cs typeface="宋体" charset="0"/>
              </a:rPr>
              <a:t>([(user, a, b) for </a:t>
            </a:r>
            <a:r>
              <a:rPr lang="en-US" sz="1200" b="1" dirty="0" err="1">
                <a:latin typeface="+mn-ea"/>
                <a:cs typeface="宋体" charset="0"/>
              </a:rPr>
              <a:t>a,b</a:t>
            </a:r>
            <a:r>
              <a:rPr lang="en-US" sz="1200" b="1" dirty="0">
                <a:latin typeface="+mn-ea"/>
                <a:cs typeface="宋体" charset="0"/>
              </a:rPr>
              <a:t> in  </a:t>
            </a:r>
            <a:r>
              <a:rPr lang="en-US" sz="1200" b="1" dirty="0" err="1">
                <a:latin typeface="+mn-ea"/>
                <a:cs typeface="宋体" charset="0"/>
              </a:rPr>
              <a:t>user_cf_model.recommend</a:t>
            </a:r>
            <a:r>
              <a:rPr lang="en-US" sz="1200" b="1" dirty="0">
                <a:latin typeface="+mn-ea"/>
                <a:cs typeface="宋体" charset="0"/>
              </a:rPr>
              <a:t>(user)])</a:t>
            </a:r>
          </a:p>
          <a:p>
            <a:pPr marL="0" indent="0" algn="l"/>
            <a:r>
              <a:rPr lang="en-US" sz="1200" b="1" dirty="0">
                <a:latin typeface="+mn-ea"/>
                <a:cs typeface="宋体" charset="0"/>
              </a:rPr>
              <a:t>        if </a:t>
            </a:r>
            <a:r>
              <a:rPr lang="en-US" sz="1200" b="1" dirty="0" err="1">
                <a:latin typeface="+mn-ea"/>
                <a:cs typeface="宋体" charset="0"/>
              </a:rPr>
              <a:t>tmp_rs.shape</a:t>
            </a:r>
            <a:r>
              <a:rPr lang="en-US" sz="1200" b="1" dirty="0">
                <a:latin typeface="+mn-ea"/>
                <a:cs typeface="宋体" charset="0"/>
              </a:rPr>
              <a:t>[0] &gt; 0:</a:t>
            </a:r>
          </a:p>
          <a:p>
            <a:pPr marL="0" indent="0" algn="l"/>
            <a:r>
              <a:rPr lang="en-US" sz="1200" b="1" dirty="0">
                <a:latin typeface="+mn-ea"/>
                <a:cs typeface="宋体" charset="0"/>
              </a:rPr>
              <a:t>            </a:t>
            </a:r>
            <a:r>
              <a:rPr lang="en-US" sz="1200" b="1" dirty="0" err="1">
                <a:latin typeface="+mn-ea"/>
                <a:cs typeface="宋体" charset="0"/>
              </a:rPr>
              <a:t>acc_list.append</a:t>
            </a:r>
            <a:r>
              <a:rPr lang="en-US" sz="1200" b="1" dirty="0">
                <a:latin typeface="+mn-ea"/>
                <a:cs typeface="宋体" charset="0"/>
              </a:rPr>
              <a:t>(</a:t>
            </a:r>
            <a:r>
              <a:rPr lang="en-US" sz="1200" b="1" dirty="0" err="1">
                <a:latin typeface="+mn-ea"/>
                <a:cs typeface="宋体" charset="0"/>
              </a:rPr>
              <a:t>tmp_rs</a:t>
            </a:r>
            <a:r>
              <a:rPr lang="en-US" sz="1200" b="1" dirty="0">
                <a:latin typeface="+mn-ea"/>
                <a:cs typeface="宋体" charset="0"/>
              </a:rPr>
              <a:t>)</a:t>
            </a:r>
          </a:p>
          <a:p>
            <a:pPr marL="0" indent="0" algn="l"/>
            <a:r>
              <a:rPr lang="en-US" sz="1200" b="1" dirty="0">
                <a:latin typeface="+mn-ea"/>
                <a:cs typeface="宋体" charset="0"/>
              </a:rPr>
              <a:t>    </a:t>
            </a:r>
          </a:p>
          <a:p>
            <a:pPr marL="0" indent="0" algn="l"/>
            <a:r>
              <a:rPr lang="en-US" sz="1200" b="1" dirty="0">
                <a:latin typeface="+mn-ea"/>
                <a:cs typeface="宋体" charset="0"/>
              </a:rPr>
              <a:t>    </a:t>
            </a:r>
            <a:r>
              <a:rPr lang="en-US" sz="1200" b="1" dirty="0" err="1">
                <a:latin typeface="+mn-ea"/>
                <a:cs typeface="宋体" charset="0"/>
              </a:rPr>
              <a:t>final_df</a:t>
            </a:r>
            <a:r>
              <a:rPr lang="en-US" sz="1200" b="1" dirty="0">
                <a:latin typeface="+mn-ea"/>
                <a:cs typeface="宋体" charset="0"/>
              </a:rPr>
              <a:t> = </a:t>
            </a:r>
            <a:r>
              <a:rPr lang="en-US" sz="1200" b="1" dirty="0" err="1">
                <a:latin typeface="+mn-ea"/>
                <a:cs typeface="宋体" charset="0"/>
              </a:rPr>
              <a:t>pd.DataFrame</a:t>
            </a:r>
            <a:r>
              <a:rPr lang="en-US" sz="1200" b="1" dirty="0">
                <a:latin typeface="+mn-ea"/>
                <a:cs typeface="宋体" charset="0"/>
              </a:rPr>
              <a:t>(</a:t>
            </a:r>
            <a:r>
              <a:rPr lang="en-US" sz="1200" b="1" dirty="0" err="1">
                <a:latin typeface="+mn-ea"/>
                <a:cs typeface="宋体" charset="0"/>
              </a:rPr>
              <a:t>np.concatenate</a:t>
            </a:r>
            <a:r>
              <a:rPr lang="en-US" sz="1200" b="1" dirty="0">
                <a:latin typeface="+mn-ea"/>
                <a:cs typeface="宋体" charset="0"/>
              </a:rPr>
              <a:t>(</a:t>
            </a:r>
            <a:r>
              <a:rPr lang="en-US" sz="1200" b="1" dirty="0" err="1">
                <a:latin typeface="+mn-ea"/>
                <a:cs typeface="宋体" charset="0"/>
              </a:rPr>
              <a:t>acc_list</a:t>
            </a:r>
            <a:r>
              <a:rPr lang="en-US" sz="1200" b="1" dirty="0">
                <a:latin typeface="+mn-ea"/>
                <a:cs typeface="宋体" charset="0"/>
              </a:rPr>
              <a:t>), columns=['</a:t>
            </a:r>
            <a:r>
              <a:rPr lang="en-US" sz="1200" b="1" dirty="0" err="1">
                <a:latin typeface="+mn-ea"/>
                <a:cs typeface="宋体" charset="0"/>
              </a:rPr>
              <a:t>UserNo</a:t>
            </a:r>
            <a:r>
              <a:rPr lang="en-US" sz="1200" b="1" dirty="0">
                <a:latin typeface="+mn-ea"/>
                <a:cs typeface="宋体" charset="0"/>
              </a:rPr>
              <a:t>', '</a:t>
            </a:r>
            <a:r>
              <a:rPr lang="en-US" sz="1200" b="1" dirty="0" err="1">
                <a:latin typeface="+mn-ea"/>
                <a:cs typeface="宋体" charset="0"/>
              </a:rPr>
              <a:t>ProgramNo</a:t>
            </a:r>
            <a:r>
              <a:rPr lang="en-US" sz="1200" b="1" dirty="0">
                <a:latin typeface="+mn-ea"/>
                <a:cs typeface="宋体" charset="0"/>
              </a:rPr>
              <a:t>', '</a:t>
            </a:r>
            <a:r>
              <a:rPr lang="en-US" sz="1200" b="1" dirty="0" err="1">
                <a:latin typeface="+mn-ea"/>
                <a:cs typeface="宋体" charset="0"/>
              </a:rPr>
              <a:t>RecommendScore</a:t>
            </a:r>
            <a:r>
              <a:rPr lang="en-US" sz="1200" b="1" dirty="0">
                <a:latin typeface="+mn-ea"/>
                <a:cs typeface="宋体" charset="0"/>
              </a:rPr>
              <a:t>'])</a:t>
            </a:r>
          </a:p>
          <a:p>
            <a:pPr marL="0" indent="0" algn="l"/>
            <a:r>
              <a:rPr lang="en-US" sz="1200" b="1" dirty="0">
                <a:latin typeface="+mn-ea"/>
                <a:cs typeface="宋体" charset="0"/>
              </a:rPr>
              <a:t>    </a:t>
            </a:r>
            <a:r>
              <a:rPr lang="en-US" sz="1200" b="1" dirty="0" err="1">
                <a:latin typeface="+mn-ea"/>
                <a:cs typeface="宋体" charset="0"/>
              </a:rPr>
              <a:t>final_df</a:t>
            </a:r>
            <a:r>
              <a:rPr lang="en-US" sz="1200" b="1" dirty="0">
                <a:latin typeface="+mn-ea"/>
                <a:cs typeface="宋体" charset="0"/>
              </a:rPr>
              <a:t>['</a:t>
            </a:r>
            <a:r>
              <a:rPr lang="en-US" sz="1200" b="1" dirty="0" err="1">
                <a:latin typeface="+mn-ea"/>
                <a:cs typeface="宋体" charset="0"/>
              </a:rPr>
              <a:t>UserNo</a:t>
            </a:r>
            <a:r>
              <a:rPr lang="en-US" sz="1200" b="1" dirty="0">
                <a:latin typeface="+mn-ea"/>
                <a:cs typeface="宋体" charset="0"/>
              </a:rPr>
              <a:t>'] = </a:t>
            </a:r>
            <a:r>
              <a:rPr lang="en-US" sz="1200" b="1" dirty="0" err="1">
                <a:latin typeface="+mn-ea"/>
                <a:cs typeface="宋体" charset="0"/>
              </a:rPr>
              <a:t>final_df.UserNo.astype</a:t>
            </a:r>
            <a:r>
              <a:rPr lang="en-US" sz="1200" b="1" dirty="0">
                <a:latin typeface="+mn-ea"/>
                <a:cs typeface="宋体" charset="0"/>
              </a:rPr>
              <a:t>('int32')</a:t>
            </a:r>
          </a:p>
          <a:p>
            <a:pPr marL="0" indent="0" algn="l"/>
            <a:r>
              <a:rPr lang="en-US" sz="1200" b="1" dirty="0">
                <a:latin typeface="+mn-ea"/>
                <a:cs typeface="宋体" charset="0"/>
              </a:rPr>
              <a:t>    </a:t>
            </a:r>
            <a:r>
              <a:rPr lang="en-US" sz="1200" b="1" dirty="0" err="1">
                <a:latin typeface="+mn-ea"/>
                <a:cs typeface="宋体" charset="0"/>
              </a:rPr>
              <a:t>final_df</a:t>
            </a:r>
            <a:r>
              <a:rPr lang="en-US" sz="1200" b="1" dirty="0">
                <a:latin typeface="+mn-ea"/>
                <a:cs typeface="宋体" charset="0"/>
              </a:rPr>
              <a:t>['</a:t>
            </a:r>
            <a:r>
              <a:rPr lang="en-US" sz="1200" b="1" dirty="0" err="1">
                <a:latin typeface="+mn-ea"/>
                <a:cs typeface="宋体" charset="0"/>
              </a:rPr>
              <a:t>ProgramNo</a:t>
            </a:r>
            <a:r>
              <a:rPr lang="en-US" sz="1200" b="1" dirty="0">
                <a:latin typeface="+mn-ea"/>
                <a:cs typeface="宋体" charset="0"/>
              </a:rPr>
              <a:t>'] = </a:t>
            </a:r>
            <a:r>
              <a:rPr lang="en-US" sz="1200" b="1" dirty="0" err="1">
                <a:latin typeface="+mn-ea"/>
                <a:cs typeface="宋体" charset="0"/>
              </a:rPr>
              <a:t>final_df.ProgramNo.astype</a:t>
            </a:r>
            <a:r>
              <a:rPr lang="en-US" sz="1200" b="1" dirty="0">
                <a:latin typeface="+mn-ea"/>
                <a:cs typeface="宋体" charset="0"/>
              </a:rPr>
              <a:t>('int32')</a:t>
            </a:r>
          </a:p>
          <a:p>
            <a:pPr marL="0" indent="0" algn="l"/>
            <a:r>
              <a:rPr lang="en-US" sz="1200" b="1" dirty="0">
                <a:latin typeface="+mn-ea"/>
                <a:cs typeface="宋体" charset="0"/>
              </a:rPr>
              <a:t> </a:t>
            </a:r>
          </a:p>
          <a:p>
            <a:pPr marL="0" indent="0" algn="l"/>
            <a:r>
              <a:rPr lang="en-US" sz="1200" b="1" dirty="0">
                <a:latin typeface="+mn-ea"/>
                <a:cs typeface="宋体" charset="0"/>
              </a:rPr>
              <a:t>    </a:t>
            </a:r>
            <a:r>
              <a:rPr lang="en-US" sz="1200" b="1" dirty="0" err="1">
                <a:latin typeface="+mn-ea"/>
                <a:cs typeface="宋体" charset="0"/>
              </a:rPr>
              <a:t>final_df</a:t>
            </a:r>
            <a:r>
              <a:rPr lang="en-US" sz="1200" b="1" dirty="0">
                <a:latin typeface="+mn-ea"/>
                <a:cs typeface="宋体" charset="0"/>
              </a:rPr>
              <a:t> = </a:t>
            </a:r>
            <a:r>
              <a:rPr lang="en-US" sz="1200" b="1" dirty="0" err="1">
                <a:latin typeface="+mn-ea"/>
                <a:cs typeface="宋体" charset="0"/>
              </a:rPr>
              <a:t>final_df.merge</a:t>
            </a:r>
            <a:r>
              <a:rPr lang="en-US" sz="1200" b="1" dirty="0">
                <a:latin typeface="+mn-ea"/>
                <a:cs typeface="宋体" charset="0"/>
              </a:rPr>
              <a:t>(</a:t>
            </a:r>
            <a:r>
              <a:rPr lang="en-US" sz="1200" b="1" dirty="0" err="1">
                <a:latin typeface="+mn-ea"/>
                <a:cs typeface="宋体" charset="0"/>
              </a:rPr>
              <a:t>movie_df</a:t>
            </a:r>
            <a:r>
              <a:rPr lang="en-US" sz="1200" b="1" dirty="0">
                <a:latin typeface="+mn-ea"/>
                <a:cs typeface="宋体" charset="0"/>
              </a:rPr>
              <a:t>, </a:t>
            </a:r>
            <a:r>
              <a:rPr lang="en-US" sz="1200" b="1" dirty="0" err="1">
                <a:latin typeface="+mn-ea"/>
                <a:cs typeface="宋体" charset="0"/>
              </a:rPr>
              <a:t>left_on</a:t>
            </a:r>
            <a:r>
              <a:rPr lang="en-US" sz="1200" b="1" dirty="0">
                <a:latin typeface="+mn-ea"/>
                <a:cs typeface="宋体" charset="0"/>
              </a:rPr>
              <a:t>='</a:t>
            </a:r>
            <a:r>
              <a:rPr lang="en-US" sz="1200" b="1" dirty="0" err="1">
                <a:latin typeface="+mn-ea"/>
                <a:cs typeface="宋体" charset="0"/>
              </a:rPr>
              <a:t>ProgramNo</a:t>
            </a:r>
            <a:r>
              <a:rPr lang="en-US" sz="1200" b="1" dirty="0">
                <a:latin typeface="+mn-ea"/>
                <a:cs typeface="宋体" charset="0"/>
              </a:rPr>
              <a:t>', </a:t>
            </a:r>
            <a:r>
              <a:rPr lang="en-US" sz="1200" b="1" dirty="0" err="1">
                <a:latin typeface="+mn-ea"/>
                <a:cs typeface="宋体" charset="0"/>
              </a:rPr>
              <a:t>right_on</a:t>
            </a:r>
            <a:r>
              <a:rPr lang="en-US" sz="1200" b="1" dirty="0">
                <a:latin typeface="+mn-ea"/>
                <a:cs typeface="宋体" charset="0"/>
              </a:rPr>
              <a:t>='index')</a:t>
            </a:r>
          </a:p>
          <a:p>
            <a:pPr marL="0" indent="0" algn="l"/>
            <a:r>
              <a:rPr lang="en-US" sz="1200" b="1" dirty="0">
                <a:latin typeface="+mn-ea"/>
                <a:cs typeface="宋体" charset="0"/>
              </a:rPr>
              <a:t>    del </a:t>
            </a:r>
            <a:r>
              <a:rPr lang="en-US" sz="1200" b="1" dirty="0" err="1">
                <a:latin typeface="+mn-ea"/>
                <a:cs typeface="宋体" charset="0"/>
              </a:rPr>
              <a:t>final_df</a:t>
            </a:r>
            <a:r>
              <a:rPr lang="en-US" sz="1200" b="1" dirty="0">
                <a:latin typeface="+mn-ea"/>
                <a:cs typeface="宋体" charset="0"/>
              </a:rPr>
              <a:t>['index']</a:t>
            </a:r>
          </a:p>
          <a:p>
            <a:pPr marL="0" indent="0" algn="l"/>
            <a:r>
              <a:rPr lang="en-US" sz="1200" b="1" dirty="0">
                <a:latin typeface="+mn-ea"/>
                <a:cs typeface="宋体" charset="0"/>
              </a:rPr>
              <a:t>    </a:t>
            </a:r>
            <a:r>
              <a:rPr lang="en-US" sz="1200" b="1" dirty="0" err="1">
                <a:latin typeface="+mn-ea"/>
                <a:cs typeface="宋体" charset="0"/>
              </a:rPr>
              <a:t>final_df</a:t>
            </a:r>
            <a:r>
              <a:rPr lang="en-US" sz="1200" b="1" dirty="0">
                <a:latin typeface="+mn-ea"/>
                <a:cs typeface="宋体" charset="0"/>
              </a:rPr>
              <a:t> = </a:t>
            </a:r>
            <a:r>
              <a:rPr lang="en-US" sz="1200" b="1" dirty="0" err="1">
                <a:latin typeface="+mn-ea"/>
                <a:cs typeface="宋体" charset="0"/>
              </a:rPr>
              <a:t>final_df.sort_values</a:t>
            </a:r>
            <a:r>
              <a:rPr lang="en-US" sz="1200" b="1" dirty="0">
                <a:latin typeface="+mn-ea"/>
                <a:cs typeface="宋体" charset="0"/>
              </a:rPr>
              <a:t>(['</a:t>
            </a:r>
            <a:r>
              <a:rPr lang="en-US" sz="1200" b="1" dirty="0" err="1">
                <a:latin typeface="+mn-ea"/>
                <a:cs typeface="宋体" charset="0"/>
              </a:rPr>
              <a:t>UserNo</a:t>
            </a:r>
            <a:r>
              <a:rPr lang="en-US" sz="1200" b="1" dirty="0">
                <a:latin typeface="+mn-ea"/>
                <a:cs typeface="宋体" charset="0"/>
              </a:rPr>
              <a:t>', '</a:t>
            </a:r>
            <a:r>
              <a:rPr lang="en-US" sz="1200" b="1" dirty="0" err="1">
                <a:latin typeface="+mn-ea"/>
                <a:cs typeface="宋体" charset="0"/>
              </a:rPr>
              <a:t>RecommendScore</a:t>
            </a:r>
            <a:r>
              <a:rPr lang="en-US" sz="1200" b="1" dirty="0">
                <a:latin typeface="+mn-ea"/>
                <a:cs typeface="宋体" charset="0"/>
              </a:rPr>
              <a:t>'], ascending=[True, False])</a:t>
            </a:r>
          </a:p>
          <a:p>
            <a:pPr marL="0" indent="0" algn="l"/>
            <a:r>
              <a:rPr lang="en-US" sz="1200" b="1" dirty="0">
                <a:latin typeface="+mn-ea"/>
                <a:cs typeface="宋体" charset="0"/>
              </a:rPr>
              <a:t>    print(</a:t>
            </a:r>
            <a:r>
              <a:rPr lang="en-US" sz="1200" b="1" dirty="0" err="1">
                <a:latin typeface="+mn-ea"/>
                <a:cs typeface="宋体" charset="0"/>
              </a:rPr>
              <a:t>final_df</a:t>
            </a:r>
            <a:r>
              <a:rPr lang="en-US" sz="1200" b="1" dirty="0">
                <a:latin typeface="+mn-ea"/>
                <a:cs typeface="宋体" charset="0"/>
              </a:rPr>
              <a:t>)</a:t>
            </a:r>
            <a:endParaRPr lang="zh-CN" sz="1200" b="1" dirty="0">
              <a:latin typeface="+mn-ea"/>
              <a:cs typeface="宋体" charset="0"/>
            </a:endParaRPr>
          </a:p>
          <a:p>
            <a:pPr marL="0" indent="0" algn="l"/>
            <a:r>
              <a:rPr lang="zh-CN" sz="1200" b="1" dirty="0">
                <a:latin typeface="+mn-ea"/>
                <a:cs typeface="宋体" charset="0"/>
              </a:rPr>
              <a:t>print(user_cf_model.evaluate()) #模型评估</a:t>
            </a:r>
            <a:endParaRPr lang="zh-CN" altLang="en-US" sz="1200" b="1" dirty="0">
              <a:latin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12097" y="75130"/>
            <a:ext cx="10852237" cy="648000"/>
          </a:xfrm>
        </p:spPr>
        <p:txBody>
          <a:bodyPr/>
          <a:lstStyle/>
          <a:p>
            <a:r>
              <a:rPr lang="en-US" altLang="zh-CN"/>
              <a:t>结果</a:t>
            </a:r>
          </a:p>
        </p:txBody>
      </p:sp>
      <p:pic>
        <p:nvPicPr>
          <p:cNvPr id="35" name="图片 25"/>
          <p:cNvPicPr>
            <a:picLocks noGrp="1" noChangeAspect="1"/>
          </p:cNvPicPr>
          <p:nvPr>
            <p:ph type="pic" idx="1"/>
          </p:nvPr>
        </p:nvPicPr>
        <p:blipFill>
          <a:blip r:embed="rId2"/>
          <a:stretch>
            <a:fillRect/>
          </a:stretch>
        </p:blipFill>
        <p:spPr>
          <a:xfrm>
            <a:off x="487680" y="722630"/>
            <a:ext cx="5283200" cy="2286635"/>
          </a:xfrm>
          <a:prstGeom prst="rect">
            <a:avLst/>
          </a:prstGeom>
          <a:noFill/>
          <a:ln>
            <a:noFill/>
          </a:ln>
        </p:spPr>
      </p:pic>
      <p:pic>
        <p:nvPicPr>
          <p:cNvPr id="36" name="图片 26"/>
          <p:cNvPicPr>
            <a:picLocks noChangeAspect="1"/>
          </p:cNvPicPr>
          <p:nvPr/>
        </p:nvPicPr>
        <p:blipFill>
          <a:blip r:embed="rId3"/>
          <a:stretch>
            <a:fillRect/>
          </a:stretch>
        </p:blipFill>
        <p:spPr>
          <a:xfrm>
            <a:off x="5975985" y="722630"/>
            <a:ext cx="5842635" cy="2710815"/>
          </a:xfrm>
          <a:prstGeom prst="rect">
            <a:avLst/>
          </a:prstGeom>
          <a:noFill/>
          <a:ln>
            <a:noFill/>
          </a:ln>
        </p:spPr>
      </p:pic>
      <p:pic>
        <p:nvPicPr>
          <p:cNvPr id="42" name="图片 1"/>
          <p:cNvPicPr>
            <a:picLocks noChangeAspect="1"/>
          </p:cNvPicPr>
          <p:nvPr/>
        </p:nvPicPr>
        <p:blipFill>
          <a:blip r:embed="rId4"/>
          <a:stretch>
            <a:fillRect/>
          </a:stretch>
        </p:blipFill>
        <p:spPr>
          <a:xfrm>
            <a:off x="487363" y="3597910"/>
            <a:ext cx="5481955" cy="29718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基于物品的协同过滤算法的模型构建与评价</a:t>
            </a:r>
          </a:p>
        </p:txBody>
      </p:sp>
      <p:sp>
        <p:nvSpPr>
          <p:cNvPr id="100" name="文本框 99"/>
          <p:cNvSpPr txBox="1"/>
          <p:nvPr/>
        </p:nvSpPr>
        <p:spPr>
          <a:xfrm>
            <a:off x="534670" y="1559878"/>
            <a:ext cx="5080000" cy="4399915"/>
          </a:xfrm>
          <a:prstGeom prst="rect">
            <a:avLst/>
          </a:prstGeom>
          <a:noFill/>
          <a:ln w="9525">
            <a:noFill/>
          </a:ln>
        </p:spPr>
        <p:txBody>
          <a:bodyPr>
            <a:spAutoFit/>
          </a:bodyPr>
          <a:lstStyle/>
          <a:p>
            <a:pPr indent="0"/>
            <a:r>
              <a:rPr lang="en-US" sz="1400" b="1">
                <a:latin typeface="Times New Roman" charset="0"/>
                <a:cs typeface="宋体" charset="0"/>
              </a:rPr>
              <a:t>temp1 = jiemu_pinci #</a:t>
            </a:r>
            <a:r>
              <a:rPr lang="zh-CN" sz="1400" b="1">
                <a:latin typeface="Times New Roman" charset="0"/>
                <a:cs typeface="宋体" charset="0"/>
              </a:rPr>
              <a:t>频次</a:t>
            </a:r>
            <a:endParaRPr lang="en-US" sz="1400" b="1">
              <a:latin typeface="Times New Roman" charset="0"/>
              <a:cs typeface="宋体" charset="0"/>
            </a:endParaRPr>
          </a:p>
          <a:p>
            <a:pPr indent="0"/>
            <a:r>
              <a:rPr lang="en-US" sz="1400" b="1">
                <a:latin typeface="Times New Roman" charset="0"/>
                <a:cs typeface="宋体" charset="0"/>
              </a:rPr>
              <a:t>jiemu_pinci_cor1 = temp1.corr() # pearson</a:t>
            </a:r>
            <a:r>
              <a:rPr lang="zh-CN" sz="1400" b="1">
                <a:latin typeface="Times New Roman" charset="0"/>
                <a:cs typeface="宋体" charset="0"/>
              </a:rPr>
              <a:t>相关系数</a:t>
            </a:r>
            <a:endParaRPr lang="en-US" sz="1400" b="1">
              <a:latin typeface="Times New Roman" charset="0"/>
              <a:cs typeface="宋体" charset="0"/>
            </a:endParaRPr>
          </a:p>
          <a:p>
            <a:pPr indent="0"/>
            <a:r>
              <a:rPr lang="en-US" sz="1400" b="1">
                <a:latin typeface="Times New Roman" charset="0"/>
                <a:cs typeface="宋体" charset="0"/>
              </a:rPr>
              <a:t>jiemu_pinci_cor2 = temp1.corr('kendall') # Kendall Tau</a:t>
            </a:r>
            <a:r>
              <a:rPr lang="zh-CN" sz="1400" b="1">
                <a:latin typeface="Times New Roman" charset="0"/>
                <a:cs typeface="宋体" charset="0"/>
              </a:rPr>
              <a:t>相关系数</a:t>
            </a:r>
            <a:endParaRPr lang="en-US" sz="1400" b="1">
              <a:latin typeface="Times New Roman" charset="0"/>
              <a:cs typeface="宋体" charset="0"/>
            </a:endParaRPr>
          </a:p>
          <a:p>
            <a:pPr indent="0"/>
            <a:r>
              <a:rPr lang="en-US" sz="1400" b="1">
                <a:latin typeface="Times New Roman" charset="0"/>
                <a:cs typeface="宋体" charset="0"/>
              </a:rPr>
              <a:t>jiemu_pinci_cor3 = temp1.corr('spearman') # spearman</a:t>
            </a:r>
            <a:r>
              <a:rPr lang="zh-CN" sz="1400" b="1">
                <a:latin typeface="Times New Roman" charset="0"/>
                <a:cs typeface="宋体" charset="0"/>
              </a:rPr>
              <a:t>秩相关</a:t>
            </a:r>
            <a:endParaRPr lang="en-US" sz="1400" b="1">
              <a:latin typeface="Times New Roman" charset="0"/>
              <a:cs typeface="宋体" charset="0"/>
            </a:endParaRPr>
          </a:p>
          <a:p>
            <a:pPr indent="0"/>
            <a:r>
              <a:rPr lang="en-US" sz="1400" b="1">
                <a:latin typeface="Times New Roman" charset="0"/>
                <a:cs typeface="宋体" charset="0"/>
              </a:rPr>
              <a:t>indexx = temp1.index.values.tolist()</a:t>
            </a:r>
          </a:p>
          <a:p>
            <a:pPr indent="0"/>
            <a:r>
              <a:rPr lang="en-US" sz="1400" b="1">
                <a:latin typeface="Times New Roman" charset="0"/>
                <a:cs typeface="宋体" charset="0"/>
              </a:rPr>
              <a:t>features = temp1.columns.values.tolist()</a:t>
            </a:r>
          </a:p>
          <a:p>
            <a:pPr indent="0"/>
            <a:r>
              <a:rPr lang="en-US" sz="1400" b="1">
                <a:latin typeface="Times New Roman" charset="0"/>
                <a:cs typeface="宋体" charset="0"/>
              </a:rPr>
              <a:t>temp11 = pd.DataFrame()</a:t>
            </a:r>
          </a:p>
          <a:p>
            <a:pPr indent="0"/>
            <a:r>
              <a:rPr lang="en-US" sz="1400" b="1">
                <a:latin typeface="Times New Roman" charset="0"/>
                <a:cs typeface="宋体" charset="0"/>
              </a:rPr>
              <a:t>for i in features:</a:t>
            </a:r>
          </a:p>
          <a:p>
            <a:pPr indent="0"/>
            <a:r>
              <a:rPr lang="en-US" sz="1400" b="1">
                <a:latin typeface="Times New Roman" charset="0"/>
                <a:cs typeface="宋体" charset="0"/>
              </a:rPr>
              <a:t>    for j in indexx:</a:t>
            </a:r>
          </a:p>
          <a:p>
            <a:pPr indent="0"/>
            <a:r>
              <a:rPr lang="en-US" sz="1400" b="1">
                <a:latin typeface="Times New Roman" charset="0"/>
                <a:cs typeface="宋体" charset="0"/>
              </a:rPr>
              <a:t>        if temp1[i][j] &gt; 0:</a:t>
            </a:r>
          </a:p>
          <a:p>
            <a:pPr indent="0"/>
            <a:r>
              <a:rPr lang="en-US" sz="1400" b="1">
                <a:latin typeface="Times New Roman" charset="0"/>
                <a:cs typeface="宋体" charset="0"/>
              </a:rPr>
              <a:t>            temp11 = temp11.append(pd.DataFrame([j,i,temp1[i][j]]).T, ignore_index=True)</a:t>
            </a:r>
          </a:p>
          <a:p>
            <a:pPr indent="0"/>
            <a:r>
              <a:rPr lang="en-US" sz="1400" b="1">
                <a:latin typeface="Times New Roman" charset="0"/>
                <a:cs typeface="宋体" charset="0"/>
              </a:rPr>
              <a:t>temp11[1] = pd.Categorical(temp11[1])</a:t>
            </a:r>
          </a:p>
          <a:p>
            <a:pPr indent="0"/>
            <a:r>
              <a:rPr lang="en-US" sz="1400" b="1">
                <a:latin typeface="Times New Roman" charset="0"/>
                <a:cs typeface="宋体" charset="0"/>
              </a:rPr>
              <a:t>temp11['ProgramNo'] = temp11[1].cat.codes</a:t>
            </a:r>
          </a:p>
          <a:p>
            <a:pPr indent="0"/>
            <a:r>
              <a:rPr lang="en-US" sz="1400" b="1">
                <a:latin typeface="Times New Roman" charset="0"/>
                <a:cs typeface="宋体" charset="0"/>
              </a:rPr>
              <a:t>temp11.columns = ['UserNo','ProgramName','Score','ProgramNo']</a:t>
            </a:r>
          </a:p>
          <a:p>
            <a:pPr indent="0"/>
            <a:r>
              <a:rPr lang="en-US" sz="1400" b="1">
                <a:latin typeface="Times New Roman" charset="0"/>
                <a:cs typeface="宋体" charset="0"/>
              </a:rPr>
              <a:t>temp11.head()</a:t>
            </a:r>
            <a:endParaRPr lang="zh-CN" altLang="en-US" sz="1400" b="1"/>
          </a:p>
        </p:txBody>
      </p:sp>
      <p:sp>
        <p:nvSpPr>
          <p:cNvPr id="7" name="文本框 6"/>
          <p:cNvSpPr txBox="1"/>
          <p:nvPr/>
        </p:nvSpPr>
        <p:spPr>
          <a:xfrm>
            <a:off x="5979160" y="1491933"/>
            <a:ext cx="5080000" cy="5339923"/>
          </a:xfrm>
          <a:prstGeom prst="rect">
            <a:avLst/>
          </a:prstGeom>
          <a:noFill/>
          <a:ln w="9525">
            <a:noFill/>
          </a:ln>
        </p:spPr>
        <p:txBody>
          <a:bodyPr>
            <a:spAutoFit/>
          </a:bodyPr>
          <a:lstStyle/>
          <a:p>
            <a:pPr marL="0" indent="0" algn="l"/>
            <a:r>
              <a:rPr lang="en-US" sz="1100" b="1" dirty="0">
                <a:latin typeface="+mn-ea"/>
                <a:cs typeface="宋体" charset="0"/>
              </a:rPr>
              <a:t>import </a:t>
            </a:r>
            <a:r>
              <a:rPr lang="en-US" sz="1100" b="1" dirty="0" err="1">
                <a:latin typeface="+mn-ea"/>
                <a:cs typeface="宋体" charset="0"/>
              </a:rPr>
              <a:t>itemcf</a:t>
            </a:r>
            <a:endParaRPr lang="en-US" sz="1100" b="1" dirty="0">
              <a:latin typeface="+mn-ea"/>
              <a:cs typeface="宋体" charset="0"/>
            </a:endParaRPr>
          </a:p>
          <a:p>
            <a:pPr marL="0" indent="0" algn="l"/>
            <a:r>
              <a:rPr lang="en-US" sz="1100" b="1" dirty="0">
                <a:latin typeface="+mn-ea"/>
                <a:cs typeface="宋体" charset="0"/>
              </a:rPr>
              <a:t>from </a:t>
            </a:r>
            <a:r>
              <a:rPr lang="en-US" sz="1100" b="1" dirty="0" err="1">
                <a:latin typeface="+mn-ea"/>
                <a:cs typeface="宋体" charset="0"/>
              </a:rPr>
              <a:t>sklearn.model_selection</a:t>
            </a:r>
            <a:r>
              <a:rPr lang="en-US" sz="1100" b="1" dirty="0">
                <a:latin typeface="+mn-ea"/>
                <a:cs typeface="宋体" charset="0"/>
              </a:rPr>
              <a:t> import </a:t>
            </a:r>
            <a:r>
              <a:rPr lang="en-US" sz="1100" b="1" dirty="0" err="1">
                <a:latin typeface="+mn-ea"/>
                <a:cs typeface="宋体" charset="0"/>
              </a:rPr>
              <a:t>KFold</a:t>
            </a:r>
            <a:endParaRPr lang="en-US" sz="1100" b="1" dirty="0">
              <a:latin typeface="+mn-ea"/>
              <a:cs typeface="宋体" charset="0"/>
            </a:endParaRPr>
          </a:p>
          <a:p>
            <a:pPr marL="0" indent="0" algn="l"/>
            <a:r>
              <a:rPr lang="en-US" sz="1100" b="1" dirty="0" err="1">
                <a:latin typeface="+mn-ea"/>
                <a:cs typeface="宋体" charset="0"/>
              </a:rPr>
              <a:t>kfold</a:t>
            </a:r>
            <a:r>
              <a:rPr lang="en-US" sz="1100" b="1" dirty="0">
                <a:latin typeface="+mn-ea"/>
                <a:cs typeface="宋体" charset="0"/>
              </a:rPr>
              <a:t>=</a:t>
            </a:r>
            <a:r>
              <a:rPr lang="en-US" sz="1100" b="1" dirty="0" err="1">
                <a:latin typeface="+mn-ea"/>
                <a:cs typeface="宋体" charset="0"/>
              </a:rPr>
              <a:t>KFold</a:t>
            </a:r>
            <a:r>
              <a:rPr lang="en-US" sz="1100" b="1" dirty="0">
                <a:latin typeface="+mn-ea"/>
                <a:cs typeface="宋体" charset="0"/>
              </a:rPr>
              <a:t>(</a:t>
            </a:r>
            <a:r>
              <a:rPr lang="en-US" sz="1100" b="1" dirty="0" err="1">
                <a:latin typeface="+mn-ea"/>
                <a:cs typeface="宋体" charset="0"/>
              </a:rPr>
              <a:t>n_splits</a:t>
            </a:r>
            <a:r>
              <a:rPr lang="en-US" sz="1100" b="1" dirty="0">
                <a:latin typeface="+mn-ea"/>
                <a:cs typeface="宋体" charset="0"/>
              </a:rPr>
              <a:t>=10,shuffle=</a:t>
            </a:r>
            <a:r>
              <a:rPr lang="en-US" sz="1100" b="1" dirty="0" err="1">
                <a:latin typeface="+mn-ea"/>
                <a:cs typeface="宋体" charset="0"/>
              </a:rPr>
              <a:t>True,random_state</a:t>
            </a:r>
            <a:r>
              <a:rPr lang="en-US" sz="1100" b="1" dirty="0">
                <a:latin typeface="+mn-ea"/>
                <a:cs typeface="宋体" charset="0"/>
              </a:rPr>
              <a:t>=1024)#10</a:t>
            </a:r>
            <a:r>
              <a:rPr lang="zh-CN" sz="1100" b="1" dirty="0">
                <a:latin typeface="+mn-ea"/>
                <a:cs typeface="宋体" charset="0"/>
              </a:rPr>
              <a:t>折交叉验证划分数据集</a:t>
            </a:r>
            <a:endParaRPr lang="en-US" sz="1100" b="1" dirty="0">
              <a:latin typeface="+mn-ea"/>
              <a:cs typeface="宋体" charset="0"/>
            </a:endParaRPr>
          </a:p>
          <a:p>
            <a:pPr marL="0" indent="0" algn="l"/>
            <a:r>
              <a:rPr lang="en-US" sz="1100" b="1" dirty="0">
                <a:latin typeface="+mn-ea"/>
                <a:cs typeface="宋体" charset="0"/>
              </a:rPr>
              <a:t>for </a:t>
            </a:r>
            <a:r>
              <a:rPr lang="en-US" sz="1100" b="1" dirty="0" err="1">
                <a:latin typeface="+mn-ea"/>
                <a:cs typeface="宋体" charset="0"/>
              </a:rPr>
              <a:t>train,test</a:t>
            </a:r>
            <a:r>
              <a:rPr lang="en-US" sz="1100" b="1" dirty="0">
                <a:latin typeface="+mn-ea"/>
                <a:cs typeface="宋体" charset="0"/>
              </a:rPr>
              <a:t> in </a:t>
            </a:r>
            <a:r>
              <a:rPr lang="en-US" sz="1100" b="1" dirty="0" err="1">
                <a:latin typeface="+mn-ea"/>
                <a:cs typeface="宋体" charset="0"/>
              </a:rPr>
              <a:t>kfold.split</a:t>
            </a:r>
            <a:r>
              <a:rPr lang="en-US" sz="1100" b="1" dirty="0">
                <a:latin typeface="+mn-ea"/>
                <a:cs typeface="宋体" charset="0"/>
              </a:rPr>
              <a:t>(full_data2):</a:t>
            </a:r>
          </a:p>
          <a:p>
            <a:pPr marL="0" indent="0" algn="l"/>
            <a:r>
              <a:rPr lang="en-US" sz="1100" b="1" dirty="0">
                <a:latin typeface="+mn-ea"/>
                <a:cs typeface="宋体" charset="0"/>
              </a:rPr>
              <a:t>    </a:t>
            </a:r>
            <a:r>
              <a:rPr lang="en-US" sz="1100" b="1" dirty="0" err="1">
                <a:latin typeface="+mn-ea"/>
                <a:cs typeface="宋体" charset="0"/>
              </a:rPr>
              <a:t>item_cf_model</a:t>
            </a:r>
            <a:r>
              <a:rPr lang="en-US" sz="1100" b="1" dirty="0">
                <a:latin typeface="+mn-ea"/>
                <a:cs typeface="宋体" charset="0"/>
              </a:rPr>
              <a:t> = </a:t>
            </a:r>
            <a:r>
              <a:rPr lang="en-US" sz="1100" b="1" dirty="0" err="1">
                <a:latin typeface="+mn-ea"/>
                <a:cs typeface="宋体" charset="0"/>
              </a:rPr>
              <a:t>itemcf.ItemBasedCF</a:t>
            </a:r>
            <a:r>
              <a:rPr lang="en-US" sz="1100" b="1" dirty="0">
                <a:latin typeface="+mn-ea"/>
                <a:cs typeface="宋体" charset="0"/>
              </a:rPr>
              <a:t>() #</a:t>
            </a:r>
            <a:r>
              <a:rPr lang="zh-CN" sz="1100" b="1" dirty="0">
                <a:latin typeface="+mn-ea"/>
                <a:cs typeface="宋体" charset="0"/>
              </a:rPr>
              <a:t>利用</a:t>
            </a:r>
            <a:r>
              <a:rPr lang="en-US" sz="1100" b="1" dirty="0">
                <a:latin typeface="+mn-ea"/>
                <a:cs typeface="宋体" charset="0"/>
              </a:rPr>
              <a:t>itemcf.py</a:t>
            </a:r>
          </a:p>
          <a:p>
            <a:pPr marL="0" indent="0" algn="l"/>
            <a:r>
              <a:rPr lang="en-US" sz="1100" b="1" dirty="0">
                <a:latin typeface="+mn-ea"/>
                <a:cs typeface="宋体" charset="0"/>
              </a:rPr>
              <a:t>    </a:t>
            </a:r>
            <a:r>
              <a:rPr lang="en-US" sz="1100" b="1" dirty="0" err="1">
                <a:latin typeface="+mn-ea"/>
                <a:cs typeface="宋体" charset="0"/>
              </a:rPr>
              <a:t>item_cf_model.generate_dataset</a:t>
            </a:r>
            <a:r>
              <a:rPr lang="en-US" sz="1100" b="1" dirty="0">
                <a:latin typeface="+mn-ea"/>
                <a:cs typeface="宋体" charset="0"/>
              </a:rPr>
              <a:t>(full_data2.iloc[train],full_data2.iloc[test])</a:t>
            </a:r>
          </a:p>
          <a:p>
            <a:pPr marL="0" indent="0" algn="l"/>
            <a:r>
              <a:rPr lang="en-US" sz="1100" b="1" dirty="0">
                <a:latin typeface="+mn-ea"/>
                <a:cs typeface="宋体" charset="0"/>
              </a:rPr>
              <a:t>    </a:t>
            </a:r>
            <a:r>
              <a:rPr lang="en-US" sz="1100" b="1" dirty="0" err="1">
                <a:latin typeface="+mn-ea"/>
                <a:cs typeface="宋体" charset="0"/>
              </a:rPr>
              <a:t>item_cf_model.calc_movie_sim</a:t>
            </a:r>
            <a:r>
              <a:rPr lang="en-US" sz="1100" b="1" dirty="0">
                <a:latin typeface="+mn-ea"/>
                <a:cs typeface="宋体" charset="0"/>
              </a:rPr>
              <a:t>()</a:t>
            </a:r>
          </a:p>
          <a:p>
            <a:pPr marL="0" indent="0" algn="l"/>
            <a:r>
              <a:rPr lang="en-US" sz="1100" b="1" dirty="0">
                <a:latin typeface="+mn-ea"/>
                <a:cs typeface="宋体" charset="0"/>
              </a:rPr>
              <a:t>    </a:t>
            </a:r>
            <a:r>
              <a:rPr lang="en-US" sz="1100" b="1" dirty="0" err="1">
                <a:latin typeface="+mn-ea"/>
                <a:cs typeface="宋体" charset="0"/>
              </a:rPr>
              <a:t>acc_list</a:t>
            </a:r>
            <a:r>
              <a:rPr lang="en-US" sz="1100" b="1" dirty="0">
                <a:latin typeface="+mn-ea"/>
                <a:cs typeface="宋体" charset="0"/>
              </a:rPr>
              <a:t> = []</a:t>
            </a:r>
          </a:p>
          <a:p>
            <a:pPr marL="0" indent="0" algn="l"/>
            <a:r>
              <a:rPr lang="en-US" sz="1100" b="1" dirty="0">
                <a:latin typeface="+mn-ea"/>
                <a:cs typeface="宋体" charset="0"/>
              </a:rPr>
              <a:t>    </a:t>
            </a:r>
          </a:p>
          <a:p>
            <a:pPr marL="0" indent="0" algn="l"/>
            <a:r>
              <a:rPr lang="en-US" sz="1100" b="1" dirty="0">
                <a:latin typeface="+mn-ea"/>
                <a:cs typeface="宋体" charset="0"/>
              </a:rPr>
              <a:t> </a:t>
            </a:r>
          </a:p>
          <a:p>
            <a:pPr marL="0" indent="0" algn="l"/>
            <a:r>
              <a:rPr lang="en-US" sz="1100" b="1" dirty="0">
                <a:latin typeface="+mn-ea"/>
                <a:cs typeface="宋体" charset="0"/>
              </a:rPr>
              <a:t>    for user in </a:t>
            </a:r>
            <a:r>
              <a:rPr lang="en-US" sz="1100" b="1" dirty="0" err="1">
                <a:latin typeface="+mn-ea"/>
                <a:cs typeface="宋体" charset="0"/>
              </a:rPr>
              <a:t>item_cf_model.trainset</a:t>
            </a:r>
            <a:r>
              <a:rPr lang="en-US" sz="1100" b="1" dirty="0">
                <a:latin typeface="+mn-ea"/>
                <a:cs typeface="宋体" charset="0"/>
              </a:rPr>
              <a:t>:</a:t>
            </a:r>
          </a:p>
          <a:p>
            <a:pPr marL="0" indent="0" algn="l"/>
            <a:r>
              <a:rPr lang="en-US" sz="1100" b="1" dirty="0">
                <a:latin typeface="+mn-ea"/>
                <a:cs typeface="宋体" charset="0"/>
              </a:rPr>
              <a:t>        </a:t>
            </a:r>
            <a:r>
              <a:rPr lang="en-US" sz="1100" b="1" dirty="0" err="1">
                <a:latin typeface="+mn-ea"/>
                <a:cs typeface="宋体" charset="0"/>
              </a:rPr>
              <a:t>tmp_rs</a:t>
            </a:r>
            <a:r>
              <a:rPr lang="en-US" sz="1100" b="1" dirty="0">
                <a:latin typeface="+mn-ea"/>
                <a:cs typeface="宋体" charset="0"/>
              </a:rPr>
              <a:t> = </a:t>
            </a:r>
            <a:r>
              <a:rPr lang="en-US" sz="1100" b="1" dirty="0" err="1">
                <a:latin typeface="+mn-ea"/>
                <a:cs typeface="宋体" charset="0"/>
              </a:rPr>
              <a:t>np.array</a:t>
            </a:r>
            <a:r>
              <a:rPr lang="en-US" sz="1100" b="1" dirty="0">
                <a:latin typeface="+mn-ea"/>
                <a:cs typeface="宋体" charset="0"/>
              </a:rPr>
              <a:t>([(user, a, b) for </a:t>
            </a:r>
            <a:r>
              <a:rPr lang="en-US" sz="1100" b="1" dirty="0" err="1">
                <a:latin typeface="+mn-ea"/>
                <a:cs typeface="宋体" charset="0"/>
              </a:rPr>
              <a:t>a,b</a:t>
            </a:r>
            <a:r>
              <a:rPr lang="en-US" sz="1100" b="1" dirty="0">
                <a:latin typeface="+mn-ea"/>
                <a:cs typeface="宋体" charset="0"/>
              </a:rPr>
              <a:t> in  </a:t>
            </a:r>
            <a:r>
              <a:rPr lang="en-US" sz="1100" b="1" dirty="0" err="1">
                <a:latin typeface="+mn-ea"/>
                <a:cs typeface="宋体" charset="0"/>
              </a:rPr>
              <a:t>item_cf_model.recommend</a:t>
            </a:r>
            <a:r>
              <a:rPr lang="en-US" sz="1100" b="1" dirty="0">
                <a:latin typeface="+mn-ea"/>
                <a:cs typeface="宋体" charset="0"/>
              </a:rPr>
              <a:t>(user)])</a:t>
            </a:r>
          </a:p>
          <a:p>
            <a:pPr marL="0" indent="0" algn="l"/>
            <a:r>
              <a:rPr lang="en-US" sz="1100" b="1" dirty="0">
                <a:latin typeface="+mn-ea"/>
                <a:cs typeface="宋体" charset="0"/>
              </a:rPr>
              <a:t>        if </a:t>
            </a:r>
            <a:r>
              <a:rPr lang="en-US" sz="1100" b="1" dirty="0" err="1">
                <a:latin typeface="+mn-ea"/>
                <a:cs typeface="宋体" charset="0"/>
              </a:rPr>
              <a:t>tmp_rs.shape</a:t>
            </a:r>
            <a:r>
              <a:rPr lang="en-US" sz="1100" b="1" dirty="0">
                <a:latin typeface="+mn-ea"/>
                <a:cs typeface="宋体" charset="0"/>
              </a:rPr>
              <a:t>[0] &gt; 0:</a:t>
            </a:r>
          </a:p>
          <a:p>
            <a:pPr marL="0" indent="0" algn="l"/>
            <a:r>
              <a:rPr lang="en-US" sz="1100" b="1" dirty="0">
                <a:latin typeface="+mn-ea"/>
                <a:cs typeface="宋体" charset="0"/>
              </a:rPr>
              <a:t>            </a:t>
            </a:r>
            <a:r>
              <a:rPr lang="en-US" sz="1100" b="1" dirty="0" err="1">
                <a:latin typeface="+mn-ea"/>
                <a:cs typeface="宋体" charset="0"/>
              </a:rPr>
              <a:t>acc_list.append</a:t>
            </a:r>
            <a:r>
              <a:rPr lang="en-US" sz="1100" b="1" dirty="0">
                <a:latin typeface="+mn-ea"/>
                <a:cs typeface="宋体" charset="0"/>
              </a:rPr>
              <a:t>(</a:t>
            </a:r>
            <a:r>
              <a:rPr lang="en-US" sz="1100" b="1" dirty="0" err="1">
                <a:latin typeface="+mn-ea"/>
                <a:cs typeface="宋体" charset="0"/>
              </a:rPr>
              <a:t>tmp_rs</a:t>
            </a:r>
            <a:r>
              <a:rPr lang="en-US" sz="1100" b="1" dirty="0">
                <a:latin typeface="+mn-ea"/>
                <a:cs typeface="宋体" charset="0"/>
              </a:rPr>
              <a:t>)</a:t>
            </a:r>
          </a:p>
          <a:p>
            <a:pPr marL="0" indent="0" algn="l"/>
            <a:r>
              <a:rPr lang="en-US" sz="1100" b="1" dirty="0">
                <a:latin typeface="+mn-ea"/>
                <a:cs typeface="宋体" charset="0"/>
              </a:rPr>
              <a:t>  </a:t>
            </a:r>
          </a:p>
          <a:p>
            <a:pPr marL="0" indent="0" algn="l"/>
            <a:r>
              <a:rPr lang="en-US" sz="1100" b="1" dirty="0">
                <a:latin typeface="+mn-ea"/>
                <a:cs typeface="宋体" charset="0"/>
              </a:rPr>
              <a:t>    </a:t>
            </a:r>
            <a:r>
              <a:rPr lang="en-US" sz="1100" b="1" dirty="0" err="1">
                <a:latin typeface="+mn-ea"/>
                <a:cs typeface="宋体" charset="0"/>
              </a:rPr>
              <a:t>final_df</a:t>
            </a:r>
            <a:r>
              <a:rPr lang="en-US" sz="1100" b="1" dirty="0">
                <a:latin typeface="+mn-ea"/>
                <a:cs typeface="宋体" charset="0"/>
              </a:rPr>
              <a:t> = </a:t>
            </a:r>
            <a:r>
              <a:rPr lang="en-US" sz="1100" b="1" dirty="0" err="1">
                <a:latin typeface="+mn-ea"/>
                <a:cs typeface="宋体" charset="0"/>
              </a:rPr>
              <a:t>pd.DataFrame</a:t>
            </a:r>
            <a:r>
              <a:rPr lang="en-US" sz="1100" b="1" dirty="0">
                <a:latin typeface="+mn-ea"/>
                <a:cs typeface="宋体" charset="0"/>
              </a:rPr>
              <a:t>(</a:t>
            </a:r>
            <a:r>
              <a:rPr lang="en-US" sz="1100" b="1" dirty="0" err="1">
                <a:latin typeface="+mn-ea"/>
                <a:cs typeface="宋体" charset="0"/>
              </a:rPr>
              <a:t>np.concatenate</a:t>
            </a:r>
            <a:r>
              <a:rPr lang="en-US" sz="1100" b="1" dirty="0">
                <a:latin typeface="+mn-ea"/>
                <a:cs typeface="宋体" charset="0"/>
              </a:rPr>
              <a:t>(</a:t>
            </a:r>
            <a:r>
              <a:rPr lang="en-US" sz="1100" b="1" dirty="0" err="1">
                <a:latin typeface="+mn-ea"/>
                <a:cs typeface="宋体" charset="0"/>
              </a:rPr>
              <a:t>acc_list</a:t>
            </a:r>
            <a:r>
              <a:rPr lang="en-US" sz="1100" b="1" dirty="0">
                <a:latin typeface="+mn-ea"/>
                <a:cs typeface="宋体" charset="0"/>
              </a:rPr>
              <a:t>), columns=['</a:t>
            </a:r>
            <a:r>
              <a:rPr lang="en-US" sz="1100" b="1" dirty="0" err="1">
                <a:latin typeface="+mn-ea"/>
                <a:cs typeface="宋体" charset="0"/>
              </a:rPr>
              <a:t>UserNo</a:t>
            </a:r>
            <a:r>
              <a:rPr lang="en-US" sz="1100" b="1" dirty="0">
                <a:latin typeface="+mn-ea"/>
                <a:cs typeface="宋体" charset="0"/>
              </a:rPr>
              <a:t>', '</a:t>
            </a:r>
            <a:r>
              <a:rPr lang="en-US" sz="1100" b="1" dirty="0" err="1">
                <a:latin typeface="+mn-ea"/>
                <a:cs typeface="宋体" charset="0"/>
              </a:rPr>
              <a:t>ProgramNo</a:t>
            </a:r>
            <a:r>
              <a:rPr lang="en-US" sz="1100" b="1" dirty="0">
                <a:latin typeface="+mn-ea"/>
                <a:cs typeface="宋体" charset="0"/>
              </a:rPr>
              <a:t>', '</a:t>
            </a:r>
            <a:r>
              <a:rPr lang="en-US" sz="1100" b="1" dirty="0" err="1">
                <a:latin typeface="+mn-ea"/>
                <a:cs typeface="宋体" charset="0"/>
              </a:rPr>
              <a:t>RecommendScore</a:t>
            </a:r>
            <a:r>
              <a:rPr lang="en-US" sz="1100" b="1" dirty="0">
                <a:latin typeface="+mn-ea"/>
                <a:cs typeface="宋体" charset="0"/>
              </a:rPr>
              <a:t>'])</a:t>
            </a:r>
          </a:p>
          <a:p>
            <a:pPr marL="0" indent="0" algn="l"/>
            <a:r>
              <a:rPr lang="en-US" sz="1100" b="1" dirty="0">
                <a:latin typeface="+mn-ea"/>
                <a:cs typeface="宋体" charset="0"/>
              </a:rPr>
              <a:t>    </a:t>
            </a:r>
            <a:r>
              <a:rPr lang="en-US" sz="1100" b="1" dirty="0" err="1">
                <a:latin typeface="+mn-ea"/>
                <a:cs typeface="宋体" charset="0"/>
              </a:rPr>
              <a:t>final_df</a:t>
            </a:r>
            <a:r>
              <a:rPr lang="en-US" sz="1100" b="1" dirty="0">
                <a:latin typeface="+mn-ea"/>
                <a:cs typeface="宋体" charset="0"/>
              </a:rPr>
              <a:t>['</a:t>
            </a:r>
            <a:r>
              <a:rPr lang="en-US" sz="1100" b="1" dirty="0" err="1">
                <a:latin typeface="+mn-ea"/>
                <a:cs typeface="宋体" charset="0"/>
              </a:rPr>
              <a:t>UserNo</a:t>
            </a:r>
            <a:r>
              <a:rPr lang="en-US" sz="1100" b="1" dirty="0">
                <a:latin typeface="+mn-ea"/>
                <a:cs typeface="宋体" charset="0"/>
              </a:rPr>
              <a:t>'] = </a:t>
            </a:r>
            <a:r>
              <a:rPr lang="en-US" sz="1100" b="1" dirty="0" err="1">
                <a:latin typeface="+mn-ea"/>
                <a:cs typeface="宋体" charset="0"/>
              </a:rPr>
              <a:t>final_df.UserNo.astype</a:t>
            </a:r>
            <a:r>
              <a:rPr lang="en-US" sz="1100" b="1" dirty="0">
                <a:latin typeface="+mn-ea"/>
                <a:cs typeface="宋体" charset="0"/>
              </a:rPr>
              <a:t>('int32')</a:t>
            </a:r>
          </a:p>
          <a:p>
            <a:pPr marL="0" indent="0" algn="l"/>
            <a:r>
              <a:rPr lang="en-US" sz="1100" b="1" dirty="0">
                <a:latin typeface="+mn-ea"/>
                <a:cs typeface="宋体" charset="0"/>
              </a:rPr>
              <a:t>    </a:t>
            </a:r>
            <a:r>
              <a:rPr lang="en-US" sz="1100" b="1" dirty="0" err="1">
                <a:latin typeface="+mn-ea"/>
                <a:cs typeface="宋体" charset="0"/>
              </a:rPr>
              <a:t>final_df</a:t>
            </a:r>
            <a:r>
              <a:rPr lang="en-US" sz="1100" b="1" dirty="0">
                <a:latin typeface="+mn-ea"/>
                <a:cs typeface="宋体" charset="0"/>
              </a:rPr>
              <a:t>['</a:t>
            </a:r>
            <a:r>
              <a:rPr lang="en-US" sz="1100" b="1" dirty="0" err="1">
                <a:latin typeface="+mn-ea"/>
                <a:cs typeface="宋体" charset="0"/>
              </a:rPr>
              <a:t>ProgramNo</a:t>
            </a:r>
            <a:r>
              <a:rPr lang="en-US" sz="1100" b="1" dirty="0">
                <a:latin typeface="+mn-ea"/>
                <a:cs typeface="宋体" charset="0"/>
              </a:rPr>
              <a:t>'] = </a:t>
            </a:r>
            <a:r>
              <a:rPr lang="en-US" sz="1100" b="1" dirty="0" err="1">
                <a:latin typeface="+mn-ea"/>
                <a:cs typeface="宋体" charset="0"/>
              </a:rPr>
              <a:t>final_df.ProgramNo.astype</a:t>
            </a:r>
            <a:r>
              <a:rPr lang="en-US" sz="1100" b="1" dirty="0">
                <a:latin typeface="+mn-ea"/>
                <a:cs typeface="宋体" charset="0"/>
              </a:rPr>
              <a:t>('int32')</a:t>
            </a:r>
          </a:p>
          <a:p>
            <a:pPr marL="0" indent="0" algn="l"/>
            <a:r>
              <a:rPr lang="en-US" sz="1100" b="1" dirty="0">
                <a:latin typeface="+mn-ea"/>
                <a:cs typeface="宋体" charset="0"/>
              </a:rPr>
              <a:t> </a:t>
            </a:r>
          </a:p>
          <a:p>
            <a:pPr marL="0" indent="0" algn="l"/>
            <a:r>
              <a:rPr lang="en-US" sz="1100" b="1" dirty="0">
                <a:latin typeface="+mn-ea"/>
                <a:cs typeface="宋体" charset="0"/>
              </a:rPr>
              <a:t>    </a:t>
            </a:r>
            <a:r>
              <a:rPr lang="en-US" sz="1100" b="1" dirty="0" err="1">
                <a:latin typeface="+mn-ea"/>
                <a:cs typeface="宋体" charset="0"/>
              </a:rPr>
              <a:t>final_df</a:t>
            </a:r>
            <a:r>
              <a:rPr lang="en-US" sz="1100" b="1" dirty="0">
                <a:latin typeface="+mn-ea"/>
                <a:cs typeface="宋体" charset="0"/>
              </a:rPr>
              <a:t> = </a:t>
            </a:r>
            <a:r>
              <a:rPr lang="en-US" sz="1100" b="1" dirty="0" err="1">
                <a:latin typeface="+mn-ea"/>
                <a:cs typeface="宋体" charset="0"/>
              </a:rPr>
              <a:t>final_df.merge</a:t>
            </a:r>
            <a:r>
              <a:rPr lang="en-US" sz="1100" b="1" dirty="0">
                <a:latin typeface="+mn-ea"/>
                <a:cs typeface="宋体" charset="0"/>
              </a:rPr>
              <a:t>(movie_df2, </a:t>
            </a:r>
            <a:r>
              <a:rPr lang="en-US" sz="1100" b="1" dirty="0" err="1">
                <a:latin typeface="+mn-ea"/>
                <a:cs typeface="宋体" charset="0"/>
              </a:rPr>
              <a:t>left_on</a:t>
            </a:r>
            <a:r>
              <a:rPr lang="en-US" sz="1100" b="1" dirty="0">
                <a:latin typeface="+mn-ea"/>
                <a:cs typeface="宋体" charset="0"/>
              </a:rPr>
              <a:t>='</a:t>
            </a:r>
            <a:r>
              <a:rPr lang="en-US" sz="1100" b="1" dirty="0" err="1">
                <a:latin typeface="+mn-ea"/>
                <a:cs typeface="宋体" charset="0"/>
              </a:rPr>
              <a:t>ProgramNo</a:t>
            </a:r>
            <a:r>
              <a:rPr lang="en-US" sz="1100" b="1" dirty="0">
                <a:latin typeface="+mn-ea"/>
                <a:cs typeface="宋体" charset="0"/>
              </a:rPr>
              <a:t>', </a:t>
            </a:r>
            <a:r>
              <a:rPr lang="en-US" sz="1100" b="1" dirty="0" err="1">
                <a:latin typeface="+mn-ea"/>
                <a:cs typeface="宋体" charset="0"/>
              </a:rPr>
              <a:t>right_on</a:t>
            </a:r>
            <a:r>
              <a:rPr lang="en-US" sz="1100" b="1" dirty="0">
                <a:latin typeface="+mn-ea"/>
                <a:cs typeface="宋体" charset="0"/>
              </a:rPr>
              <a:t>='index')</a:t>
            </a:r>
          </a:p>
          <a:p>
            <a:pPr marL="0" indent="0" algn="l"/>
            <a:r>
              <a:rPr lang="en-US" sz="1100" b="1" dirty="0">
                <a:latin typeface="+mn-ea"/>
                <a:cs typeface="宋体" charset="0"/>
              </a:rPr>
              <a:t>    del </a:t>
            </a:r>
            <a:r>
              <a:rPr lang="en-US" sz="1100" b="1" dirty="0" err="1">
                <a:latin typeface="+mn-ea"/>
                <a:cs typeface="宋体" charset="0"/>
              </a:rPr>
              <a:t>final_df</a:t>
            </a:r>
            <a:r>
              <a:rPr lang="en-US" sz="1100" b="1" dirty="0">
                <a:latin typeface="+mn-ea"/>
                <a:cs typeface="宋体" charset="0"/>
              </a:rPr>
              <a:t>['index']</a:t>
            </a:r>
          </a:p>
          <a:p>
            <a:pPr marL="0" indent="0" algn="l"/>
            <a:r>
              <a:rPr lang="en-US" sz="1100" b="1" dirty="0">
                <a:latin typeface="+mn-ea"/>
                <a:cs typeface="宋体" charset="0"/>
              </a:rPr>
              <a:t>    </a:t>
            </a:r>
            <a:r>
              <a:rPr lang="en-US" sz="1100" b="1" dirty="0" err="1">
                <a:latin typeface="+mn-ea"/>
                <a:cs typeface="宋体" charset="0"/>
              </a:rPr>
              <a:t>final_df</a:t>
            </a:r>
            <a:r>
              <a:rPr lang="en-US" sz="1100" b="1" dirty="0">
                <a:latin typeface="+mn-ea"/>
                <a:cs typeface="宋体" charset="0"/>
              </a:rPr>
              <a:t> = </a:t>
            </a:r>
            <a:r>
              <a:rPr lang="en-US" sz="1100" b="1" dirty="0" err="1">
                <a:latin typeface="+mn-ea"/>
                <a:cs typeface="宋体" charset="0"/>
              </a:rPr>
              <a:t>final_df.sort_values</a:t>
            </a:r>
            <a:r>
              <a:rPr lang="en-US" sz="1100" b="1" dirty="0">
                <a:latin typeface="+mn-ea"/>
                <a:cs typeface="宋体" charset="0"/>
              </a:rPr>
              <a:t>(['</a:t>
            </a:r>
            <a:r>
              <a:rPr lang="en-US" sz="1100" b="1" dirty="0" err="1">
                <a:latin typeface="+mn-ea"/>
                <a:cs typeface="宋体" charset="0"/>
              </a:rPr>
              <a:t>UserNo</a:t>
            </a:r>
            <a:r>
              <a:rPr lang="en-US" sz="1100" b="1" dirty="0">
                <a:latin typeface="+mn-ea"/>
                <a:cs typeface="宋体" charset="0"/>
              </a:rPr>
              <a:t>', '</a:t>
            </a:r>
            <a:r>
              <a:rPr lang="en-US" sz="1100" b="1" dirty="0" err="1">
                <a:latin typeface="+mn-ea"/>
                <a:cs typeface="宋体" charset="0"/>
              </a:rPr>
              <a:t>RecommendScore</a:t>
            </a:r>
            <a:r>
              <a:rPr lang="en-US" sz="1100" b="1" dirty="0">
                <a:latin typeface="+mn-ea"/>
                <a:cs typeface="宋体" charset="0"/>
              </a:rPr>
              <a:t>'], ascending=[True, False])</a:t>
            </a:r>
          </a:p>
          <a:p>
            <a:pPr marL="0" indent="0" algn="l"/>
            <a:r>
              <a:rPr lang="en-US" sz="1100" b="1" dirty="0">
                <a:latin typeface="+mn-ea"/>
                <a:cs typeface="宋体" charset="0"/>
              </a:rPr>
              <a:t>    print(</a:t>
            </a:r>
            <a:r>
              <a:rPr lang="en-US" sz="1100" b="1" dirty="0" err="1">
                <a:latin typeface="+mn-ea"/>
                <a:cs typeface="宋体" charset="0"/>
              </a:rPr>
              <a:t>final_df</a:t>
            </a:r>
            <a:r>
              <a:rPr lang="en-US" sz="1100" b="1" dirty="0">
                <a:latin typeface="+mn-ea"/>
                <a:cs typeface="宋体" charset="0"/>
              </a:rPr>
              <a:t>)</a:t>
            </a:r>
          </a:p>
          <a:p>
            <a:pPr marL="0" indent="0" algn="l"/>
            <a:r>
              <a:rPr lang="en-US" sz="1100" b="1" dirty="0">
                <a:latin typeface="+mn-ea"/>
                <a:cs typeface="宋体" charset="0"/>
              </a:rPr>
              <a:t>    print(</a:t>
            </a:r>
            <a:r>
              <a:rPr lang="en-US" sz="1100" b="1" dirty="0" err="1">
                <a:latin typeface="+mn-ea"/>
                <a:cs typeface="宋体" charset="0"/>
              </a:rPr>
              <a:t>item_cf_model.evaluate</a:t>
            </a:r>
            <a:r>
              <a:rPr lang="en-US" sz="1100" b="1" dirty="0">
                <a:latin typeface="+mn-ea"/>
                <a:cs typeface="宋体" charset="0"/>
              </a:rPr>
              <a:t>()) #</a:t>
            </a:r>
            <a:r>
              <a:rPr lang="zh-CN" sz="1100" b="1" dirty="0">
                <a:latin typeface="+mn-ea"/>
                <a:cs typeface="宋体" charset="0"/>
              </a:rPr>
              <a:t>模型评估</a:t>
            </a:r>
            <a:endParaRPr lang="zh-CN" altLang="en-US" sz="1100" b="1" dirty="0">
              <a:latin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39000"/>
          </a:schemeClr>
        </a:solidFill>
        <a:effectLst/>
      </p:bgPr>
    </p:bg>
    <p:spTree>
      <p:nvGrpSpPr>
        <p:cNvPr id="1" name=""/>
        <p:cNvGrpSpPr/>
        <p:nvPr/>
      </p:nvGrpSpPr>
      <p:grpSpPr>
        <a:xfrm>
          <a:off x="0" y="0"/>
          <a:ext cx="0" cy="0"/>
          <a:chOff x="0" y="0"/>
          <a:chExt cx="0" cy="0"/>
        </a:xfrm>
      </p:grpSpPr>
      <p:sp>
        <p:nvSpPr>
          <p:cNvPr id="2" name="直角三角形 1"/>
          <p:cNvSpPr/>
          <p:nvPr/>
        </p:nvSpPr>
        <p:spPr>
          <a:xfrm rot="5400000">
            <a:off x="284480" y="-284480"/>
            <a:ext cx="2054225" cy="2623185"/>
          </a:xfrm>
          <a:prstGeom prst="rtTriangle">
            <a:avLst/>
          </a:prstGeom>
          <a:solidFill>
            <a:srgbClr val="6D8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cxnSp>
        <p:nvCxnSpPr>
          <p:cNvPr id="25" name="直接连接符 24"/>
          <p:cNvCxnSpPr/>
          <p:nvPr>
            <p:custDataLst>
              <p:tags r:id="rId2"/>
            </p:custDataLst>
          </p:nvPr>
        </p:nvCxnSpPr>
        <p:spPr>
          <a:xfrm>
            <a:off x="1139278" y="2226030"/>
            <a:ext cx="4475199"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custDataLst>
              <p:tags r:id="rId3"/>
            </p:custDataLst>
          </p:nvPr>
        </p:nvSpPr>
        <p:spPr>
          <a:xfrm>
            <a:off x="1139279" y="1794512"/>
            <a:ext cx="4475197"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2000" b="1" spc="120" dirty="0" err="1" smtClean="0">
                <a:latin typeface="+mj-lt"/>
                <a:ea typeface="+mj-ea"/>
                <a:cs typeface="+mj-cs"/>
              </a:rPr>
              <a:t>数据清洗</a:t>
            </a:r>
            <a:r>
              <a:rPr lang="en-US" altLang="zh-CN" sz="2000" b="1" spc="120" dirty="0" smtClean="0">
                <a:latin typeface="+mj-lt"/>
                <a:ea typeface="+mj-ea"/>
                <a:cs typeface="+mj-cs"/>
              </a:rPr>
              <a:t>/</a:t>
            </a:r>
            <a:r>
              <a:rPr lang="zh-CN" altLang="en-US" sz="2000" b="1" spc="120" dirty="0" smtClean="0">
                <a:latin typeface="+mj-lt"/>
                <a:ea typeface="+mj-ea"/>
                <a:cs typeface="+mj-cs"/>
              </a:rPr>
              <a:t>探索</a:t>
            </a:r>
            <a:endParaRPr lang="en-US" altLang="zh-CN" sz="2000" b="1" spc="120" dirty="0">
              <a:latin typeface="+mj-lt"/>
              <a:ea typeface="+mj-ea"/>
              <a:cs typeface="+mj-cs"/>
            </a:endParaRPr>
          </a:p>
        </p:txBody>
      </p:sp>
      <p:sp>
        <p:nvSpPr>
          <p:cNvPr id="36" name="椭圆 35"/>
          <p:cNvSpPr/>
          <p:nvPr>
            <p:custDataLst>
              <p:tags r:id="rId4"/>
            </p:custDataLst>
          </p:nvPr>
        </p:nvSpPr>
        <p:spPr>
          <a:xfrm>
            <a:off x="551180" y="1950085"/>
            <a:ext cx="558800" cy="558000"/>
          </a:xfrm>
          <a:prstGeom prst="ellipse">
            <a:avLst/>
          </a:prstGeom>
          <a:solidFill>
            <a:srgbClr val="C33AF6"/>
          </a:solidFill>
          <a:ln>
            <a:solidFill>
              <a:srgbClr val="C33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bg1"/>
                </a:solidFill>
              </a:rPr>
              <a:t>1</a:t>
            </a:r>
          </a:p>
        </p:txBody>
      </p:sp>
      <p:cxnSp>
        <p:nvCxnSpPr>
          <p:cNvPr id="42" name="直接连接符 41"/>
          <p:cNvCxnSpPr/>
          <p:nvPr>
            <p:custDataLst>
              <p:tags r:id="rId5"/>
            </p:custDataLst>
          </p:nvPr>
        </p:nvCxnSpPr>
        <p:spPr>
          <a:xfrm>
            <a:off x="7013336" y="2213646"/>
            <a:ext cx="4475199"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custDataLst>
              <p:tags r:id="rId6"/>
            </p:custDataLst>
          </p:nvPr>
        </p:nvSpPr>
        <p:spPr>
          <a:xfrm>
            <a:off x="7013337" y="1773238"/>
            <a:ext cx="4475197"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2000" b="1" spc="120">
                <a:latin typeface="+mj-lt"/>
                <a:ea typeface="+mj-ea"/>
                <a:cs typeface="+mj-cs"/>
              </a:rPr>
              <a:t>智能推荐算法的构建</a:t>
            </a:r>
          </a:p>
        </p:txBody>
      </p:sp>
      <p:cxnSp>
        <p:nvCxnSpPr>
          <p:cNvPr id="47" name="直接连接符 46"/>
          <p:cNvCxnSpPr/>
          <p:nvPr>
            <p:custDataLst>
              <p:tags r:id="rId7"/>
            </p:custDataLst>
          </p:nvPr>
        </p:nvCxnSpPr>
        <p:spPr>
          <a:xfrm>
            <a:off x="1141034" y="3973765"/>
            <a:ext cx="4475199"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custDataLst>
              <p:tags r:id="rId8"/>
            </p:custDataLst>
          </p:nvPr>
        </p:nvSpPr>
        <p:spPr>
          <a:xfrm>
            <a:off x="1141035" y="3533357"/>
            <a:ext cx="4475197"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b="1" spc="120">
                <a:latin typeface="+mj-lt"/>
                <a:ea typeface="+mj-ea"/>
                <a:cs typeface="+mj-cs"/>
              </a:rPr>
              <a:t>模型比较与总结评价</a:t>
            </a:r>
          </a:p>
        </p:txBody>
      </p:sp>
      <p:cxnSp>
        <p:nvCxnSpPr>
          <p:cNvPr id="52" name="直接连接符 51"/>
          <p:cNvCxnSpPr/>
          <p:nvPr>
            <p:custDataLst>
              <p:tags r:id="rId9"/>
            </p:custDataLst>
          </p:nvPr>
        </p:nvCxnSpPr>
        <p:spPr>
          <a:xfrm>
            <a:off x="7015092" y="3961381"/>
            <a:ext cx="4475199"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53" name="文本框 52"/>
          <p:cNvSpPr txBox="1"/>
          <p:nvPr>
            <p:custDataLst>
              <p:tags r:id="rId10"/>
            </p:custDataLst>
          </p:nvPr>
        </p:nvSpPr>
        <p:spPr>
          <a:xfrm>
            <a:off x="7015093" y="3529228"/>
            <a:ext cx="4475197"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b="1" spc="120">
                <a:latin typeface="+mj-lt"/>
                <a:ea typeface="+mj-ea"/>
                <a:cs typeface="+mj-cs"/>
              </a:rPr>
              <a:t>总结与展望</a:t>
            </a:r>
          </a:p>
        </p:txBody>
      </p:sp>
      <p:sp>
        <p:nvSpPr>
          <p:cNvPr id="3" name="直角三角形 2"/>
          <p:cNvSpPr/>
          <p:nvPr/>
        </p:nvSpPr>
        <p:spPr>
          <a:xfrm rot="16200000">
            <a:off x="9827260" y="4512945"/>
            <a:ext cx="2054225" cy="2654935"/>
          </a:xfrm>
          <a:prstGeom prst="rtTriangle">
            <a:avLst/>
          </a:prstGeom>
          <a:solidFill>
            <a:srgbClr val="C33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50850" y="1223645"/>
            <a:ext cx="11249025" cy="4411345"/>
          </a:xfrm>
          <a:prstGeom prst="rect">
            <a:avLst/>
          </a:prstGeom>
          <a:noFill/>
          <a:ln w="53975" cmpd="sng">
            <a:solidFill>
              <a:schemeClr val="accent4">
                <a:lumMod val="60000"/>
                <a:lumOff val="40000"/>
              </a:schemeClr>
            </a:solidFill>
            <a:prstDash val="solid"/>
          </a:ln>
          <a:extLst>
            <a:ext uri="{909E8E84-426E-40DD-AFC4-6F175D3DCCD1}">
              <a14:hiddenFill xmlns:a14="http://schemas.microsoft.com/office/drawing/2010/main">
                <a:solidFill>
                  <a:schemeClr val="accent4">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custDataLst>
              <p:tags r:id="rId11"/>
            </p:custDataLst>
          </p:nvPr>
        </p:nvSpPr>
        <p:spPr>
          <a:xfrm>
            <a:off x="573405" y="693420"/>
            <a:ext cx="1450975" cy="410845"/>
          </a:xfrm>
          <a:prstGeom prst="rect">
            <a:avLst/>
          </a:prstGeom>
          <a:noFill/>
        </p:spPr>
        <p:txBody>
          <a:bodyPr wrap="square" rtlCol="0">
            <a:spAutoFit/>
          </a:bodyPr>
          <a:lstStyle/>
          <a:p>
            <a:pPr algn="ctr">
              <a:lnSpc>
                <a:spcPct val="130000"/>
              </a:lnSpc>
            </a:pPr>
            <a:r>
              <a:rPr lang="en-US" altLang="zh-CN" sz="1600" b="1">
                <a:solidFill>
                  <a:schemeClr val="tx1">
                    <a:lumMod val="75000"/>
                    <a:lumOff val="25000"/>
                  </a:schemeClr>
                </a:solidFill>
              </a:rPr>
              <a:t>CONTENTS</a:t>
            </a:r>
          </a:p>
        </p:txBody>
      </p:sp>
      <p:sp>
        <p:nvSpPr>
          <p:cNvPr id="11" name="文本框 10"/>
          <p:cNvSpPr txBox="1"/>
          <p:nvPr>
            <p:custDataLst>
              <p:tags r:id="rId12"/>
            </p:custDataLst>
          </p:nvPr>
        </p:nvSpPr>
        <p:spPr>
          <a:xfrm>
            <a:off x="833755" y="137160"/>
            <a:ext cx="929005" cy="525145"/>
          </a:xfrm>
          <a:prstGeom prst="rect">
            <a:avLst/>
          </a:prstGeom>
          <a:noFill/>
        </p:spPr>
        <p:txBody>
          <a:bodyPr wrap="square" bIns="0" rtlCol="0">
            <a:spAutoFit/>
          </a:bodyPr>
          <a:lstStyle/>
          <a:p>
            <a:pPr algn="dist">
              <a:lnSpc>
                <a:spcPct val="130000"/>
              </a:lnSpc>
            </a:pPr>
            <a:r>
              <a:rPr lang="zh-CN" altLang="en-US" sz="2400">
                <a:uFillTx/>
                <a:latin typeface="+mj-lt"/>
                <a:ea typeface="+mj-ea"/>
                <a:cs typeface="+mj-cs"/>
              </a:rPr>
              <a:t>目录</a:t>
            </a:r>
          </a:p>
        </p:txBody>
      </p:sp>
      <p:cxnSp>
        <p:nvCxnSpPr>
          <p:cNvPr id="12" name="直接连接符 11"/>
          <p:cNvCxnSpPr/>
          <p:nvPr>
            <p:custDataLst>
              <p:tags r:id="rId13"/>
            </p:custDataLst>
          </p:nvPr>
        </p:nvCxnSpPr>
        <p:spPr>
          <a:xfrm flipV="1">
            <a:off x="754380" y="670560"/>
            <a:ext cx="1088390" cy="1206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custDataLst>
              <p:tags r:id="rId14"/>
            </p:custDataLst>
          </p:nvPr>
        </p:nvSpPr>
        <p:spPr>
          <a:xfrm>
            <a:off x="551180" y="3695065"/>
            <a:ext cx="558800" cy="558000"/>
          </a:xfrm>
          <a:prstGeom prst="ellipse">
            <a:avLst/>
          </a:prstGeom>
          <a:solidFill>
            <a:srgbClr val="C33AF6"/>
          </a:solidFill>
          <a:ln>
            <a:solidFill>
              <a:srgbClr val="C33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bg1"/>
                </a:solidFill>
              </a:rPr>
              <a:t>3</a:t>
            </a:r>
          </a:p>
        </p:txBody>
      </p:sp>
      <p:sp>
        <p:nvSpPr>
          <p:cNvPr id="14" name="椭圆 13"/>
          <p:cNvSpPr/>
          <p:nvPr>
            <p:custDataLst>
              <p:tags r:id="rId15"/>
            </p:custDataLst>
          </p:nvPr>
        </p:nvSpPr>
        <p:spPr>
          <a:xfrm>
            <a:off x="6428740" y="3682365"/>
            <a:ext cx="558800" cy="558000"/>
          </a:xfrm>
          <a:prstGeom prst="ellipse">
            <a:avLst/>
          </a:prstGeom>
          <a:solidFill>
            <a:srgbClr val="C33AF6"/>
          </a:solidFill>
          <a:ln>
            <a:solidFill>
              <a:srgbClr val="C33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bg1"/>
                </a:solidFill>
              </a:rPr>
              <a:t>4</a:t>
            </a:r>
          </a:p>
        </p:txBody>
      </p:sp>
      <p:sp>
        <p:nvSpPr>
          <p:cNvPr id="15" name="椭圆 14"/>
          <p:cNvSpPr/>
          <p:nvPr>
            <p:custDataLst>
              <p:tags r:id="rId16"/>
            </p:custDataLst>
          </p:nvPr>
        </p:nvSpPr>
        <p:spPr>
          <a:xfrm>
            <a:off x="6426200" y="1950085"/>
            <a:ext cx="558800" cy="558000"/>
          </a:xfrm>
          <a:prstGeom prst="ellipse">
            <a:avLst/>
          </a:prstGeom>
          <a:solidFill>
            <a:srgbClr val="C33AF6"/>
          </a:solidFill>
          <a:ln>
            <a:solidFill>
              <a:srgbClr val="C33A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bg1"/>
                </a:solidFill>
              </a:rPr>
              <a:t>2</a:t>
            </a:r>
          </a:p>
        </p:txBody>
      </p:sp>
    </p:spTree>
    <p:custDataLst>
      <p:tags r:id="rId1"/>
    </p:custDataLst>
  </p:cSld>
  <p:clrMapOvr>
    <a:masterClrMapping/>
  </p:clrMapOvr>
  <p:transition>
    <p:wedg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11462" y="142440"/>
            <a:ext cx="10852237" cy="648000"/>
          </a:xfrm>
        </p:spPr>
        <p:txBody>
          <a:bodyPr/>
          <a:lstStyle/>
          <a:p>
            <a:r>
              <a:rPr lang="en-US" altLang="zh-CN"/>
              <a:t>推荐结果</a:t>
            </a:r>
          </a:p>
        </p:txBody>
      </p:sp>
      <p:pic>
        <p:nvPicPr>
          <p:cNvPr id="37" name="图片 28"/>
          <p:cNvPicPr>
            <a:picLocks noChangeAspect="1"/>
          </p:cNvPicPr>
          <p:nvPr/>
        </p:nvPicPr>
        <p:blipFill>
          <a:blip r:embed="rId2"/>
          <a:stretch>
            <a:fillRect/>
          </a:stretch>
        </p:blipFill>
        <p:spPr>
          <a:xfrm>
            <a:off x="6550025" y="789623"/>
            <a:ext cx="5483860" cy="3532505"/>
          </a:xfrm>
          <a:prstGeom prst="rect">
            <a:avLst/>
          </a:prstGeom>
          <a:noFill/>
          <a:ln>
            <a:noFill/>
          </a:ln>
        </p:spPr>
      </p:pic>
      <p:pic>
        <p:nvPicPr>
          <p:cNvPr id="5" name="图片 4"/>
          <p:cNvPicPr>
            <a:picLocks noChangeAspect="1"/>
          </p:cNvPicPr>
          <p:nvPr/>
        </p:nvPicPr>
        <p:blipFill>
          <a:blip r:embed="rId3"/>
          <a:stretch>
            <a:fillRect/>
          </a:stretch>
        </p:blipFill>
        <p:spPr>
          <a:xfrm>
            <a:off x="551815" y="3416935"/>
            <a:ext cx="5889625" cy="285750"/>
          </a:xfrm>
          <a:prstGeom prst="rect">
            <a:avLst/>
          </a:prstGeom>
        </p:spPr>
      </p:pic>
      <p:pic>
        <p:nvPicPr>
          <p:cNvPr id="7" name="图片占位符 6"/>
          <p:cNvPicPr>
            <a:picLocks noGrp="1" noChangeAspect="1"/>
          </p:cNvPicPr>
          <p:nvPr>
            <p:ph type="pic" idx="1"/>
          </p:nvPr>
        </p:nvPicPr>
        <p:blipFill>
          <a:blip r:embed="rId4"/>
          <a:stretch>
            <a:fillRect/>
          </a:stretch>
        </p:blipFill>
        <p:spPr>
          <a:xfrm>
            <a:off x="611505" y="789940"/>
            <a:ext cx="5770880" cy="2626995"/>
          </a:xfrm>
          <a:prstGeom prst="rect">
            <a:avLst/>
          </a:prstGeom>
        </p:spPr>
      </p:pic>
      <p:pic>
        <p:nvPicPr>
          <p:cNvPr id="8" name="图片 7"/>
          <p:cNvPicPr>
            <a:picLocks noChangeAspect="1"/>
          </p:cNvPicPr>
          <p:nvPr/>
        </p:nvPicPr>
        <p:blipFill>
          <a:blip r:embed="rId5"/>
          <a:stretch>
            <a:fillRect/>
          </a:stretch>
        </p:blipFill>
        <p:spPr>
          <a:xfrm>
            <a:off x="677545" y="3702685"/>
            <a:ext cx="4613910" cy="284162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39000"/>
          </a:schemeClr>
        </a:solidFill>
        <a:effectLst/>
      </p:bgPr>
    </p:bg>
    <p:spTree>
      <p:nvGrpSpPr>
        <p:cNvPr id="1" name=""/>
        <p:cNvGrpSpPr/>
        <p:nvPr/>
      </p:nvGrpSpPr>
      <p:grpSpPr>
        <a:xfrm>
          <a:off x="0" y="0"/>
          <a:ext cx="0" cy="0"/>
          <a:chOff x="0" y="0"/>
          <a:chExt cx="0" cy="0"/>
        </a:xfrm>
      </p:grpSpPr>
      <p:sp>
        <p:nvSpPr>
          <p:cNvPr id="8" name="矩形 7"/>
          <p:cNvSpPr/>
          <p:nvPr/>
        </p:nvSpPr>
        <p:spPr>
          <a:xfrm>
            <a:off x="-4445" y="2041525"/>
            <a:ext cx="8107045" cy="1657985"/>
          </a:xfrm>
          <a:prstGeom prst="rect">
            <a:avLst/>
          </a:prstGeom>
          <a:solidFill>
            <a:srgbClr val="6D8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custDataLst>
              <p:tags r:id="rId2"/>
            </p:custDataLst>
          </p:nvPr>
        </p:nvSpPr>
        <p:spPr>
          <a:xfrm>
            <a:off x="1938655" y="2575560"/>
            <a:ext cx="5131435" cy="624840"/>
          </a:xfrm>
        </p:spPr>
        <p:txBody>
          <a:bodyPr/>
          <a:lstStyle/>
          <a:p>
            <a:r>
              <a:rPr lang="zh-CN" altLang="en-US" b="1" spc="120">
                <a:solidFill>
                  <a:schemeClr val="bg1"/>
                </a:solidFill>
                <a:sym typeface="+mn-ea"/>
              </a:rPr>
              <a:t>模型比较与总结评价</a:t>
            </a:r>
          </a:p>
        </p:txBody>
      </p:sp>
      <p:sp>
        <p:nvSpPr>
          <p:cNvPr id="2" name="文本框 1"/>
          <p:cNvSpPr txBox="1"/>
          <p:nvPr>
            <p:custDataLst>
              <p:tags r:id="rId3"/>
            </p:custDataLst>
          </p:nvPr>
        </p:nvSpPr>
        <p:spPr>
          <a:xfrm>
            <a:off x="815975" y="2240280"/>
            <a:ext cx="1196975" cy="1183640"/>
          </a:xfrm>
          <a:prstGeom prst="rect">
            <a:avLst/>
          </a:prstGeom>
        </p:spPr>
        <p:txBody>
          <a:bodyPr vert="horz" lIns="91440" tIns="45720" rIns="91440" bIns="45720" rtlCol="0" anchor="ctr"/>
          <a:lstStyle>
            <a:lvl1pPr marL="228600" indent="-228600">
              <a:lnSpc>
                <a:spcPct val="120000"/>
              </a:lnSpc>
              <a:spcBef>
                <a:spcPts val="1000"/>
              </a:spcBef>
              <a:buSzPct val="75000"/>
              <a:buFont typeface="Arial" panose="02080604020202020204" pitchFamily="34" charset="0"/>
              <a:buChar char="•"/>
              <a:defRPr sz="2000">
                <a:solidFill>
                  <a:schemeClr val="tx1">
                    <a:lumMod val="85000"/>
                    <a:lumOff val="15000"/>
                  </a:schemeClr>
                </a:solidFill>
              </a:defRPr>
            </a:lvl1pPr>
            <a:lvl2pPr marL="575945" indent="-228600" fontAlgn="auto">
              <a:lnSpc>
                <a:spcPct val="120000"/>
              </a:lnSpc>
              <a:spcBef>
                <a:spcPts val="500"/>
              </a:spcBef>
              <a:buSzPct val="75000"/>
              <a:buFont typeface="Arial" panose="0208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2pPr>
            <a:lvl3pPr marL="1007745" indent="-228600" fontAlgn="auto">
              <a:lnSpc>
                <a:spcPct val="120000"/>
              </a:lnSpc>
              <a:spcBef>
                <a:spcPts val="500"/>
              </a:spcBef>
              <a:buSzPct val="75000"/>
              <a:buFont typeface="Arial" panose="02080604020202020204" pitchFamily="34" charset="0"/>
              <a:buChar char="‒"/>
              <a:defRPr sz="1600">
                <a:solidFill>
                  <a:schemeClr val="tx1">
                    <a:lumMod val="65000"/>
                    <a:lumOff val="35000"/>
                  </a:schemeClr>
                </a:solidFill>
                <a:latin typeface="微软雅黑" panose="020B0503020204020204" charset="-122"/>
                <a:ea typeface="微软雅黑" panose="020B0503020204020204" charset="-122"/>
              </a:defRPr>
            </a:lvl3pPr>
            <a:lvl4pPr marL="1511935" indent="-228600" fontAlgn="auto">
              <a:lnSpc>
                <a:spcPct val="100000"/>
              </a:lnSpc>
              <a:spcBef>
                <a:spcPts val="500"/>
              </a:spcBef>
              <a:buSzPct val="75000"/>
              <a:buFont typeface="Arial" panose="0208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4pPr>
            <a:lvl5pPr marL="1943735" indent="-228600" fontAlgn="auto">
              <a:lnSpc>
                <a:spcPct val="90000"/>
              </a:lnSpc>
              <a:spcBef>
                <a:spcPts val="500"/>
              </a:spcBef>
              <a:buSzPct val="75000"/>
              <a:buFont typeface="Arial" panose="0208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5pPr>
            <a:lvl6pPr marL="2514600" indent="-228600">
              <a:lnSpc>
                <a:spcPct val="90000"/>
              </a:lnSpc>
              <a:spcBef>
                <a:spcPts val="500"/>
              </a:spcBef>
              <a:buFont typeface="Arial" panose="02080604020202020204" pitchFamily="34" charset="0"/>
              <a:buChar char="•"/>
            </a:lvl6pPr>
            <a:lvl7pPr marL="2971800" indent="-228600">
              <a:lnSpc>
                <a:spcPct val="90000"/>
              </a:lnSpc>
              <a:spcBef>
                <a:spcPts val="500"/>
              </a:spcBef>
              <a:buFont typeface="Arial" panose="02080604020202020204" pitchFamily="34" charset="0"/>
              <a:buChar char="•"/>
            </a:lvl7pPr>
            <a:lvl8pPr marL="3429000" indent="-228600">
              <a:lnSpc>
                <a:spcPct val="90000"/>
              </a:lnSpc>
              <a:spcBef>
                <a:spcPts val="500"/>
              </a:spcBef>
              <a:buFont typeface="Arial" panose="02080604020202020204" pitchFamily="34" charset="0"/>
              <a:buChar char="•"/>
            </a:lvl8pPr>
            <a:lvl9pPr marL="3886200" indent="-228600">
              <a:lnSpc>
                <a:spcPct val="90000"/>
              </a:lnSpc>
              <a:spcBef>
                <a:spcPts val="500"/>
              </a:spcBef>
              <a:buFont typeface="Arial" panose="02080604020202020204" pitchFamily="34" charset="0"/>
              <a:buChar char="•"/>
            </a:lvl9pPr>
          </a:lstStyle>
          <a:p>
            <a:pPr marL="0" indent="0">
              <a:buNone/>
            </a:pPr>
            <a:r>
              <a:rPr lang="en-US" altLang="zh-CN" sz="6600" b="1">
                <a:solidFill>
                  <a:schemeClr val="bg1"/>
                </a:solidFill>
              </a:rPr>
              <a:t>03</a:t>
            </a:r>
          </a:p>
        </p:txBody>
      </p:sp>
      <p:sp>
        <p:nvSpPr>
          <p:cNvPr id="6" name="直角三角形 5"/>
          <p:cNvSpPr/>
          <p:nvPr/>
        </p:nvSpPr>
        <p:spPr>
          <a:xfrm rot="5400000">
            <a:off x="8099252" y="2040717"/>
            <a:ext cx="1658620" cy="1659600"/>
          </a:xfrm>
          <a:prstGeom prst="rtTriangle">
            <a:avLst/>
          </a:prstGeom>
          <a:solidFill>
            <a:srgbClr val="6D8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7" name="直角三角形 6"/>
          <p:cNvSpPr/>
          <p:nvPr/>
        </p:nvSpPr>
        <p:spPr>
          <a:xfrm rot="2460000">
            <a:off x="11001375" y="524510"/>
            <a:ext cx="2436495" cy="2773045"/>
          </a:xfrm>
          <a:prstGeom prst="rtTriangle">
            <a:avLst/>
          </a:prstGeom>
          <a:solidFill>
            <a:srgbClr val="6D8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440000">
            <a:off x="10051415" y="1541780"/>
            <a:ext cx="2990215" cy="3355340"/>
          </a:xfrm>
          <a:prstGeom prst="triangle">
            <a:avLst/>
          </a:prstGeom>
          <a:solidFill>
            <a:srgbClr val="C33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2880000">
            <a:off x="10872470" y="3801110"/>
            <a:ext cx="2711450" cy="2459355"/>
          </a:xfrm>
          <a:prstGeom prst="r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椭圆 5"/>
          <p:cNvSpPr/>
          <p:nvPr/>
        </p:nvSpPr>
        <p:spPr>
          <a:xfrm>
            <a:off x="3364865" y="2931795"/>
            <a:ext cx="2160000" cy="2160000"/>
          </a:xfrm>
          <a:prstGeom prst="ellipse">
            <a:avLst/>
          </a:prstGeom>
          <a:solidFill>
            <a:srgbClr val="6D8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988050" y="1403350"/>
            <a:ext cx="2160000" cy="2160000"/>
          </a:xfrm>
          <a:prstGeom prst="ellipse">
            <a:avLst/>
          </a:prstGeom>
          <a:solidFill>
            <a:srgbClr val="C33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3660000">
            <a:off x="5271770" y="3056255"/>
            <a:ext cx="668655" cy="620395"/>
          </a:xfrm>
          <a:prstGeom prst="triangle">
            <a:avLst/>
          </a:prstGeom>
          <a:solidFill>
            <a:srgbClr val="6D8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4880000">
            <a:off x="5494020" y="2656205"/>
            <a:ext cx="668655" cy="620395"/>
          </a:xfrm>
          <a:prstGeom prst="triangle">
            <a:avLst/>
          </a:prstGeom>
          <a:solidFill>
            <a:srgbClr val="C33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2"/>
            </p:custDataLst>
          </p:nvPr>
        </p:nvSpPr>
        <p:spPr>
          <a:xfrm>
            <a:off x="3452495" y="3809365"/>
            <a:ext cx="2788285" cy="589915"/>
          </a:xfrm>
          <a:prstGeom prst="rect">
            <a:avLst/>
          </a:prstGeom>
          <a:noFill/>
        </p:spPr>
        <p:txBody>
          <a:bodyPr wrap="square" rtlCol="0">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2400" b="1" spc="120">
                <a:latin typeface="+mj-lt"/>
                <a:ea typeface="+mj-ea"/>
                <a:cs typeface="+mj-cs"/>
              </a:rPr>
              <a:t>基于电视节目</a:t>
            </a:r>
          </a:p>
        </p:txBody>
      </p:sp>
      <p:sp>
        <p:nvSpPr>
          <p:cNvPr id="19" name="文本框 30"/>
          <p:cNvSpPr txBox="1"/>
          <p:nvPr>
            <p:custDataLst>
              <p:tags r:id="rId3"/>
            </p:custDataLst>
          </p:nvPr>
        </p:nvSpPr>
        <p:spPr>
          <a:xfrm>
            <a:off x="877570" y="2160905"/>
            <a:ext cx="2346325" cy="2749550"/>
          </a:xfrm>
          <a:prstGeom prst="rect">
            <a:avLst/>
          </a:prstGeom>
          <a:noFill/>
        </p:spPr>
        <p:txBody>
          <a:bodyPr wrap="square" rtlCol="0"/>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indent="266700" algn="l">
              <a:lnSpc>
                <a:spcPct val="120000"/>
              </a:lnSpc>
            </a:pPr>
            <a:r>
              <a:rPr lang="zh-CN" b="1">
                <a:cs typeface="宋体" charset="0"/>
                <a:sym typeface="+mn-ea"/>
              </a:rPr>
              <a:t>通过两个模型的比较可以发现基于用户的推荐要比基于</a:t>
            </a:r>
            <a:r>
              <a:rPr lang="en-US" altLang="zh-CN" b="1">
                <a:cs typeface="宋体" charset="0"/>
                <a:sym typeface="+mn-ea"/>
              </a:rPr>
              <a:t>电视节目</a:t>
            </a:r>
            <a:r>
              <a:rPr lang="zh-CN" b="1">
                <a:cs typeface="宋体" charset="0"/>
                <a:sym typeface="+mn-ea"/>
              </a:rPr>
              <a:t>的推荐的效果和准确率要高的多，基于物品的推荐中甚至存在推荐不出电视节目的情况。</a:t>
            </a:r>
            <a:endParaRPr lang="zh-CN" altLang="en-US" spc="120"/>
          </a:p>
        </p:txBody>
      </p:sp>
      <p:sp>
        <p:nvSpPr>
          <p:cNvPr id="12" name="文本框 11"/>
          <p:cNvSpPr txBox="1"/>
          <p:nvPr>
            <p:custDataLst>
              <p:tags r:id="rId4"/>
            </p:custDataLst>
          </p:nvPr>
        </p:nvSpPr>
        <p:spPr>
          <a:xfrm>
            <a:off x="6296025" y="2275205"/>
            <a:ext cx="1544320" cy="589915"/>
          </a:xfrm>
          <a:prstGeom prst="rect">
            <a:avLst/>
          </a:prstGeom>
          <a:noFill/>
        </p:spPr>
        <p:txBody>
          <a:bodyPr wrap="square" rtlCol="0">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2400" b="1" spc="120">
                <a:latin typeface="+mj-lt"/>
                <a:ea typeface="+mj-ea"/>
                <a:cs typeface="+mj-cs"/>
              </a:rPr>
              <a:t>基于用户</a:t>
            </a:r>
          </a:p>
        </p:txBody>
      </p:sp>
      <p:sp>
        <p:nvSpPr>
          <p:cNvPr id="13" name="文本框 30"/>
          <p:cNvSpPr txBox="1"/>
          <p:nvPr>
            <p:custDataLst>
              <p:tags r:id="rId5"/>
            </p:custDataLst>
          </p:nvPr>
        </p:nvSpPr>
        <p:spPr>
          <a:xfrm>
            <a:off x="8358505" y="1576705"/>
            <a:ext cx="2008505" cy="1986915"/>
          </a:xfrm>
          <a:prstGeom prst="rect">
            <a:avLst/>
          </a:prstGeom>
          <a:noFill/>
        </p:spPr>
        <p:txBody>
          <a:bodyPr wrap="square" rtlCol="0"/>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 altLang="zh-CN" spc="120"/>
              <a:t>基于用户的行为的效果要好很多，准确率也会高一些。</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39000"/>
          </a:schemeClr>
        </a:solidFill>
        <a:effectLst/>
      </p:bgPr>
    </p:bg>
    <p:spTree>
      <p:nvGrpSpPr>
        <p:cNvPr id="1" name=""/>
        <p:cNvGrpSpPr/>
        <p:nvPr/>
      </p:nvGrpSpPr>
      <p:grpSpPr>
        <a:xfrm>
          <a:off x="0" y="0"/>
          <a:ext cx="0" cy="0"/>
          <a:chOff x="0" y="0"/>
          <a:chExt cx="0" cy="0"/>
        </a:xfrm>
      </p:grpSpPr>
      <p:sp>
        <p:nvSpPr>
          <p:cNvPr id="8" name="矩形 7"/>
          <p:cNvSpPr/>
          <p:nvPr/>
        </p:nvSpPr>
        <p:spPr>
          <a:xfrm>
            <a:off x="-4445" y="2041525"/>
            <a:ext cx="8107045" cy="1657985"/>
          </a:xfrm>
          <a:prstGeom prst="rect">
            <a:avLst/>
          </a:prstGeom>
          <a:solidFill>
            <a:srgbClr val="6D8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custDataLst>
              <p:tags r:id="rId2"/>
            </p:custDataLst>
          </p:nvPr>
        </p:nvSpPr>
        <p:spPr>
          <a:xfrm>
            <a:off x="1884045" y="2575560"/>
            <a:ext cx="4330065" cy="624840"/>
          </a:xfrm>
        </p:spPr>
        <p:txBody>
          <a:bodyPr/>
          <a:lstStyle/>
          <a:p>
            <a:r>
              <a:rPr lang="zh-CN" altLang="en-US" b="1" spc="120">
                <a:solidFill>
                  <a:schemeClr val="bg1"/>
                </a:solidFill>
                <a:sym typeface="+mn-ea"/>
              </a:rPr>
              <a:t>总结与展望</a:t>
            </a:r>
          </a:p>
        </p:txBody>
      </p:sp>
      <p:sp>
        <p:nvSpPr>
          <p:cNvPr id="2" name="文本框 1"/>
          <p:cNvSpPr txBox="1"/>
          <p:nvPr>
            <p:custDataLst>
              <p:tags r:id="rId3"/>
            </p:custDataLst>
          </p:nvPr>
        </p:nvSpPr>
        <p:spPr>
          <a:xfrm>
            <a:off x="815975" y="2240280"/>
            <a:ext cx="1196975" cy="1183640"/>
          </a:xfrm>
          <a:prstGeom prst="rect">
            <a:avLst/>
          </a:prstGeom>
        </p:spPr>
        <p:txBody>
          <a:bodyPr vert="horz" lIns="91440" tIns="45720" rIns="91440" bIns="45720" rtlCol="0" anchor="ctr"/>
          <a:lstStyle>
            <a:lvl1pPr marL="228600" indent="-228600">
              <a:lnSpc>
                <a:spcPct val="120000"/>
              </a:lnSpc>
              <a:spcBef>
                <a:spcPts val="1000"/>
              </a:spcBef>
              <a:buSzPct val="75000"/>
              <a:buFont typeface="Arial" panose="02080604020202020204" pitchFamily="34" charset="0"/>
              <a:buChar char="•"/>
              <a:defRPr sz="2000">
                <a:solidFill>
                  <a:schemeClr val="tx1">
                    <a:lumMod val="85000"/>
                    <a:lumOff val="15000"/>
                  </a:schemeClr>
                </a:solidFill>
              </a:defRPr>
            </a:lvl1pPr>
            <a:lvl2pPr marL="575945" indent="-228600" fontAlgn="auto">
              <a:lnSpc>
                <a:spcPct val="120000"/>
              </a:lnSpc>
              <a:spcBef>
                <a:spcPts val="500"/>
              </a:spcBef>
              <a:buSzPct val="75000"/>
              <a:buFont typeface="Arial" panose="0208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2pPr>
            <a:lvl3pPr marL="1007745" indent="-228600" fontAlgn="auto">
              <a:lnSpc>
                <a:spcPct val="120000"/>
              </a:lnSpc>
              <a:spcBef>
                <a:spcPts val="500"/>
              </a:spcBef>
              <a:buSzPct val="75000"/>
              <a:buFont typeface="Arial" panose="02080604020202020204" pitchFamily="34" charset="0"/>
              <a:buChar char="‒"/>
              <a:defRPr sz="1600">
                <a:solidFill>
                  <a:schemeClr val="tx1">
                    <a:lumMod val="65000"/>
                    <a:lumOff val="35000"/>
                  </a:schemeClr>
                </a:solidFill>
                <a:latin typeface="微软雅黑" panose="020B0503020204020204" charset="-122"/>
                <a:ea typeface="微软雅黑" panose="020B0503020204020204" charset="-122"/>
              </a:defRPr>
            </a:lvl3pPr>
            <a:lvl4pPr marL="1511935" indent="-228600" fontAlgn="auto">
              <a:lnSpc>
                <a:spcPct val="100000"/>
              </a:lnSpc>
              <a:spcBef>
                <a:spcPts val="500"/>
              </a:spcBef>
              <a:buSzPct val="75000"/>
              <a:buFont typeface="Arial" panose="0208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4pPr>
            <a:lvl5pPr marL="1943735" indent="-228600" fontAlgn="auto">
              <a:lnSpc>
                <a:spcPct val="90000"/>
              </a:lnSpc>
              <a:spcBef>
                <a:spcPts val="500"/>
              </a:spcBef>
              <a:buSzPct val="75000"/>
              <a:buFont typeface="Arial" panose="0208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5pPr>
            <a:lvl6pPr marL="2514600" indent="-228600">
              <a:lnSpc>
                <a:spcPct val="90000"/>
              </a:lnSpc>
              <a:spcBef>
                <a:spcPts val="500"/>
              </a:spcBef>
              <a:buFont typeface="Arial" panose="02080604020202020204" pitchFamily="34" charset="0"/>
              <a:buChar char="•"/>
            </a:lvl6pPr>
            <a:lvl7pPr marL="2971800" indent="-228600">
              <a:lnSpc>
                <a:spcPct val="90000"/>
              </a:lnSpc>
              <a:spcBef>
                <a:spcPts val="500"/>
              </a:spcBef>
              <a:buFont typeface="Arial" panose="02080604020202020204" pitchFamily="34" charset="0"/>
              <a:buChar char="•"/>
            </a:lvl7pPr>
            <a:lvl8pPr marL="3429000" indent="-228600">
              <a:lnSpc>
                <a:spcPct val="90000"/>
              </a:lnSpc>
              <a:spcBef>
                <a:spcPts val="500"/>
              </a:spcBef>
              <a:buFont typeface="Arial" panose="02080604020202020204" pitchFamily="34" charset="0"/>
              <a:buChar char="•"/>
            </a:lvl8pPr>
            <a:lvl9pPr marL="3886200" indent="-228600">
              <a:lnSpc>
                <a:spcPct val="90000"/>
              </a:lnSpc>
              <a:spcBef>
                <a:spcPts val="500"/>
              </a:spcBef>
              <a:buFont typeface="Arial" panose="02080604020202020204" pitchFamily="34" charset="0"/>
              <a:buChar char="•"/>
            </a:lvl9pPr>
          </a:lstStyle>
          <a:p>
            <a:pPr marL="0" indent="0">
              <a:buNone/>
            </a:pPr>
            <a:r>
              <a:rPr lang="en-US" altLang="zh-CN" sz="6600" b="1">
                <a:solidFill>
                  <a:schemeClr val="bg1"/>
                </a:solidFill>
              </a:rPr>
              <a:t>04</a:t>
            </a:r>
          </a:p>
        </p:txBody>
      </p:sp>
      <p:sp>
        <p:nvSpPr>
          <p:cNvPr id="6" name="直角三角形 5"/>
          <p:cNvSpPr/>
          <p:nvPr/>
        </p:nvSpPr>
        <p:spPr>
          <a:xfrm rot="5400000">
            <a:off x="8099252" y="2040717"/>
            <a:ext cx="1658620" cy="1659600"/>
          </a:xfrm>
          <a:prstGeom prst="rtTriangle">
            <a:avLst/>
          </a:prstGeom>
          <a:solidFill>
            <a:srgbClr val="6D8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7" name="直角三角形 6"/>
          <p:cNvSpPr/>
          <p:nvPr/>
        </p:nvSpPr>
        <p:spPr>
          <a:xfrm rot="2460000">
            <a:off x="11001375" y="524510"/>
            <a:ext cx="2436495" cy="2773045"/>
          </a:xfrm>
          <a:prstGeom prst="rtTriangle">
            <a:avLst/>
          </a:prstGeom>
          <a:solidFill>
            <a:srgbClr val="6D8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440000">
            <a:off x="10051415" y="1541780"/>
            <a:ext cx="2990215" cy="3355340"/>
          </a:xfrm>
          <a:prstGeom prst="triangle">
            <a:avLst/>
          </a:prstGeom>
          <a:solidFill>
            <a:srgbClr val="C33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2880000">
            <a:off x="10872470" y="3801110"/>
            <a:ext cx="2711450" cy="2459355"/>
          </a:xfrm>
          <a:prstGeom prst="r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30450" y="1390650"/>
            <a:ext cx="8082280" cy="2030095"/>
          </a:xfrm>
          <a:prstGeom prst="rect">
            <a:avLst/>
          </a:prstGeom>
          <a:noFill/>
          <a:ln w="9525">
            <a:noFill/>
          </a:ln>
        </p:spPr>
        <p:txBody>
          <a:bodyPr wrap="square">
            <a:spAutoFit/>
          </a:bodyPr>
          <a:lstStyle/>
          <a:p>
            <a:pPr marL="0" indent="304800" algn="l"/>
            <a:r>
              <a:rPr lang="zh-CN" b="0">
                <a:cs typeface="宋体" charset="0"/>
              </a:rPr>
              <a:t>基于用户和基于物品的协同过滤推荐算法各有各的优势，各有各的应用场景，应该根据具体的应用场景和数据来综合考虑使用哪一种或者结合两种算法来决绝推荐电视节目的问题。</a:t>
            </a:r>
            <a:r>
              <a:rPr lang="en-US" b="0">
                <a:latin typeface="宋体" charset="0"/>
                <a:cs typeface="宋体" charset="0"/>
              </a:rPr>
              <a:t> </a:t>
            </a:r>
          </a:p>
          <a:p>
            <a:pPr marL="0" indent="304800" algn="l"/>
            <a:r>
              <a:rPr lang="en-US" altLang="en-US" b="0">
                <a:latin typeface="宋体" charset="0"/>
                <a:cs typeface="宋体" charset="0"/>
              </a:rPr>
              <a:t>本次的两个模型基于用户的协同过滤准确率比较高。</a:t>
            </a:r>
            <a:endParaRPr lang="zh-CN" b="0">
              <a:cs typeface="宋体" charset="0"/>
            </a:endParaRPr>
          </a:p>
          <a:p>
            <a:pPr marL="0" indent="304800" algn="l"/>
            <a:r>
              <a:rPr lang="zh-CN" b="0">
                <a:cs typeface="宋体" charset="0"/>
              </a:rPr>
              <a:t>     总体来说,基于用户和基于物品(电视节目)的协同过滤推荐算法的构建还是比较顺利的,但是模型的准确率相对来说是比较低的,召回率也有点高.可能是数据量不够或者数据清理不够干净而造成的模型准确率总体来说比较低</a:t>
            </a:r>
            <a:r>
              <a:rPr lang="zh-CN" sz="1200" b="0">
                <a:cs typeface="宋体" charset="0"/>
              </a:rPr>
              <a:t>。</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39000"/>
          </a:schemeClr>
        </a:solidFill>
        <a:effectLst/>
      </p:bgPr>
    </p:bg>
    <p:spTree>
      <p:nvGrpSpPr>
        <p:cNvPr id="1" name=""/>
        <p:cNvGrpSpPr/>
        <p:nvPr/>
      </p:nvGrpSpPr>
      <p:grpSpPr>
        <a:xfrm>
          <a:off x="0" y="0"/>
          <a:ext cx="0" cy="0"/>
          <a:chOff x="0" y="0"/>
          <a:chExt cx="0" cy="0"/>
        </a:xfrm>
      </p:grpSpPr>
      <p:sp>
        <p:nvSpPr>
          <p:cNvPr id="2" name="直角三角形 1"/>
          <p:cNvSpPr/>
          <p:nvPr/>
        </p:nvSpPr>
        <p:spPr>
          <a:xfrm rot="5400000">
            <a:off x="284480" y="-284480"/>
            <a:ext cx="2054225" cy="2623185"/>
          </a:xfrm>
          <a:prstGeom prst="rtTriangle">
            <a:avLst/>
          </a:prstGeom>
          <a:solidFill>
            <a:srgbClr val="C33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 name="直角三角形 2"/>
          <p:cNvSpPr/>
          <p:nvPr/>
        </p:nvSpPr>
        <p:spPr>
          <a:xfrm rot="16200000">
            <a:off x="9827260" y="4512945"/>
            <a:ext cx="2054225" cy="2654935"/>
          </a:xfrm>
          <a:prstGeom prst="rtTriangle">
            <a:avLst/>
          </a:prstGeom>
          <a:solidFill>
            <a:srgbClr val="C33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716530" y="2323783"/>
            <a:ext cx="6758940" cy="2210435"/>
          </a:xfrm>
          <a:prstGeom prst="rect">
            <a:avLst/>
          </a:prstGeom>
          <a:solidFill>
            <a:srgbClr val="6D8EF7"/>
          </a:solidFill>
          <a:ln w="539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2"/>
          <p:cNvSpPr>
            <a:spLocks noGrp="1"/>
          </p:cNvSpPr>
          <p:nvPr>
            <p:custDataLst>
              <p:tags r:id="rId2"/>
            </p:custDataLst>
          </p:nvPr>
        </p:nvSpPr>
        <p:spPr>
          <a:xfrm>
            <a:off x="3314763" y="2766219"/>
            <a:ext cx="5562474"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b="1" kern="1200">
                <a:solidFill>
                  <a:schemeClr val="tx2"/>
                </a:solidFill>
                <a:latin typeface="+mj-lt"/>
                <a:ea typeface="+mj-ea"/>
                <a:cs typeface="+mj-cs"/>
              </a:defRPr>
            </a:lvl1pPr>
          </a:lstStyle>
          <a:p>
            <a:r>
              <a:rPr lang="en-US" altLang="zh-CN">
                <a:solidFill>
                  <a:schemeClr val="bg1"/>
                </a:solidFill>
              </a:rPr>
              <a:t>THANKS!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09308" y="2280195"/>
            <a:ext cx="6096000" cy="1884618"/>
          </a:xfrm>
          <a:prstGeom prst="rect">
            <a:avLst/>
          </a:prstGeom>
        </p:spPr>
        <p:txBody>
          <a:bodyPr>
            <a:spAutoFit/>
          </a:bodyPr>
          <a:lstStyle/>
          <a:p>
            <a:pPr>
              <a:lnSpc>
                <a:spcPct val="150000"/>
              </a:lnSpc>
            </a:pPr>
            <a:r>
              <a:rPr lang="en-US" altLang="zh-CN" sz="2000" b="1" dirty="0">
                <a:latin typeface="+mn-ea"/>
              </a:rPr>
              <a:t> </a:t>
            </a:r>
            <a:r>
              <a:rPr lang="en-US" altLang="zh-CN" sz="2000" b="1" dirty="0" smtClean="0">
                <a:latin typeface="+mn-ea"/>
              </a:rPr>
              <a:t>    </a:t>
            </a:r>
            <a:r>
              <a:rPr lang="zh-CN" altLang="zh-CN" sz="2000" b="1" dirty="0" smtClean="0">
                <a:latin typeface="+mn-ea"/>
              </a:rPr>
              <a:t>随着</a:t>
            </a:r>
            <a:r>
              <a:rPr lang="zh-CN" altLang="zh-CN" sz="2000" b="1" dirty="0">
                <a:latin typeface="+mn-ea"/>
              </a:rPr>
              <a:t>数字电视和通信技术的不断发展,电视节目资源越来越丰富。一方面用户为能够收看到如此之多的节目而感到兴奋不已，另一方面又为如何从成百上千个节目中找到</a:t>
            </a:r>
            <a:r>
              <a:rPr lang="zh-CN" altLang="zh-CN" sz="2000" b="1" dirty="0" smtClean="0">
                <a:latin typeface="+mn-ea"/>
              </a:rPr>
              <a:t>他们喜爱</a:t>
            </a:r>
            <a:r>
              <a:rPr lang="zh-CN" altLang="zh-CN" sz="2000" b="1" dirty="0">
                <a:latin typeface="+mn-ea"/>
              </a:rPr>
              <a:t>的节目，而感到</a:t>
            </a:r>
            <a:r>
              <a:rPr lang="zh-CN" altLang="zh-CN" sz="2000" b="1" dirty="0" smtClean="0">
                <a:latin typeface="+mn-ea"/>
              </a:rPr>
              <a:t>苦恼</a:t>
            </a:r>
            <a:r>
              <a:rPr lang="zh-CN" altLang="en-US" sz="2000" b="1" dirty="0" smtClean="0">
                <a:latin typeface="+mn-ea"/>
              </a:rPr>
              <a:t>。</a:t>
            </a:r>
            <a:endParaRPr lang="zh-CN" altLang="en-US" sz="2000" b="1" dirty="0">
              <a:latin typeface="+mn-ea"/>
            </a:endParaRPr>
          </a:p>
        </p:txBody>
      </p:sp>
      <p:sp>
        <p:nvSpPr>
          <p:cNvPr id="3" name="TextBox 2"/>
          <p:cNvSpPr txBox="1"/>
          <p:nvPr/>
        </p:nvSpPr>
        <p:spPr>
          <a:xfrm>
            <a:off x="4141694" y="623944"/>
            <a:ext cx="2431229" cy="707886"/>
          </a:xfrm>
          <a:prstGeom prst="rect">
            <a:avLst/>
          </a:prstGeom>
          <a:noFill/>
        </p:spPr>
        <p:txBody>
          <a:bodyPr wrap="square" rtlCol="0">
            <a:spAutoFit/>
          </a:bodyPr>
          <a:lstStyle/>
          <a:p>
            <a:r>
              <a:rPr lang="zh-CN" altLang="en-US" sz="4000" b="1" dirty="0" smtClean="0">
                <a:latin typeface="+mj-ea"/>
                <a:ea typeface="+mj-ea"/>
              </a:rPr>
              <a:t>背景</a:t>
            </a:r>
            <a:endParaRPr lang="zh-CN" altLang="en-US" sz="4000" b="1" dirty="0">
              <a:latin typeface="+mj-ea"/>
              <a:ea typeface="+mj-ea"/>
            </a:endParaRPr>
          </a:p>
        </p:txBody>
      </p:sp>
    </p:spTree>
    <p:extLst>
      <p:ext uri="{BB962C8B-B14F-4D97-AF65-F5344CB8AC3E}">
        <p14:creationId xmlns:p14="http://schemas.microsoft.com/office/powerpoint/2010/main" val="347809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10872" y="2079947"/>
            <a:ext cx="6096000" cy="2031325"/>
          </a:xfrm>
          <a:prstGeom prst="rect">
            <a:avLst/>
          </a:prstGeom>
        </p:spPr>
        <p:txBody>
          <a:bodyPr>
            <a:spAutoFit/>
          </a:bodyPr>
          <a:lstStyle/>
          <a:p>
            <a:pPr>
              <a:lnSpc>
                <a:spcPct val="150000"/>
              </a:lnSpc>
            </a:pPr>
            <a:r>
              <a:rPr lang="en-US" altLang="zh-CN" b="1" dirty="0">
                <a:latin typeface="+mn-ea"/>
              </a:rPr>
              <a:t> </a:t>
            </a:r>
            <a:r>
              <a:rPr lang="en-US" altLang="zh-CN" b="1" dirty="0" smtClean="0">
                <a:latin typeface="+mn-ea"/>
              </a:rPr>
              <a:t>   </a:t>
            </a:r>
            <a:r>
              <a:rPr lang="zh-CN" altLang="zh-CN" b="1" dirty="0" smtClean="0">
                <a:latin typeface="+mn-ea"/>
              </a:rPr>
              <a:t>基于</a:t>
            </a:r>
            <a:r>
              <a:rPr lang="zh-CN" altLang="zh-CN" b="1" dirty="0">
                <a:latin typeface="+mn-ea"/>
              </a:rPr>
              <a:t>用户点播观看行为，利用基于用户的协同过滤为用户推荐具体</a:t>
            </a:r>
            <a:r>
              <a:rPr lang="zh-CN" altLang="zh-CN" b="1" dirty="0" smtClean="0">
                <a:latin typeface="+mn-ea"/>
              </a:rPr>
              <a:t>电视节目</a:t>
            </a:r>
            <a:r>
              <a:rPr lang="zh-CN" altLang="en-US" b="1" dirty="0" smtClean="0">
                <a:latin typeface="+mn-ea"/>
              </a:rPr>
              <a:t>产品</a:t>
            </a:r>
            <a:r>
              <a:rPr lang="zh-CN" altLang="zh-CN" b="1" dirty="0" smtClean="0">
                <a:latin typeface="+mn-ea"/>
              </a:rPr>
              <a:t>。</a:t>
            </a:r>
            <a:endParaRPr lang="en-US" altLang="zh-CN" b="1" dirty="0" smtClean="0">
              <a:latin typeface="+mn-ea"/>
            </a:endParaRPr>
          </a:p>
          <a:p>
            <a:pPr lvl="0">
              <a:lnSpc>
                <a:spcPct val="150000"/>
              </a:lnSpc>
            </a:pPr>
            <a:r>
              <a:rPr lang="en-US" altLang="zh-CN" b="1" dirty="0">
                <a:latin typeface="+mn-ea"/>
              </a:rPr>
              <a:t> </a:t>
            </a:r>
            <a:r>
              <a:rPr lang="en-US" altLang="zh-CN" b="1" dirty="0" smtClean="0">
                <a:latin typeface="+mn-ea"/>
              </a:rPr>
              <a:t>   </a:t>
            </a:r>
            <a:r>
              <a:rPr lang="zh-CN" altLang="zh-CN" b="1" dirty="0" smtClean="0">
                <a:latin typeface="+mn-ea"/>
              </a:rPr>
              <a:t>利用</a:t>
            </a:r>
            <a:r>
              <a:rPr lang="zh-CN" altLang="zh-CN" b="1" dirty="0">
                <a:latin typeface="+mn-ea"/>
              </a:rPr>
              <a:t>基于物品的协同过滤为用户推荐具体的</a:t>
            </a:r>
            <a:r>
              <a:rPr lang="zh-CN" altLang="zh-CN" b="1" dirty="0" smtClean="0">
                <a:latin typeface="+mn-ea"/>
              </a:rPr>
              <a:t>电视节目</a:t>
            </a:r>
            <a:r>
              <a:rPr lang="zh-CN" altLang="en-US" b="1" dirty="0" smtClean="0">
                <a:latin typeface="+mn-ea"/>
              </a:rPr>
              <a:t>产品</a:t>
            </a:r>
            <a:r>
              <a:rPr lang="zh-CN" altLang="zh-CN" b="1" dirty="0" smtClean="0">
                <a:latin typeface="+mn-ea"/>
              </a:rPr>
              <a:t>。</a:t>
            </a:r>
            <a:endParaRPr lang="zh-CN" altLang="zh-CN" b="1" dirty="0">
              <a:latin typeface="+mn-ea"/>
            </a:endParaRPr>
          </a:p>
          <a:p>
            <a:r>
              <a:rPr lang="en-US" altLang="zh-CN" dirty="0"/>
              <a:t> </a:t>
            </a:r>
            <a:endParaRPr lang="zh-CN" altLang="zh-CN" dirty="0"/>
          </a:p>
        </p:txBody>
      </p:sp>
      <p:sp>
        <p:nvSpPr>
          <p:cNvPr id="3" name="TextBox 2"/>
          <p:cNvSpPr txBox="1"/>
          <p:nvPr/>
        </p:nvSpPr>
        <p:spPr>
          <a:xfrm>
            <a:off x="4012602" y="831911"/>
            <a:ext cx="2721685" cy="646331"/>
          </a:xfrm>
          <a:prstGeom prst="rect">
            <a:avLst/>
          </a:prstGeom>
          <a:noFill/>
        </p:spPr>
        <p:txBody>
          <a:bodyPr wrap="square" rtlCol="0">
            <a:spAutoFit/>
          </a:bodyPr>
          <a:lstStyle/>
          <a:p>
            <a:r>
              <a:rPr lang="zh-CN" altLang="en-US" sz="3600" b="1" dirty="0" smtClean="0"/>
              <a:t>目标</a:t>
            </a:r>
            <a:endParaRPr lang="zh-CN" altLang="en-US" sz="3600" b="1" dirty="0"/>
          </a:p>
        </p:txBody>
      </p:sp>
    </p:spTree>
    <p:extLst>
      <p:ext uri="{BB962C8B-B14F-4D97-AF65-F5344CB8AC3E}">
        <p14:creationId xmlns:p14="http://schemas.microsoft.com/office/powerpoint/2010/main" val="65487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39000"/>
          </a:schemeClr>
        </a:solidFill>
        <a:effectLst/>
      </p:bgPr>
    </p:bg>
    <p:spTree>
      <p:nvGrpSpPr>
        <p:cNvPr id="1" name=""/>
        <p:cNvGrpSpPr/>
        <p:nvPr/>
      </p:nvGrpSpPr>
      <p:grpSpPr>
        <a:xfrm>
          <a:off x="0" y="0"/>
          <a:ext cx="0" cy="0"/>
          <a:chOff x="0" y="0"/>
          <a:chExt cx="0" cy="0"/>
        </a:xfrm>
      </p:grpSpPr>
      <p:sp>
        <p:nvSpPr>
          <p:cNvPr id="8" name="矩形 7"/>
          <p:cNvSpPr/>
          <p:nvPr/>
        </p:nvSpPr>
        <p:spPr>
          <a:xfrm>
            <a:off x="-4445" y="2041525"/>
            <a:ext cx="8107045" cy="1657985"/>
          </a:xfrm>
          <a:prstGeom prst="rect">
            <a:avLst/>
          </a:prstGeom>
          <a:solidFill>
            <a:srgbClr val="6D8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custDataLst>
              <p:tags r:id="rId2"/>
            </p:custDataLst>
          </p:nvPr>
        </p:nvSpPr>
        <p:spPr>
          <a:xfrm>
            <a:off x="1884044" y="2558097"/>
            <a:ext cx="4330065" cy="624840"/>
          </a:xfrm>
        </p:spPr>
        <p:txBody>
          <a:bodyPr/>
          <a:lstStyle/>
          <a:p>
            <a:r>
              <a:rPr lang="en-US" altLang="zh-CN" b="1" dirty="0" err="1" smtClean="0">
                <a:solidFill>
                  <a:schemeClr val="bg1"/>
                </a:solidFill>
              </a:rPr>
              <a:t>数据清洗</a:t>
            </a:r>
            <a:r>
              <a:rPr lang="en-US" altLang="zh-CN" b="1" dirty="0" smtClean="0">
                <a:solidFill>
                  <a:schemeClr val="bg1"/>
                </a:solidFill>
              </a:rPr>
              <a:t>/</a:t>
            </a:r>
            <a:r>
              <a:rPr lang="zh-CN" altLang="en-US" b="1" dirty="0" smtClean="0">
                <a:solidFill>
                  <a:schemeClr val="bg1"/>
                </a:solidFill>
              </a:rPr>
              <a:t>探索</a:t>
            </a:r>
            <a:endParaRPr lang="en-US" altLang="zh-CN" b="1" dirty="0">
              <a:solidFill>
                <a:schemeClr val="bg1"/>
              </a:solidFill>
            </a:endParaRPr>
          </a:p>
        </p:txBody>
      </p:sp>
      <p:sp>
        <p:nvSpPr>
          <p:cNvPr id="2" name="文本框 1"/>
          <p:cNvSpPr txBox="1"/>
          <p:nvPr>
            <p:custDataLst>
              <p:tags r:id="rId3"/>
            </p:custDataLst>
          </p:nvPr>
        </p:nvSpPr>
        <p:spPr>
          <a:xfrm>
            <a:off x="815975" y="2240280"/>
            <a:ext cx="1196975" cy="1183640"/>
          </a:xfrm>
          <a:prstGeom prst="rect">
            <a:avLst/>
          </a:prstGeom>
        </p:spPr>
        <p:txBody>
          <a:bodyPr vert="horz" lIns="91440" tIns="45720" rIns="91440" bIns="45720" rtlCol="0" anchor="ctr"/>
          <a:lstStyle>
            <a:lvl1pPr marL="228600" indent="-228600">
              <a:lnSpc>
                <a:spcPct val="120000"/>
              </a:lnSpc>
              <a:spcBef>
                <a:spcPts val="1000"/>
              </a:spcBef>
              <a:buSzPct val="75000"/>
              <a:buFont typeface="Arial" panose="02080604020202020204" pitchFamily="34" charset="0"/>
              <a:buChar char="•"/>
              <a:defRPr sz="2000">
                <a:solidFill>
                  <a:schemeClr val="tx1">
                    <a:lumMod val="85000"/>
                    <a:lumOff val="15000"/>
                  </a:schemeClr>
                </a:solidFill>
              </a:defRPr>
            </a:lvl1pPr>
            <a:lvl2pPr marL="575945" indent="-228600" fontAlgn="auto">
              <a:lnSpc>
                <a:spcPct val="120000"/>
              </a:lnSpc>
              <a:spcBef>
                <a:spcPts val="500"/>
              </a:spcBef>
              <a:buSzPct val="75000"/>
              <a:buFont typeface="Arial" panose="0208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2pPr>
            <a:lvl3pPr marL="1007745" indent="-228600" fontAlgn="auto">
              <a:lnSpc>
                <a:spcPct val="120000"/>
              </a:lnSpc>
              <a:spcBef>
                <a:spcPts val="500"/>
              </a:spcBef>
              <a:buSzPct val="75000"/>
              <a:buFont typeface="Arial" panose="02080604020202020204" pitchFamily="34" charset="0"/>
              <a:buChar char="‒"/>
              <a:defRPr sz="1600">
                <a:solidFill>
                  <a:schemeClr val="tx1">
                    <a:lumMod val="65000"/>
                    <a:lumOff val="35000"/>
                  </a:schemeClr>
                </a:solidFill>
                <a:latin typeface="微软雅黑" panose="020B0503020204020204" charset="-122"/>
                <a:ea typeface="微软雅黑" panose="020B0503020204020204" charset="-122"/>
              </a:defRPr>
            </a:lvl3pPr>
            <a:lvl4pPr marL="1511935" indent="-228600" fontAlgn="auto">
              <a:lnSpc>
                <a:spcPct val="100000"/>
              </a:lnSpc>
              <a:spcBef>
                <a:spcPts val="500"/>
              </a:spcBef>
              <a:buSzPct val="75000"/>
              <a:buFont typeface="Arial" panose="0208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4pPr>
            <a:lvl5pPr marL="1943735" indent="-228600" fontAlgn="auto">
              <a:lnSpc>
                <a:spcPct val="90000"/>
              </a:lnSpc>
              <a:spcBef>
                <a:spcPts val="500"/>
              </a:spcBef>
              <a:buSzPct val="75000"/>
              <a:buFont typeface="Arial" panose="0208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5pPr>
            <a:lvl6pPr marL="2514600" indent="-228600">
              <a:lnSpc>
                <a:spcPct val="90000"/>
              </a:lnSpc>
              <a:spcBef>
                <a:spcPts val="500"/>
              </a:spcBef>
              <a:buFont typeface="Arial" panose="02080604020202020204" pitchFamily="34" charset="0"/>
              <a:buChar char="•"/>
            </a:lvl6pPr>
            <a:lvl7pPr marL="2971800" indent="-228600">
              <a:lnSpc>
                <a:spcPct val="90000"/>
              </a:lnSpc>
              <a:spcBef>
                <a:spcPts val="500"/>
              </a:spcBef>
              <a:buFont typeface="Arial" panose="02080604020202020204" pitchFamily="34" charset="0"/>
              <a:buChar char="•"/>
            </a:lvl7pPr>
            <a:lvl8pPr marL="3429000" indent="-228600">
              <a:lnSpc>
                <a:spcPct val="90000"/>
              </a:lnSpc>
              <a:spcBef>
                <a:spcPts val="500"/>
              </a:spcBef>
              <a:buFont typeface="Arial" panose="02080604020202020204" pitchFamily="34" charset="0"/>
              <a:buChar char="•"/>
            </a:lvl8pPr>
            <a:lvl9pPr marL="3886200" indent="-228600">
              <a:lnSpc>
                <a:spcPct val="90000"/>
              </a:lnSpc>
              <a:spcBef>
                <a:spcPts val="500"/>
              </a:spcBef>
              <a:buFont typeface="Arial" panose="02080604020202020204" pitchFamily="34" charset="0"/>
              <a:buChar char="•"/>
            </a:lvl9pPr>
          </a:lstStyle>
          <a:p>
            <a:pPr marL="0" indent="0">
              <a:buNone/>
            </a:pPr>
            <a:r>
              <a:rPr lang="en-US" altLang="zh-CN" sz="6600" b="1">
                <a:solidFill>
                  <a:schemeClr val="bg1"/>
                </a:solidFill>
              </a:rPr>
              <a:t>01</a:t>
            </a:r>
          </a:p>
        </p:txBody>
      </p:sp>
      <p:sp>
        <p:nvSpPr>
          <p:cNvPr id="6" name="直角三角形 5"/>
          <p:cNvSpPr/>
          <p:nvPr/>
        </p:nvSpPr>
        <p:spPr>
          <a:xfrm rot="5400000">
            <a:off x="8099252" y="2040717"/>
            <a:ext cx="1658620" cy="1659600"/>
          </a:xfrm>
          <a:prstGeom prst="rtTriangle">
            <a:avLst/>
          </a:prstGeom>
          <a:solidFill>
            <a:srgbClr val="6D8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7" name="直角三角形 6"/>
          <p:cNvSpPr/>
          <p:nvPr/>
        </p:nvSpPr>
        <p:spPr>
          <a:xfrm rot="2460000">
            <a:off x="11001375" y="524510"/>
            <a:ext cx="2436495" cy="2773045"/>
          </a:xfrm>
          <a:prstGeom prst="rtTriangle">
            <a:avLst/>
          </a:prstGeom>
          <a:solidFill>
            <a:srgbClr val="6D8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440000">
            <a:off x="10051415" y="1541780"/>
            <a:ext cx="2990215" cy="3355340"/>
          </a:xfrm>
          <a:prstGeom prst="triangle">
            <a:avLst/>
          </a:prstGeom>
          <a:solidFill>
            <a:srgbClr val="C33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2880000">
            <a:off x="10872470" y="3801110"/>
            <a:ext cx="2711450" cy="2459355"/>
          </a:xfrm>
          <a:prstGeom prst="r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p:cover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39000"/>
          </a:schemeClr>
        </a:solidFill>
        <a:effectLst/>
      </p:bgPr>
    </p:bg>
    <p:spTree>
      <p:nvGrpSpPr>
        <p:cNvPr id="1" name=""/>
        <p:cNvGrpSpPr/>
        <p:nvPr/>
      </p:nvGrpSpPr>
      <p:grpSpPr>
        <a:xfrm>
          <a:off x="0" y="0"/>
          <a:ext cx="0" cy="0"/>
          <a:chOff x="0" y="0"/>
          <a:chExt cx="0" cy="0"/>
        </a:xfrm>
      </p:grpSpPr>
      <p:sp>
        <p:nvSpPr>
          <p:cNvPr id="15" name="文本框 14"/>
          <p:cNvSpPr txBox="1"/>
          <p:nvPr>
            <p:custDataLst>
              <p:tags r:id="rId2"/>
            </p:custDataLst>
          </p:nvPr>
        </p:nvSpPr>
        <p:spPr>
          <a:xfrm>
            <a:off x="678815" y="259715"/>
            <a:ext cx="3295015" cy="6477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t>数据概况</a:t>
            </a:r>
          </a:p>
        </p:txBody>
      </p:sp>
      <p:pic>
        <p:nvPicPr>
          <p:cNvPr id="11" name="图片 1" descr="2019-06-24 15-23-06屏幕截图"/>
          <p:cNvPicPr>
            <a:picLocks noChangeAspect="1"/>
          </p:cNvPicPr>
          <p:nvPr/>
        </p:nvPicPr>
        <p:blipFill>
          <a:blip r:embed="rId5"/>
          <a:stretch>
            <a:fillRect/>
          </a:stretch>
        </p:blipFill>
        <p:spPr>
          <a:xfrm>
            <a:off x="1480185" y="836930"/>
            <a:ext cx="9467850" cy="1755775"/>
          </a:xfrm>
          <a:prstGeom prst="rect">
            <a:avLst/>
          </a:prstGeom>
          <a:noFill/>
          <a:ln>
            <a:noFill/>
          </a:ln>
        </p:spPr>
      </p:pic>
      <p:pic>
        <p:nvPicPr>
          <p:cNvPr id="12" name="图片 2"/>
          <p:cNvPicPr>
            <a:picLocks noChangeAspect="1"/>
          </p:cNvPicPr>
          <p:nvPr/>
        </p:nvPicPr>
        <p:blipFill>
          <a:blip r:embed="rId6"/>
          <a:stretch>
            <a:fillRect/>
          </a:stretch>
        </p:blipFill>
        <p:spPr>
          <a:xfrm>
            <a:off x="1238885" y="1589405"/>
            <a:ext cx="9709150" cy="2454910"/>
          </a:xfrm>
          <a:prstGeom prst="rect">
            <a:avLst/>
          </a:prstGeom>
          <a:noFill/>
          <a:ln>
            <a:noFill/>
          </a:ln>
        </p:spPr>
      </p:pic>
      <p:pic>
        <p:nvPicPr>
          <p:cNvPr id="13" name="图片 3"/>
          <p:cNvPicPr>
            <a:picLocks noChangeAspect="1"/>
          </p:cNvPicPr>
          <p:nvPr/>
        </p:nvPicPr>
        <p:blipFill>
          <a:blip r:embed="rId7"/>
          <a:stretch>
            <a:fillRect/>
          </a:stretch>
        </p:blipFill>
        <p:spPr>
          <a:xfrm>
            <a:off x="337820" y="2416175"/>
            <a:ext cx="11511280" cy="1536065"/>
          </a:xfrm>
          <a:prstGeom prst="rect">
            <a:avLst/>
          </a:prstGeom>
          <a:noFill/>
          <a:ln>
            <a:noFill/>
          </a:ln>
        </p:spPr>
      </p:pic>
      <p:pic>
        <p:nvPicPr>
          <p:cNvPr id="14" name="图片 4"/>
          <p:cNvPicPr>
            <a:picLocks noChangeAspect="1"/>
          </p:cNvPicPr>
          <p:nvPr/>
        </p:nvPicPr>
        <p:blipFill>
          <a:blip r:embed="rId8"/>
          <a:stretch>
            <a:fillRect/>
          </a:stretch>
        </p:blipFill>
        <p:spPr>
          <a:xfrm>
            <a:off x="72390" y="2908935"/>
            <a:ext cx="12047855" cy="174434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39000"/>
          </a:schemeClr>
        </a:solidFill>
        <a:effectLst/>
      </p:bgPr>
    </p:bg>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664210" y="194945"/>
            <a:ext cx="3552825" cy="6477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t>数据清洗</a:t>
            </a:r>
          </a:p>
        </p:txBody>
      </p:sp>
      <p:sp>
        <p:nvSpPr>
          <p:cNvPr id="4" name="动作按钮: 声音 3"/>
          <p:cNvSpPr/>
          <p:nvPr/>
        </p:nvSpPr>
        <p:spPr>
          <a:xfrm>
            <a:off x="3425825" y="4686300"/>
            <a:ext cx="828675" cy="521970"/>
          </a:xfrm>
          <a:prstGeom prst="actionButtonSound">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628000" y="3827775"/>
            <a:ext cx="936000" cy="936000"/>
          </a:xfrm>
          <a:prstGeom prst="ellipse">
            <a:avLst/>
          </a:prstGeom>
          <a:noFill/>
          <a:ln w="60325">
            <a:solidFill>
              <a:srgbClr val="6D8EF7"/>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628000" y="1979925"/>
            <a:ext cx="936000" cy="936000"/>
          </a:xfrm>
          <a:prstGeom prst="ellipse">
            <a:avLst/>
          </a:prstGeom>
          <a:noFill/>
          <a:ln w="60325">
            <a:solidFill>
              <a:srgbClr val="6D8EF7"/>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656450" y="2961000"/>
            <a:ext cx="936000" cy="936000"/>
          </a:xfrm>
          <a:prstGeom prst="ellipse">
            <a:avLst/>
          </a:prstGeom>
          <a:noFill/>
          <a:ln w="60325">
            <a:solidFill>
              <a:srgbClr val="C33AF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628760" y="2961000"/>
            <a:ext cx="936000" cy="936000"/>
          </a:xfrm>
          <a:prstGeom prst="ellipse">
            <a:avLst/>
          </a:prstGeom>
          <a:noFill/>
          <a:ln w="60325">
            <a:solidFill>
              <a:srgbClr val="C33AF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custDataLst>
              <p:tags r:id="rId3"/>
            </p:custDataLst>
          </p:nvPr>
        </p:nvSpPr>
        <p:spPr>
          <a:xfrm>
            <a:off x="2997797" y="4177664"/>
            <a:ext cx="2438475" cy="481965"/>
          </a:xfrm>
          <a:prstGeom prst="rect">
            <a:avLst/>
          </a:prstGeom>
          <a:noFill/>
        </p:spPr>
        <p:txBody>
          <a:bodyPr wrap="square" rtlCol="0">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2400" spc="120" dirty="0" err="1">
                <a:latin typeface="+mj-lt"/>
                <a:ea typeface="+mj-ea"/>
                <a:cs typeface="+mj-cs"/>
              </a:rPr>
              <a:t>去除无意义字符</a:t>
            </a:r>
            <a:endParaRPr lang="en-US" altLang="zh-CN" sz="2400" spc="120" dirty="0">
              <a:latin typeface="+mj-lt"/>
              <a:ea typeface="+mj-ea"/>
              <a:cs typeface="+mj-cs"/>
            </a:endParaRPr>
          </a:p>
        </p:txBody>
      </p:sp>
      <p:sp>
        <p:nvSpPr>
          <p:cNvPr id="15" name="文本框 14"/>
          <p:cNvSpPr txBox="1"/>
          <p:nvPr>
            <p:custDataLst>
              <p:tags r:id="rId4"/>
            </p:custDataLst>
          </p:nvPr>
        </p:nvSpPr>
        <p:spPr>
          <a:xfrm>
            <a:off x="4217035" y="2121796"/>
            <a:ext cx="828749" cy="481965"/>
          </a:xfrm>
          <a:prstGeom prst="rect">
            <a:avLst/>
          </a:prstGeom>
          <a:noFill/>
        </p:spPr>
        <p:txBody>
          <a:bodyPr wrap="square" rtlCol="0">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2400" spc="120" dirty="0" err="1">
                <a:latin typeface="+mj-lt"/>
                <a:ea typeface="+mj-ea"/>
                <a:cs typeface="+mj-cs"/>
              </a:rPr>
              <a:t>去重</a:t>
            </a:r>
            <a:endParaRPr lang="en-US" altLang="zh-CN" sz="2400" spc="120" dirty="0">
              <a:latin typeface="+mj-lt"/>
              <a:ea typeface="+mj-ea"/>
              <a:cs typeface="+mj-cs"/>
            </a:endParaRPr>
          </a:p>
        </p:txBody>
      </p:sp>
      <p:sp>
        <p:nvSpPr>
          <p:cNvPr id="18" name="文本框 17"/>
          <p:cNvSpPr txBox="1"/>
          <p:nvPr>
            <p:custDataLst>
              <p:tags r:id="rId5"/>
            </p:custDataLst>
          </p:nvPr>
        </p:nvSpPr>
        <p:spPr>
          <a:xfrm>
            <a:off x="6955716" y="2206942"/>
            <a:ext cx="2797175" cy="481965"/>
          </a:xfrm>
          <a:prstGeom prst="rect">
            <a:avLst/>
          </a:prstGeom>
          <a:noFill/>
        </p:spPr>
        <p:txBody>
          <a:bodyPr wrap="square" rtlCol="0">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2400" spc="120" dirty="0" err="1">
                <a:latin typeface="+mj-lt"/>
                <a:ea typeface="+mj-ea"/>
                <a:cs typeface="+mj-cs"/>
              </a:rPr>
              <a:t>计算用户点播时长</a:t>
            </a:r>
            <a:endParaRPr lang="en-US" altLang="zh-CN" sz="2400" spc="120" dirty="0">
              <a:latin typeface="+mj-lt"/>
              <a:ea typeface="+mj-ea"/>
              <a:cs typeface="+mj-cs"/>
            </a:endParaRPr>
          </a:p>
        </p:txBody>
      </p:sp>
      <p:sp>
        <p:nvSpPr>
          <p:cNvPr id="2" name="文本框 1"/>
          <p:cNvSpPr txBox="1"/>
          <p:nvPr/>
        </p:nvSpPr>
        <p:spPr>
          <a:xfrm>
            <a:off x="6955716" y="4234496"/>
            <a:ext cx="2432685" cy="368300"/>
          </a:xfrm>
          <a:prstGeom prst="rect">
            <a:avLst/>
          </a:prstGeom>
          <a:noFill/>
        </p:spPr>
        <p:txBody>
          <a:bodyPr wrap="square" rtlCol="0">
            <a:spAutoFit/>
          </a:bodyPr>
          <a:lstStyle/>
          <a:p>
            <a:r>
              <a:rPr lang="en-US" altLang="zh-CN" b="1" dirty="0" err="1"/>
              <a:t>去除不合理数据</a:t>
            </a:r>
            <a:endParaRPr lang="en-US" altLang="zh-CN" b="1" dirty="0"/>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39000"/>
          </a:schemeClr>
        </a:solidFill>
        <a:effectLst/>
      </p:bgPr>
    </p:bg>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668965"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en-US" altLang="zh-CN"/>
              <a:t>数据清理代码</a:t>
            </a:r>
          </a:p>
        </p:txBody>
      </p:sp>
      <p:sp>
        <p:nvSpPr>
          <p:cNvPr id="100" name="文本框 99"/>
          <p:cNvSpPr txBox="1"/>
          <p:nvPr/>
        </p:nvSpPr>
        <p:spPr>
          <a:xfrm>
            <a:off x="270510" y="1503045"/>
            <a:ext cx="5564505" cy="1814830"/>
          </a:xfrm>
          <a:prstGeom prst="rect">
            <a:avLst/>
          </a:prstGeom>
          <a:noFill/>
          <a:ln w="9525">
            <a:noFill/>
          </a:ln>
        </p:spPr>
        <p:txBody>
          <a:bodyPr wrap="square">
            <a:spAutoFit/>
          </a:bodyPr>
          <a:lstStyle/>
          <a:p>
            <a:pPr indent="0"/>
            <a:r>
              <a:rPr lang="en-US" altLang="zh-CN" sz="1600" b="1">
                <a:cs typeface="宋体" charset="0"/>
              </a:rPr>
              <a:t>#</a:t>
            </a:r>
            <a:r>
              <a:rPr lang="zh-CN" sz="1600" b="1">
                <a:cs typeface="宋体" charset="0"/>
              </a:rPr>
              <a:t>用户收视信息去重：</a:t>
            </a:r>
            <a:endParaRPr lang="en-US" sz="1600" b="1">
              <a:solidFill>
                <a:srgbClr val="2F2F2F"/>
              </a:solidFill>
              <a:latin typeface="宋体" charset="0"/>
              <a:cs typeface="宋体" charset="0"/>
            </a:endParaRPr>
          </a:p>
          <a:p>
            <a:pPr indent="0"/>
            <a:r>
              <a:rPr lang="en-US" sz="1600" b="1">
                <a:solidFill>
                  <a:srgbClr val="2F2F2F"/>
                </a:solidFill>
                <a:latin typeface="宋体" charset="0"/>
                <a:cs typeface="宋体" charset="0"/>
              </a:rPr>
              <a:t>huikan = huikan</a:t>
            </a:r>
            <a:r>
              <a:rPr lang="zh-CN" sz="1600" b="1">
                <a:solidFill>
                  <a:srgbClr val="2F2F2F"/>
                </a:solidFill>
                <a:cs typeface="宋体" charset="0"/>
              </a:rPr>
              <a:t>.drop_duplicates(['机顶盒设备号','统计日期','收看开始时间','收看结束时间'])</a:t>
            </a:r>
            <a:endParaRPr lang="en-US" sz="1600" b="1">
              <a:solidFill>
                <a:srgbClr val="2F2F2F"/>
              </a:solidFill>
              <a:latin typeface="宋体" charset="0"/>
              <a:cs typeface="宋体" charset="0"/>
            </a:endParaRPr>
          </a:p>
          <a:p>
            <a:pPr indent="0"/>
            <a:r>
              <a:rPr lang="en-US" sz="1600" b="1">
                <a:solidFill>
                  <a:srgbClr val="2F2F2F"/>
                </a:solidFill>
                <a:latin typeface="宋体" charset="0"/>
                <a:cs typeface="宋体" charset="0"/>
              </a:rPr>
              <a:t>huikan.head()</a:t>
            </a:r>
            <a:endParaRPr lang="zh-CN" sz="1600" b="1">
              <a:solidFill>
                <a:srgbClr val="000000"/>
              </a:solidFill>
              <a:cs typeface="宋体" charset="0"/>
            </a:endParaRPr>
          </a:p>
          <a:p>
            <a:pPr indent="0"/>
            <a:r>
              <a:rPr lang="zh-CN" sz="1600" b="1">
                <a:solidFill>
                  <a:srgbClr val="000000"/>
                </a:solidFill>
                <a:cs typeface="宋体" charset="0"/>
              </a:rPr>
              <a:t>对频道号做调整：</a:t>
            </a:r>
            <a:endParaRPr lang="en-US" sz="1600" b="1">
              <a:solidFill>
                <a:srgbClr val="000000"/>
              </a:solidFill>
              <a:latin typeface="宋体" charset="0"/>
              <a:cs typeface="宋体" charset="0"/>
            </a:endParaRPr>
          </a:p>
          <a:p>
            <a:pPr indent="0"/>
            <a:r>
              <a:rPr lang="en-US" sz="1600" b="1">
                <a:solidFill>
                  <a:srgbClr val="000000"/>
                </a:solidFill>
                <a:latin typeface="宋体" charset="0"/>
                <a:cs typeface="宋体" charset="0"/>
              </a:rPr>
              <a:t>huikan</a:t>
            </a:r>
            <a:r>
              <a:rPr lang="zh-CN" sz="1600" b="1">
                <a:solidFill>
                  <a:srgbClr val="000000"/>
                </a:solidFill>
                <a:cs typeface="宋体" charset="0"/>
              </a:rPr>
              <a:t>['频道名'] = pd.Categorical(</a:t>
            </a:r>
            <a:r>
              <a:rPr lang="en-US" sz="1600" b="1">
                <a:solidFill>
                  <a:srgbClr val="000000"/>
                </a:solidFill>
                <a:latin typeface="宋体" charset="0"/>
                <a:cs typeface="宋体" charset="0"/>
              </a:rPr>
              <a:t>huikan</a:t>
            </a:r>
            <a:r>
              <a:rPr lang="zh-CN" sz="1600" b="1">
                <a:solidFill>
                  <a:srgbClr val="000000"/>
                </a:solidFill>
                <a:cs typeface="宋体" charset="0"/>
              </a:rPr>
              <a:t>['频道名'])</a:t>
            </a:r>
            <a:endParaRPr lang="en-US" sz="1600" b="1">
              <a:solidFill>
                <a:srgbClr val="000000"/>
              </a:solidFill>
              <a:latin typeface="宋体" charset="0"/>
              <a:cs typeface="宋体" charset="0"/>
            </a:endParaRPr>
          </a:p>
          <a:p>
            <a:pPr indent="0"/>
            <a:r>
              <a:rPr lang="en-US" sz="1600" b="1">
                <a:solidFill>
                  <a:srgbClr val="000000"/>
                </a:solidFill>
                <a:latin typeface="宋体" charset="0"/>
                <a:cs typeface="宋体" charset="0"/>
              </a:rPr>
              <a:t>huikan</a:t>
            </a:r>
            <a:r>
              <a:rPr lang="zh-CN" sz="1600" b="1">
                <a:solidFill>
                  <a:srgbClr val="000000"/>
                </a:solidFill>
                <a:cs typeface="宋体" charset="0"/>
              </a:rPr>
              <a:t>['新频道号'] = </a:t>
            </a:r>
            <a:r>
              <a:rPr lang="en-US" sz="1600" b="1">
                <a:solidFill>
                  <a:srgbClr val="000000"/>
                </a:solidFill>
                <a:latin typeface="宋体" charset="0"/>
                <a:cs typeface="宋体" charset="0"/>
              </a:rPr>
              <a:t>huikan</a:t>
            </a:r>
            <a:r>
              <a:rPr lang="zh-CN" sz="1600" b="1">
                <a:solidFill>
                  <a:srgbClr val="000000"/>
                </a:solidFill>
                <a:cs typeface="宋体" charset="0"/>
              </a:rPr>
              <a:t>['频道名'].cat.codes</a:t>
            </a:r>
            <a:endParaRPr lang="zh-CN" altLang="en-US" sz="1600" b="1"/>
          </a:p>
        </p:txBody>
      </p:sp>
      <p:sp>
        <p:nvSpPr>
          <p:cNvPr id="2" name="文本框 1"/>
          <p:cNvSpPr txBox="1"/>
          <p:nvPr/>
        </p:nvSpPr>
        <p:spPr>
          <a:xfrm>
            <a:off x="270510" y="3549650"/>
            <a:ext cx="5080000" cy="1568450"/>
          </a:xfrm>
          <a:prstGeom prst="rect">
            <a:avLst/>
          </a:prstGeom>
          <a:noFill/>
          <a:ln w="9525">
            <a:noFill/>
          </a:ln>
        </p:spPr>
        <p:txBody>
          <a:bodyPr>
            <a:spAutoFit/>
          </a:bodyPr>
          <a:lstStyle/>
          <a:p>
            <a:pPr indent="0"/>
            <a:r>
              <a:rPr lang="zh-CN" sz="1600" b="1">
                <a:cs typeface="宋体" charset="0"/>
              </a:rPr>
              <a:t>huikan['新回看时长'] = (huikan['回看结束时间'] - huikan['回看开始时间']).values/np.timedelta64(1, 's')huikan.head()</a:t>
            </a:r>
          </a:p>
          <a:p>
            <a:pPr indent="0"/>
            <a:r>
              <a:rPr lang="zh-CN" sz="1600" b="1">
                <a:cs typeface="宋体" charset="0"/>
              </a:rPr>
              <a:t>去掉回看时间16小时以上的内容：</a:t>
            </a:r>
          </a:p>
          <a:p>
            <a:pPr indent="0"/>
            <a:r>
              <a:rPr lang="zh-CN" sz="1600" b="1">
                <a:cs typeface="宋体" charset="0"/>
              </a:rPr>
              <a:t>huikan = huikan[huikan['新回看时长'].apply(lambda x:True if x&lt;=16*3600 else False )]</a:t>
            </a:r>
            <a:endParaRPr lang="zh-CN" altLang="en-US" sz="1600" b="1"/>
          </a:p>
        </p:txBody>
      </p:sp>
      <p:sp>
        <p:nvSpPr>
          <p:cNvPr id="3" name="文本框 2"/>
          <p:cNvSpPr txBox="1"/>
          <p:nvPr/>
        </p:nvSpPr>
        <p:spPr>
          <a:xfrm>
            <a:off x="5835015" y="1694815"/>
            <a:ext cx="6435090" cy="2306955"/>
          </a:xfrm>
          <a:prstGeom prst="rect">
            <a:avLst/>
          </a:prstGeom>
          <a:noFill/>
          <a:ln w="9525">
            <a:noFill/>
          </a:ln>
        </p:spPr>
        <p:txBody>
          <a:bodyPr wrap="square">
            <a:spAutoFit/>
          </a:bodyPr>
          <a:lstStyle/>
          <a:p>
            <a:pPr marL="0" indent="0" algn="l"/>
            <a:r>
              <a:rPr lang="zh-CN" sz="1600" b="1">
                <a:cs typeface="宋体" charset="0"/>
              </a:rPr>
              <a:t>用户点播信息处理：</a:t>
            </a:r>
          </a:p>
          <a:p>
            <a:pPr marL="0" indent="0" algn="l"/>
            <a:r>
              <a:rPr lang="zh-CN" sz="1600" b="1">
                <a:cs typeface="宋体" charset="0"/>
              </a:rPr>
              <a:t>dianbo['节目名称'] = dianbo['节目名称'].apply(remove_episode_number)</a:t>
            </a:r>
          </a:p>
          <a:p>
            <a:pPr marL="0" indent="0" algn="l"/>
            <a:r>
              <a:rPr lang="zh-CN" sz="1600" b="1">
                <a:cs typeface="宋体" charset="0"/>
              </a:rPr>
              <a:t>dianbo['节目名称'] = dianbo['节目名称'].apply(remove_high_resolution)</a:t>
            </a:r>
          </a:p>
          <a:p>
            <a:pPr marL="0" indent="0" algn="l"/>
            <a:r>
              <a:rPr lang="zh-CN" sz="1600" b="1">
                <a:cs typeface="宋体" charset="0"/>
              </a:rPr>
              <a:t>dianbo['节目名称'] = dianbo['节目名称'].apply(remove_inner_bracket)</a:t>
            </a:r>
          </a:p>
          <a:p>
            <a:pPr marL="0" indent="0" algn="l"/>
            <a:r>
              <a:rPr lang="zh-CN" sz="1600" b="1">
                <a:cs typeface="宋体" charset="0"/>
              </a:rPr>
              <a:t>dianbo['节目名称'] = dianbo['节目名称'].apply(remove_NEW)</a:t>
            </a:r>
            <a:endParaRPr lang="en-US" sz="1600" b="1">
              <a:latin typeface="宋体" charset="0"/>
              <a:cs typeface="宋体" charset="0"/>
            </a:endParaRPr>
          </a:p>
          <a:p>
            <a:pPr marL="0" indent="0" algn="l"/>
            <a:r>
              <a:rPr lang="en-US" sz="1600" b="1">
                <a:latin typeface="宋体" charset="0"/>
                <a:cs typeface="宋体" charset="0"/>
              </a:rPr>
              <a:t>dianbo.head()</a:t>
            </a:r>
            <a:endParaRPr lang="zh-CN" altLang="en-US" sz="1600" b="1"/>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43280" y="613410"/>
            <a:ext cx="5080000" cy="2245360"/>
          </a:xfrm>
          <a:prstGeom prst="rect">
            <a:avLst/>
          </a:prstGeom>
          <a:noFill/>
          <a:ln w="9525">
            <a:noFill/>
          </a:ln>
        </p:spPr>
        <p:txBody>
          <a:bodyPr>
            <a:spAutoFit/>
          </a:bodyPr>
          <a:lstStyle/>
          <a:p>
            <a:pPr indent="0"/>
            <a:r>
              <a:rPr lang="en-US" sz="1400" b="1">
                <a:latin typeface="Times New Roman" charset="0"/>
                <a:cs typeface="宋体" charset="0"/>
              </a:rPr>
              <a:t>danpian = danpian.drop_duplicates(['</a:t>
            </a:r>
            <a:r>
              <a:rPr lang="zh-CN" sz="1400" b="1">
                <a:cs typeface="宋体" charset="0"/>
              </a:rPr>
              <a:t>设备号</a:t>
            </a:r>
            <a:r>
              <a:rPr lang="en-US" sz="1400" b="1">
                <a:latin typeface="Times New Roman" charset="0"/>
                <a:cs typeface="宋体" charset="0"/>
              </a:rPr>
              <a:t>','</a:t>
            </a:r>
            <a:r>
              <a:rPr lang="zh-CN" sz="1400" b="1">
                <a:cs typeface="宋体" charset="0"/>
              </a:rPr>
              <a:t>统计日期</a:t>
            </a:r>
            <a:r>
              <a:rPr lang="en-US" sz="1400" b="1">
                <a:latin typeface="Times New Roman" charset="0"/>
                <a:cs typeface="宋体" charset="0"/>
              </a:rPr>
              <a:t>','</a:t>
            </a:r>
            <a:r>
              <a:rPr lang="zh-CN" sz="1400" b="1">
                <a:cs typeface="宋体" charset="0"/>
              </a:rPr>
              <a:t>二级目录</a:t>
            </a:r>
            <a:r>
              <a:rPr lang="en-US" sz="1400" b="1">
                <a:latin typeface="Times New Roman" charset="0"/>
                <a:cs typeface="宋体" charset="0"/>
              </a:rPr>
              <a:t>','</a:t>
            </a:r>
            <a:r>
              <a:rPr lang="zh-CN" sz="1400" b="1">
                <a:cs typeface="宋体" charset="0"/>
              </a:rPr>
              <a:t>观看开始时间</a:t>
            </a:r>
            <a:r>
              <a:rPr lang="en-US" sz="1400" b="1">
                <a:latin typeface="Times New Roman" charset="0"/>
                <a:cs typeface="宋体" charset="0"/>
              </a:rPr>
              <a:t>','</a:t>
            </a:r>
            <a:r>
              <a:rPr lang="zh-CN" sz="1400" b="1">
                <a:cs typeface="宋体" charset="0"/>
              </a:rPr>
              <a:t>观看结束时间</a:t>
            </a:r>
            <a:r>
              <a:rPr lang="en-US" sz="1400" b="1">
                <a:latin typeface="Times New Roman" charset="0"/>
                <a:cs typeface="宋体" charset="0"/>
              </a:rPr>
              <a:t>','</a:t>
            </a:r>
            <a:r>
              <a:rPr lang="zh-CN" sz="1400" b="1">
                <a:cs typeface="宋体" charset="0"/>
              </a:rPr>
              <a:t>用户号</a:t>
            </a:r>
            <a:r>
              <a:rPr lang="en-US" sz="1400" b="1">
                <a:latin typeface="Times New Roman" charset="0"/>
                <a:cs typeface="宋体" charset="0"/>
              </a:rPr>
              <a:t>'])</a:t>
            </a:r>
            <a:endParaRPr lang="zh-CN" sz="1400" b="1">
              <a:cs typeface="宋体" charset="0"/>
            </a:endParaRPr>
          </a:p>
          <a:p>
            <a:pPr indent="0"/>
            <a:r>
              <a:rPr lang="zh-CN" sz="1400" b="1">
                <a:cs typeface="宋体" charset="0"/>
              </a:rPr>
              <a:t>danpian['影片名称'] = danpian['影片名称'].apply(remove_episode_number)</a:t>
            </a:r>
          </a:p>
          <a:p>
            <a:pPr indent="0"/>
            <a:r>
              <a:rPr lang="zh-CN" sz="1400" b="1">
                <a:cs typeface="宋体" charset="0"/>
              </a:rPr>
              <a:t>danpian['影片名称'] = danpian['影片名称'].apply(remove_high_resolution)</a:t>
            </a:r>
          </a:p>
          <a:p>
            <a:pPr indent="0"/>
            <a:r>
              <a:rPr lang="zh-CN" sz="1400" b="1">
                <a:cs typeface="宋体" charset="0"/>
              </a:rPr>
              <a:t>danpian['影片名称'] = danpian['影片名称'].apply(remove_inner_bracket)</a:t>
            </a:r>
          </a:p>
          <a:p>
            <a:pPr indent="0"/>
            <a:r>
              <a:rPr lang="zh-CN" sz="1400" b="1">
                <a:cs typeface="宋体" charset="0"/>
              </a:rPr>
              <a:t>danpian['影片名称'] = danpian['影片名称'].apply(remove_NEW)</a:t>
            </a:r>
            <a:endParaRPr lang="zh-CN" altLang="en-US" sz="1400" b="1"/>
          </a:p>
        </p:txBody>
      </p:sp>
      <p:sp>
        <p:nvSpPr>
          <p:cNvPr id="2" name="文本框 1"/>
          <p:cNvSpPr txBox="1"/>
          <p:nvPr/>
        </p:nvSpPr>
        <p:spPr>
          <a:xfrm>
            <a:off x="5486400" y="3729673"/>
            <a:ext cx="5080000" cy="2306955"/>
          </a:xfrm>
          <a:prstGeom prst="rect">
            <a:avLst/>
          </a:prstGeom>
          <a:noFill/>
          <a:ln w="9525">
            <a:noFill/>
          </a:ln>
        </p:spPr>
        <p:txBody>
          <a:bodyPr>
            <a:spAutoFit/>
          </a:bodyPr>
          <a:lstStyle/>
          <a:p>
            <a:pPr marL="0" indent="0" algn="l"/>
            <a:r>
              <a:rPr lang="en-US" sz="1600" b="1">
                <a:latin typeface="宋体" charset="0"/>
                <a:cs typeface="宋体" charset="0"/>
              </a:rPr>
              <a:t>from datetime import date</a:t>
            </a:r>
          </a:p>
          <a:p>
            <a:pPr marL="0" indent="0" algn="l"/>
            <a:r>
              <a:rPr lang="en-US" sz="1600" b="1">
                <a:latin typeface="宋体" charset="0"/>
                <a:cs typeface="宋体" charset="0"/>
              </a:rPr>
              <a:t>today = '20170930'</a:t>
            </a:r>
          </a:p>
          <a:p>
            <a:pPr marL="0" indent="0" algn="l"/>
            <a:r>
              <a:rPr lang="en-US" sz="1600" b="1">
                <a:latin typeface="宋体" charset="0"/>
                <a:cs typeface="宋体" charset="0"/>
              </a:rPr>
              <a:t>print(today)</a:t>
            </a:r>
            <a:endParaRPr lang="zh-CN" sz="1600" b="1">
              <a:cs typeface="宋体" charset="0"/>
            </a:endParaRPr>
          </a:p>
          <a:p>
            <a:pPr marL="0" indent="0" algn="l"/>
            <a:r>
              <a:rPr lang="zh-CN" sz="1600" b="1">
                <a:cs typeface="宋体" charset="0"/>
              </a:rPr>
              <a:t>user['当前套餐使用天数'] = (datetime.strptime(today, '%Y%m%d') - pd.to_datetime(user['状态改变时间'],format="%Y%m%d")).astype('timedelta64[D]')</a:t>
            </a:r>
          </a:p>
          <a:p>
            <a:pPr marL="0" indent="0" algn="l"/>
            <a:r>
              <a:rPr lang="zh-CN" sz="1600" b="1">
                <a:cs typeface="宋体" charset="0"/>
              </a:rPr>
              <a:t>user['入网天数'] = (datetime.strptime(today, '%Y%m%d') - pd.to_datetime(user['入网时间'],format="%Y%m%d")).astype('timedelta64[D]')</a:t>
            </a:r>
            <a:endParaRPr lang="zh-CN" altLang="en-US" sz="1600" b="1"/>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57.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14.xml><?xml version="1.0" encoding="utf-8"?>
<p:tagLst xmlns:a="http://schemas.openxmlformats.org/drawingml/2006/main" xmlns:r="http://schemas.openxmlformats.org/officeDocument/2006/relationships" xmlns:p="http://schemas.openxmlformats.org/presentationml/2006/main">
  <p:tag name="KSO_WM_SLIDE_ID" val="custom20187308_6"/>
  <p:tag name="KSO_WM_TEMPLATE_SUBCATEGORY" val="0"/>
  <p:tag name="KSO_WM_SLIDE_TYPE" val="text"/>
  <p:tag name="KSO_WM_SLIDE_SUBTYPE" val="diag"/>
  <p:tag name="KSO_WM_SLIDE_ITEM_CNT" val="4"/>
  <p:tag name="KSO_WM_SLIDE_INDEX" val="6"/>
  <p:tag name="KSO_WM_SLIDE_SIZE" val="848.59*218.003"/>
  <p:tag name="KSO_WM_SLIDE_POSITION" val="56.1569*152.553"/>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4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6*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41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6*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4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6*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4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custom20187308_6*m_h_i*1_2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41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187308_6*m_h_a*1_2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custom20187308_6*m_h_i*1_3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42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187308_6*m_h_a*1_3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4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custom20187308_6*m_h_i*1_4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42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custom20187308_6*m_h_a*1_4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42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187308_2*b*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425.xml><?xml version="1.0" encoding="utf-8"?>
<p:tagLst xmlns:a="http://schemas.openxmlformats.org/drawingml/2006/main" xmlns:r="http://schemas.openxmlformats.org/officeDocument/2006/relationships" xmlns:p="http://schemas.openxmlformats.org/presentationml/2006/main">
  <p:tag name="KSO_WM_UNIT_ISCONTENTSTITLE" val="1"/>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87308_2*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4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4"/>
  <p:tag name="KSO_WM_UNIT_ID" val="custom20187308_2*i*4"/>
  <p:tag name="KSO_WM_TEMPLATE_CATEGORY" val="custom"/>
  <p:tag name="KSO_WM_TEMPLATE_INDEX" val="20187308"/>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4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6*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4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6*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4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6*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SLIDE_ID" val="custom20187308_3"/>
  <p:tag name="KSO_WM_TEMPLATE_SUBCATEGORY" val="0"/>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87308"/>
  <p:tag name="KSO_WM_SLIDE_LAYOUT" val="a_b_e"/>
  <p:tag name="KSO_WM_SLIDE_LAYOUT_CNT" val="1_1_1"/>
</p:tagLst>
</file>

<file path=ppt/tags/tag4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60"/>
  <p:tag name="KSO_WM_UNIT_HIGHLIGHT" val="0"/>
  <p:tag name="KSO_WM_UNIT_COMPATIBLE" val="0"/>
  <p:tag name="KSO_WM_UNIT_DIAGRAM_ISNUMVISUAL" val="0"/>
  <p:tag name="KSO_WM_UNIT_DIAGRAM_ISREFERUNIT" val="0"/>
  <p:tag name="KSO_WM_UNIT_TYPE" val="a"/>
  <p:tag name="KSO_WM_UNIT_INDEX" val="1"/>
  <p:tag name="KSO_WM_UNIT_ID" val="custom20187308_3*a*1"/>
  <p:tag name="KSO_WM_TEMPLATE_CATEGORY" val="custom"/>
  <p:tag name="KSO_WM_TEMPLATE_INDEX" val="20187308"/>
  <p:tag name="KSO_WM_UNIT_LAYERLEVEL" val="1"/>
  <p:tag name="KSO_WM_TAG_VERSION" val="1.0"/>
  <p:tag name="KSO_WM_BEAUTIFY_FLAG" val="#wm#"/>
</p:tagLst>
</file>

<file path=ppt/tags/tag432.xml><?xml version="1.0" encoding="utf-8"?>
<p:tagLst xmlns:a="http://schemas.openxmlformats.org/drawingml/2006/main" xmlns:r="http://schemas.openxmlformats.org/officeDocument/2006/relationships"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187308_3*e*1"/>
  <p:tag name="KSO_WM_TEMPLATE_CATEGORY" val="custom"/>
  <p:tag name="KSO_WM_TEMPLATE_INDEX" val="20187308"/>
  <p:tag name="KSO_WM_UNIT_LAYERLEVEL" val="1"/>
  <p:tag name="KSO_WM_TAG_VERSION" val="1.0"/>
  <p:tag name="KSO_WM_BEAUTIFY_FLAG" val="#wm#"/>
</p:tagLst>
</file>

<file path=ppt/tags/tag433.xml><?xml version="1.0" encoding="utf-8"?>
<p:tagLst xmlns:a="http://schemas.openxmlformats.org/drawingml/2006/main" xmlns:r="http://schemas.openxmlformats.org/officeDocument/2006/relationships" xmlns:p="http://schemas.openxmlformats.org/presentationml/2006/main">
  <p:tag name="KSO_WM_SLIDE_ID" val="custom20187308_5"/>
  <p:tag name="KSO_WM_TEMPLATE_SUBCATEGORY" val="0"/>
  <p:tag name="KSO_WM_SLIDE_TYPE" val="text"/>
  <p:tag name="KSO_WM_SLIDE_SUBTYPE" val="diag"/>
  <p:tag name="KSO_WM_SLIDE_ITEM_CNT" val="3"/>
  <p:tag name="KSO_WM_SLIDE_INDEX" val="5"/>
  <p:tag name="KSO_WM_SLIDE_SIZE" val="385.928*302.033"/>
  <p:tag name="KSO_WM_SLIDE_POSITION" val="56.1572*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4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5*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435.xml><?xml version="1.0" encoding="utf-8"?>
<p:tagLst xmlns:a="http://schemas.openxmlformats.org/drawingml/2006/main" xmlns:r="http://schemas.openxmlformats.org/officeDocument/2006/relationships" xmlns:p="http://schemas.openxmlformats.org/presentationml/2006/main">
  <p:tag name="KSO_WM_SLIDE_ID" val="custom20187308_6"/>
  <p:tag name="KSO_WM_TEMPLATE_SUBCATEGORY" val="0"/>
  <p:tag name="KSO_WM_SLIDE_TYPE" val="text"/>
  <p:tag name="KSO_WM_SLIDE_SUBTYPE" val="diag"/>
  <p:tag name="KSO_WM_SLIDE_ITEM_CNT" val="4"/>
  <p:tag name="KSO_WM_SLIDE_INDEX" val="6"/>
  <p:tag name="KSO_WM_SLIDE_SIZE" val="848.59*218.003"/>
  <p:tag name="KSO_WM_SLIDE_POSITION" val="56.1569*152.553"/>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43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6*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4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6*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43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6*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43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6*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44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442.xml><?xml version="1.0" encoding="utf-8"?>
<p:tagLst xmlns:a="http://schemas.openxmlformats.org/drawingml/2006/main" xmlns:r="http://schemas.openxmlformats.org/officeDocument/2006/relationships" xmlns:p="http://schemas.openxmlformats.org/presentationml/2006/main">
  <p:tag name="KSO_WM_SLIDE_ID" val="custom20187308_3"/>
  <p:tag name="KSO_WM_TEMPLATE_SUBCATEGORY" val="0"/>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87308"/>
  <p:tag name="KSO_WM_SLIDE_LAYOUT" val="a_b_e"/>
  <p:tag name="KSO_WM_SLIDE_LAYOUT_CNT" val="1_1_1"/>
</p:tagLst>
</file>

<file path=ppt/tags/tag44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60"/>
  <p:tag name="KSO_WM_UNIT_HIGHLIGHT" val="0"/>
  <p:tag name="KSO_WM_UNIT_COMPATIBLE" val="0"/>
  <p:tag name="KSO_WM_UNIT_DIAGRAM_ISNUMVISUAL" val="0"/>
  <p:tag name="KSO_WM_UNIT_DIAGRAM_ISREFERUNIT" val="0"/>
  <p:tag name="KSO_WM_UNIT_TYPE" val="a"/>
  <p:tag name="KSO_WM_UNIT_INDEX" val="1"/>
  <p:tag name="KSO_WM_UNIT_ID" val="custom20187308_3*a*1"/>
  <p:tag name="KSO_WM_TEMPLATE_CATEGORY" val="custom"/>
  <p:tag name="KSO_WM_TEMPLATE_INDEX" val="20187308"/>
  <p:tag name="KSO_WM_UNIT_LAYERLEVEL" val="1"/>
  <p:tag name="KSO_WM_TAG_VERSION" val="1.0"/>
  <p:tag name="KSO_WM_BEAUTIFY_FLAG" val="#wm#"/>
</p:tagLst>
</file>

<file path=ppt/tags/tag444.xml><?xml version="1.0" encoding="utf-8"?>
<p:tagLst xmlns:a="http://schemas.openxmlformats.org/drawingml/2006/main" xmlns:r="http://schemas.openxmlformats.org/officeDocument/2006/relationships"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187308_3*e*1"/>
  <p:tag name="KSO_WM_TEMPLATE_CATEGORY" val="custom"/>
  <p:tag name="KSO_WM_TEMPLATE_INDEX" val="20187308"/>
  <p:tag name="KSO_WM_UNIT_LAYERLEVEL" val="1"/>
  <p:tag name="KSO_WM_TAG_VERSION" val="1.0"/>
  <p:tag name="KSO_WM_BEAUTIFY_FLAG" val="#wm#"/>
</p:tagLst>
</file>

<file path=ppt/tags/tag4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4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6*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44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6*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4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449.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451.xml><?xml version="1.0" encoding="utf-8"?>
<p:tagLst xmlns:a="http://schemas.openxmlformats.org/drawingml/2006/main" xmlns:r="http://schemas.openxmlformats.org/officeDocument/2006/relationships" xmlns:p="http://schemas.openxmlformats.org/presentationml/2006/main">
  <p:tag name="KSO_WM_SLIDE_ID" val="custom20187308_3"/>
  <p:tag name="KSO_WM_TEMPLATE_SUBCATEGORY" val="0"/>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87308"/>
  <p:tag name="KSO_WM_SLIDE_LAYOUT" val="a_b_e"/>
  <p:tag name="KSO_WM_SLIDE_LAYOUT_CNT" val="1_1_1"/>
</p:tagLst>
</file>

<file path=ppt/tags/tag45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60"/>
  <p:tag name="KSO_WM_UNIT_HIGHLIGHT" val="0"/>
  <p:tag name="KSO_WM_UNIT_COMPATIBLE" val="0"/>
  <p:tag name="KSO_WM_UNIT_DIAGRAM_ISNUMVISUAL" val="0"/>
  <p:tag name="KSO_WM_UNIT_DIAGRAM_ISREFERUNIT" val="0"/>
  <p:tag name="KSO_WM_UNIT_TYPE" val="a"/>
  <p:tag name="KSO_WM_UNIT_INDEX" val="1"/>
  <p:tag name="KSO_WM_UNIT_ID" val="custom20187308_3*a*1"/>
  <p:tag name="KSO_WM_TEMPLATE_CATEGORY" val="custom"/>
  <p:tag name="KSO_WM_TEMPLATE_INDEX" val="20187308"/>
  <p:tag name="KSO_WM_UNIT_LAYERLEVEL" val="1"/>
  <p:tag name="KSO_WM_TAG_VERSION" val="1.0"/>
  <p:tag name="KSO_WM_BEAUTIFY_FLAG" val="#wm#"/>
</p:tagLst>
</file>

<file path=ppt/tags/tag453.xml><?xml version="1.0" encoding="utf-8"?>
<p:tagLst xmlns:a="http://schemas.openxmlformats.org/drawingml/2006/main" xmlns:r="http://schemas.openxmlformats.org/officeDocument/2006/relationships"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187308_3*e*1"/>
  <p:tag name="KSO_WM_TEMPLATE_CATEGORY" val="custom"/>
  <p:tag name="KSO_WM_TEMPLATE_INDEX" val="20187308"/>
  <p:tag name="KSO_WM_UNIT_LAYERLEVEL" val="1"/>
  <p:tag name="KSO_WM_TAG_VERSION" val="1.0"/>
  <p:tag name="KSO_WM_BEAUTIFY_FLAG" val="#wm#"/>
</p:tagLst>
</file>

<file path=ppt/tags/tag454.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4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6*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45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6*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45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6*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45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6*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459.xml><?xml version="1.0" encoding="utf-8"?>
<p:tagLst xmlns:a="http://schemas.openxmlformats.org/drawingml/2006/main" xmlns:r="http://schemas.openxmlformats.org/officeDocument/2006/relationships" xmlns:p="http://schemas.openxmlformats.org/presentationml/2006/main">
  <p:tag name="KSO_WM_SLIDE_ID" val="custom20187308_3"/>
  <p:tag name="KSO_WM_TEMPLATE_SUBCATEGORY" val="0"/>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87308"/>
  <p:tag name="KSO_WM_SLIDE_LAYOUT" val="a_b_e"/>
  <p:tag name="KSO_WM_SLIDE_LAYOUT_CNT" val="1_1_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60"/>
  <p:tag name="KSO_WM_UNIT_HIGHLIGHT" val="0"/>
  <p:tag name="KSO_WM_UNIT_COMPATIBLE" val="0"/>
  <p:tag name="KSO_WM_UNIT_DIAGRAM_ISNUMVISUAL" val="0"/>
  <p:tag name="KSO_WM_UNIT_DIAGRAM_ISREFERUNIT" val="0"/>
  <p:tag name="KSO_WM_UNIT_TYPE" val="a"/>
  <p:tag name="KSO_WM_UNIT_INDEX" val="1"/>
  <p:tag name="KSO_WM_UNIT_ID" val="custom20187308_3*a*1"/>
  <p:tag name="KSO_WM_TEMPLATE_CATEGORY" val="custom"/>
  <p:tag name="KSO_WM_TEMPLATE_INDEX" val="20187308"/>
  <p:tag name="KSO_WM_UNIT_LAYERLEVEL" val="1"/>
  <p:tag name="KSO_WM_TAG_VERSION" val="1.0"/>
  <p:tag name="KSO_WM_BEAUTIFY_FLAG" val="#wm#"/>
</p:tagLst>
</file>

<file path=ppt/tags/tag461.xml><?xml version="1.0" encoding="utf-8"?>
<p:tagLst xmlns:a="http://schemas.openxmlformats.org/drawingml/2006/main" xmlns:r="http://schemas.openxmlformats.org/officeDocument/2006/relationships"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187308_3*e*1"/>
  <p:tag name="KSO_WM_TEMPLATE_CATEGORY" val="custom"/>
  <p:tag name="KSO_WM_TEMPLATE_INDEX" val="20187308"/>
  <p:tag name="KSO_WM_UNIT_LAYERLEVEL" val="1"/>
  <p:tag name="KSO_WM_TAG_VERSION" val="1.0"/>
  <p:tag name="KSO_WM_BEAUTIFY_FLAG" val="#wm#"/>
</p:tagLst>
</file>

<file path=ppt/tags/tag4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63.xml><?xml version="1.0" encoding="utf-8"?>
<p:tagLst xmlns:a="http://schemas.openxmlformats.org/drawingml/2006/main" xmlns:r="http://schemas.openxmlformats.org/officeDocument/2006/relationships" xmlns:p="http://schemas.openxmlformats.org/presentationml/2006/main">
  <p:tag name="KSO_WM_SLIDE_ID" val="custom20187308_6"/>
  <p:tag name="KSO_WM_TEMPLATE_SUBCATEGORY" val="0"/>
  <p:tag name="KSO_WM_SLIDE_TYPE" val="text"/>
  <p:tag name="KSO_WM_SLIDE_SUBTYPE" val="diag"/>
  <p:tag name="KSO_WM_SLIDE_ITEM_CNT" val="4"/>
  <p:tag name="KSO_WM_SLIDE_INDEX" val="6"/>
  <p:tag name="KSO_WM_SLIDE_SIZE" val="848.59*218.003"/>
  <p:tag name="KSO_WM_SLIDE_POSITION" val="56.1569*152.553"/>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4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a"/>
  <p:tag name="KSO_WM_UNIT_INDEX" val="1"/>
  <p:tag name="KSO_WM_UNIT_LAYERLEVEL" val="1"/>
  <p:tag name="KSO_WM_UNIT_VALUE" val="8"/>
  <p:tag name="KSO_WM_UNIT_ISCONTENTSTITLE" val="0"/>
  <p:tag name="KSO_WM_UNIT_HIGHLIGHT" val="0"/>
  <p:tag name="KSO_WM_UNIT_COMPATIBLE" val="0"/>
  <p:tag name="KSO_WM_UNIT_CLEAR" val="0"/>
  <p:tag name="KSO_WM_BEAUTIFY_FLAG" val="#wm#"/>
  <p:tag name="KSO_WM_TAG_VERSION" val="1.0"/>
  <p:tag name="KSO_WM_UNIT_ID" val="custom20188978_13*a*1"/>
  <p:tag name="KSO_WM_UNIT_PRESET_TEXT" val="THANK YOU"/>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5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1831</Words>
  <Application>Microsoft Office PowerPoint</Application>
  <PresentationFormat>自定义</PresentationFormat>
  <Paragraphs>188</Paragraphs>
  <Slides>25</Slides>
  <Notes>11</Notes>
  <HiddenSlides>0</HiddenSlides>
  <MMClips>0</MMClips>
  <ScaleCrop>false</ScaleCrop>
  <HeadingPairs>
    <vt:vector size="4" baseType="variant">
      <vt:variant>
        <vt:lpstr>主题</vt:lpstr>
      </vt:variant>
      <vt:variant>
        <vt:i4>7</vt:i4>
      </vt:variant>
      <vt:variant>
        <vt:lpstr>幻灯片标题</vt:lpstr>
      </vt:variant>
      <vt:variant>
        <vt:i4>25</vt:i4>
      </vt:variant>
    </vt:vector>
  </HeadingPairs>
  <TitlesOfParts>
    <vt:vector size="32" baseType="lpstr">
      <vt:lpstr>自定义设计方案</vt:lpstr>
      <vt:lpstr>5_自定义设计方案</vt:lpstr>
      <vt:lpstr>4_自定义设计方案</vt:lpstr>
      <vt:lpstr>2_自定义设计方案</vt:lpstr>
      <vt:lpstr>3_自定义设计方案</vt:lpstr>
      <vt:lpstr>1_自定义设计方案</vt:lpstr>
      <vt:lpstr>Office 主题​​</vt:lpstr>
      <vt:lpstr>电视节目推荐模型构建</vt:lpstr>
      <vt:lpstr>PowerPoint 演示文稿</vt:lpstr>
      <vt:lpstr>PowerPoint 演示文稿</vt:lpstr>
      <vt:lpstr>PowerPoint 演示文稿</vt:lpstr>
      <vt:lpstr>数据清洗/探索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智能推荐算法的构建</vt:lpstr>
      <vt:lpstr>PowerPoint 演示文稿</vt:lpstr>
      <vt:lpstr>PowerPoint 演示文稿</vt:lpstr>
      <vt:lpstr>PowerPoint 演示文稿</vt:lpstr>
      <vt:lpstr>PowerPoint 演示文稿</vt:lpstr>
      <vt:lpstr>结果</vt:lpstr>
      <vt:lpstr>基于物品的协同过滤算法的模型构建与评价</vt:lpstr>
      <vt:lpstr>推荐结果</vt:lpstr>
      <vt:lpstr>模型比较与总结评价</vt:lpstr>
      <vt:lpstr>PowerPoint 演示文稿</vt:lpstr>
      <vt:lpstr>总结与展望</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基于用户收视记录的电视节目推荐模型构建</dc:title>
  <dc:creator>huibin</dc:creator>
  <cp:lastModifiedBy>Win7_64</cp:lastModifiedBy>
  <cp:revision>23</cp:revision>
  <dcterms:created xsi:type="dcterms:W3CDTF">2019-06-26T00:07:58Z</dcterms:created>
  <dcterms:modified xsi:type="dcterms:W3CDTF">2019-06-26T01:56:36Z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2052-11.1.0.8392</vt:lpwstr>
  </property>
</Properties>
</file>