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sz="4800" dirty="0" smtClean="0"/>
              <a:t>Sideshow</a:t>
            </a:r>
            <a:r>
              <a:rPr lang="en-US" dirty="0" smtClean="0"/>
              <a:t> Bob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Members:</a:t>
            </a:r>
          </a:p>
          <a:p>
            <a:r>
              <a:rPr lang="bg-BG" sz="2800" dirty="0" smtClean="0"/>
              <a:t>Евгени Костадинов</a:t>
            </a:r>
          </a:p>
          <a:p>
            <a:r>
              <a:rPr lang="bg-BG" sz="2800" dirty="0" smtClean="0"/>
              <a:t>Иван Иванов</a:t>
            </a:r>
          </a:p>
          <a:p>
            <a:r>
              <a:rPr lang="bg-BG" sz="2800" dirty="0" smtClean="0"/>
              <a:t>Радослав Стоянов</a:t>
            </a:r>
          </a:p>
          <a:p>
            <a:r>
              <a:rPr lang="bg-BG" sz="2800" dirty="0" smtClean="0"/>
              <a:t>Станислав Стойчев</a:t>
            </a:r>
          </a:p>
          <a:p>
            <a:r>
              <a:rPr lang="bg-BG" sz="2800" dirty="0" smtClean="0"/>
              <a:t>Страхил Нейков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3467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Car Dealership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Basic structure:</a:t>
            </a:r>
          </a:p>
          <a:p>
            <a:pPr>
              <a:buFontTx/>
              <a:buChar char="-"/>
            </a:pPr>
            <a:r>
              <a:rPr lang="en-US" sz="2800" dirty="0" smtClean="0"/>
              <a:t>vehicles, clients, employees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Functionality:</a:t>
            </a:r>
          </a:p>
          <a:p>
            <a:pPr>
              <a:buFontTx/>
              <a:buChar char="-"/>
            </a:pPr>
            <a:r>
              <a:rPr lang="en-US" sz="2800" dirty="0" smtClean="0"/>
              <a:t>Customize and create you own vehicle</a:t>
            </a:r>
          </a:p>
          <a:p>
            <a:pPr>
              <a:buFontTx/>
              <a:buChar char="-"/>
            </a:pPr>
            <a:r>
              <a:rPr lang="en-US" sz="2800" dirty="0" smtClean="0"/>
              <a:t>Browse a selection of predefined </a:t>
            </a:r>
          </a:p>
          <a:p>
            <a:pPr marL="0" indent="0">
              <a:buNone/>
            </a:pPr>
            <a:r>
              <a:rPr lang="en-US" sz="2800" dirty="0" smtClean="0"/>
              <a:t>Vehicles</a:t>
            </a:r>
          </a:p>
          <a:p>
            <a:pPr>
              <a:buFontTx/>
              <a:buChar char="-"/>
            </a:pPr>
            <a:r>
              <a:rPr lang="en-US" sz="2800" dirty="0" smtClean="0"/>
              <a:t>Test drive</a:t>
            </a:r>
          </a:p>
          <a:p>
            <a:pPr>
              <a:buFontTx/>
              <a:buChar char="-"/>
            </a:pPr>
            <a:r>
              <a:rPr lang="en-US" sz="2800" dirty="0" smtClean="0"/>
              <a:t>Watch out for the crazy back-stabbing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ealer from Gorublyane!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Tx/>
              <a:buChar char="-"/>
            </a:pP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252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43000"/>
            <a:ext cx="4479367" cy="5638800"/>
          </a:xfrm>
        </p:spPr>
      </p:pic>
    </p:spTree>
    <p:extLst>
      <p:ext uri="{BB962C8B-B14F-4D97-AF65-F5344CB8AC3E}">
        <p14:creationId xmlns:p14="http://schemas.microsoft.com/office/powerpoint/2010/main" val="28730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Demonstration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 </a:t>
            </a:r>
            <a:r>
              <a:rPr lang="en-US" sz="2800" dirty="0" smtClean="0"/>
              <a:t>       Thank you for your attention</a:t>
            </a:r>
            <a:endParaRPr lang="bg-BG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534400" cy="567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sz="4800" dirty="0" smtClean="0"/>
              <a:t>Sideshow</a:t>
            </a:r>
            <a:r>
              <a:rPr lang="en-US" dirty="0" smtClean="0"/>
              <a:t> Bob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     </a:t>
            </a:r>
            <a:r>
              <a:rPr lang="en-US" sz="2800" b="1" dirty="0" smtClean="0"/>
              <a:t>Thank you for your attention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3985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Team Sideshow Bob</vt:lpstr>
      <vt:lpstr>Project: Car Dealership</vt:lpstr>
      <vt:lpstr>Class Diagram</vt:lpstr>
      <vt:lpstr>UI Demonstration</vt:lpstr>
      <vt:lpstr>Team Sideshow Bob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Sideshow Bob</dc:title>
  <dc:creator>Stann</dc:creator>
  <cp:lastModifiedBy>Stan</cp:lastModifiedBy>
  <cp:revision>5</cp:revision>
  <dcterms:created xsi:type="dcterms:W3CDTF">2006-08-16T00:00:00Z</dcterms:created>
  <dcterms:modified xsi:type="dcterms:W3CDTF">2013-03-20T06:05:51Z</dcterms:modified>
</cp:coreProperties>
</file>