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B91E9-42F0-4313-8EC0-9F2824DCA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8800" dirty="0"/>
              <a:t>GO GREEN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8D4E7A-C2BB-4756-B7B1-ED81159A4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 sustainability fun!</a:t>
            </a:r>
          </a:p>
          <a:p>
            <a:r>
              <a:rPr lang="en-US" sz="2400" dirty="0"/>
              <a:t>By Dragos, </a:t>
            </a:r>
            <a:r>
              <a:rPr lang="en-US" sz="2400" dirty="0" err="1"/>
              <a:t>Ivaylo</a:t>
            </a:r>
            <a:r>
              <a:rPr lang="en-US" sz="2400" dirty="0"/>
              <a:t>, </a:t>
            </a:r>
            <a:r>
              <a:rPr lang="en-US" sz="2400" dirty="0" err="1"/>
              <a:t>Wouter</a:t>
            </a:r>
            <a:r>
              <a:rPr lang="en-US" sz="2400" dirty="0"/>
              <a:t>, Jeroen, Ali, Jochem</a:t>
            </a:r>
          </a:p>
        </p:txBody>
      </p:sp>
    </p:spTree>
    <p:extLst>
      <p:ext uri="{BB962C8B-B14F-4D97-AF65-F5344CB8AC3E}">
        <p14:creationId xmlns:p14="http://schemas.microsoft.com/office/powerpoint/2010/main" val="75316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7F881-76AE-4CA6-A202-CB263FA1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6000" dirty="0"/>
              <a:t>Content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075502-2067-4B7E-A020-E72CD7BA1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>
            <a:normAutofit/>
          </a:bodyPr>
          <a:lstStyle/>
          <a:p>
            <a:r>
              <a:rPr lang="en-US" sz="2800" dirty="0"/>
              <a:t>Demo</a:t>
            </a:r>
          </a:p>
          <a:p>
            <a:r>
              <a:rPr lang="en-US" sz="2800" dirty="0"/>
              <a:t>Technical aspects</a:t>
            </a:r>
          </a:p>
          <a:p>
            <a:pPr lvl="1"/>
            <a:r>
              <a:rPr lang="en-US" sz="2800" dirty="0"/>
              <a:t>GUI</a:t>
            </a:r>
          </a:p>
          <a:p>
            <a:pPr lvl="1"/>
            <a:r>
              <a:rPr lang="en-US" sz="2800" dirty="0"/>
              <a:t>Server</a:t>
            </a:r>
          </a:p>
          <a:p>
            <a:pPr lvl="1"/>
            <a:r>
              <a:rPr lang="en-US" sz="2800"/>
              <a:t>Database</a:t>
            </a:r>
            <a:endParaRPr lang="en-US" sz="2800" dirty="0"/>
          </a:p>
          <a:p>
            <a:r>
              <a:rPr lang="en-US" sz="2800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65167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CEE13-D926-46A7-87CA-2DAC0602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GUI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86FC95-003F-48F5-B3F7-2301EE8AA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</a:t>
            </a:r>
          </a:p>
          <a:p>
            <a:r>
              <a:rPr lang="en-US" sz="2800" dirty="0"/>
              <a:t>Contrast</a:t>
            </a:r>
          </a:p>
          <a:p>
            <a:r>
              <a:rPr lang="en-US" sz="2800" dirty="0"/>
              <a:t>Sustainability</a:t>
            </a:r>
          </a:p>
        </p:txBody>
      </p:sp>
    </p:spTree>
    <p:extLst>
      <p:ext uri="{BB962C8B-B14F-4D97-AF65-F5344CB8AC3E}">
        <p14:creationId xmlns:p14="http://schemas.microsoft.com/office/powerpoint/2010/main" val="325568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E0E28-158C-4EEE-9F9D-4CFF4C3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Server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7271CE-286C-4344-B680-A0EFA3A8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Spring</a:t>
            </a:r>
          </a:p>
          <a:p>
            <a:r>
              <a:rPr lang="en-US" sz="2800" dirty="0"/>
              <a:t>Structure</a:t>
            </a:r>
          </a:p>
          <a:p>
            <a:pPr lvl="1"/>
            <a:r>
              <a:rPr lang="en-US" sz="2600" dirty="0"/>
              <a:t>Controllers</a:t>
            </a:r>
          </a:p>
          <a:p>
            <a:pPr lvl="1"/>
            <a:r>
              <a:rPr lang="en-US" sz="2600" dirty="0"/>
              <a:t>Services</a:t>
            </a:r>
          </a:p>
          <a:p>
            <a:pPr lvl="1"/>
            <a:r>
              <a:rPr lang="en-US" sz="2600" dirty="0"/>
              <a:t>DAO’s</a:t>
            </a:r>
          </a:p>
        </p:txBody>
      </p:sp>
    </p:spTree>
    <p:extLst>
      <p:ext uri="{BB962C8B-B14F-4D97-AF65-F5344CB8AC3E}">
        <p14:creationId xmlns:p14="http://schemas.microsoft.com/office/powerpoint/2010/main" val="135099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E0E28-158C-4EEE-9F9D-4CFF4C3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Database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7271CE-286C-4344-B680-A0EFA3A8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ER diagram here</a:t>
            </a:r>
          </a:p>
        </p:txBody>
      </p:sp>
    </p:spTree>
    <p:extLst>
      <p:ext uri="{BB962C8B-B14F-4D97-AF65-F5344CB8AC3E}">
        <p14:creationId xmlns:p14="http://schemas.microsoft.com/office/powerpoint/2010/main" val="404350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E0E28-158C-4EEE-9F9D-4CFF4C31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Process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7271CE-286C-4344-B680-A0EFA3A8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SCRUM</a:t>
            </a:r>
          </a:p>
          <a:p>
            <a:r>
              <a:rPr lang="en-US" sz="2600" dirty="0"/>
              <a:t>GitLab</a:t>
            </a:r>
          </a:p>
          <a:p>
            <a:r>
              <a:rPr lang="en-US" sz="2600" dirty="0"/>
              <a:t>Divide disciplines</a:t>
            </a:r>
          </a:p>
          <a:p>
            <a:r>
              <a:rPr lang="en-US" sz="2600" dirty="0"/>
              <a:t>Meetings</a:t>
            </a:r>
          </a:p>
        </p:txBody>
      </p:sp>
    </p:spTree>
    <p:extLst>
      <p:ext uri="{BB962C8B-B14F-4D97-AF65-F5344CB8AC3E}">
        <p14:creationId xmlns:p14="http://schemas.microsoft.com/office/powerpoint/2010/main" val="70996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115E5-4E4E-4C41-A2CD-1F34AF110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The end!</a:t>
            </a:r>
          </a:p>
        </p:txBody>
      </p:sp>
    </p:spTree>
    <p:extLst>
      <p:ext uri="{BB962C8B-B14F-4D97-AF65-F5344CB8AC3E}">
        <p14:creationId xmlns:p14="http://schemas.microsoft.com/office/powerpoint/2010/main" val="28272514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49</Words>
  <Application>Microsoft Office PowerPoint</Application>
  <PresentationFormat>Breedbeeld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GO GREEN</vt:lpstr>
      <vt:lpstr>Content</vt:lpstr>
      <vt:lpstr>GUI</vt:lpstr>
      <vt:lpstr>Server</vt:lpstr>
      <vt:lpstr>Database</vt:lpstr>
      <vt:lpstr>Process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GREEN</dc:title>
  <dc:creator>Jochem van Lith</dc:creator>
  <cp:lastModifiedBy>Jochem van Lith</cp:lastModifiedBy>
  <cp:revision>3</cp:revision>
  <dcterms:created xsi:type="dcterms:W3CDTF">2019-04-05T10:14:33Z</dcterms:created>
  <dcterms:modified xsi:type="dcterms:W3CDTF">2019-04-05T10:36:58Z</dcterms:modified>
</cp:coreProperties>
</file>