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302" r:id="rId2"/>
    <p:sldId id="303" r:id="rId3"/>
    <p:sldId id="301" r:id="rId4"/>
    <p:sldId id="304" r:id="rId5"/>
    <p:sldId id="305" r:id="rId6"/>
    <p:sldId id="306" r:id="rId7"/>
  </p:sldIdLst>
  <p:sldSz cx="10693400" cy="7561263"/>
  <p:notesSz cx="6797675" cy="9926638"/>
  <p:defaultTextStyle>
    <a:defPPr>
      <a:defRPr lang="de-DE"/>
    </a:defPPr>
    <a:lvl1pPr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1139">
          <p15:clr>
            <a:srgbClr val="A4A3A4"/>
          </p15:clr>
        </p15:guide>
        <p15:guide id="3" orient="horz" pos="4203">
          <p15:clr>
            <a:srgbClr val="A4A3A4"/>
          </p15:clr>
        </p15:guide>
        <p15:guide id="4" orient="horz" pos="4227">
          <p15:clr>
            <a:srgbClr val="A4A3A4"/>
          </p15:clr>
        </p15:guide>
        <p15:guide id="5" orient="horz" pos="856">
          <p15:clr>
            <a:srgbClr val="A4A3A4"/>
          </p15:clr>
        </p15:guide>
        <p15:guide id="6" pos="3368">
          <p15:clr>
            <a:srgbClr val="A4A3A4"/>
          </p15:clr>
        </p15:guide>
        <p15:guide id="7" pos="869">
          <p15:clr>
            <a:srgbClr val="A4A3A4"/>
          </p15:clr>
        </p15:guide>
        <p15:guide id="8" pos="65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CCCC"/>
    <a:srgbClr val="E9CFCC"/>
    <a:srgbClr val="FF3300"/>
    <a:srgbClr val="008000"/>
    <a:srgbClr val="555557"/>
    <a:srgbClr val="E3F2F3"/>
    <a:srgbClr val="0064B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1" autoAdjust="0"/>
    <p:restoredTop sz="94660" autoAdjust="0"/>
  </p:normalViewPr>
  <p:slideViewPr>
    <p:cSldViewPr snapToGrid="0">
      <p:cViewPr varScale="1">
        <p:scale>
          <a:sx n="102" d="100"/>
          <a:sy n="102" d="100"/>
        </p:scale>
        <p:origin x="1386" y="108"/>
      </p:cViewPr>
      <p:guideLst>
        <p:guide orient="horz" pos="2382"/>
        <p:guide orient="horz" pos="1139"/>
        <p:guide orient="horz" pos="4203"/>
        <p:guide orient="horz" pos="4227"/>
        <p:guide orient="horz" pos="856"/>
        <p:guide pos="3368"/>
        <p:guide pos="869"/>
        <p:guide pos="6554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8" tIns="46064" rIns="92128" bIns="46064" numCol="1" anchor="t" anchorCtr="0" compatLnSpc="1">
            <a:prstTxWarp prst="textNoShape">
              <a:avLst/>
            </a:prstTxWarp>
          </a:bodyPr>
          <a:lstStyle>
            <a:lvl1pPr defTabSz="922013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2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8" tIns="46064" rIns="92128" bIns="46064" numCol="1" anchor="t" anchorCtr="0" compatLnSpc="1">
            <a:prstTxWarp prst="textNoShape">
              <a:avLst/>
            </a:prstTxWarp>
          </a:bodyPr>
          <a:lstStyle>
            <a:lvl1pPr algn="r" defTabSz="922013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7766"/>
            <a:ext cx="2944342" cy="49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8" tIns="46064" rIns="92128" bIns="46064" numCol="1" anchor="b" anchorCtr="0" compatLnSpc="1">
            <a:prstTxWarp prst="textNoShape">
              <a:avLst/>
            </a:prstTxWarp>
          </a:bodyPr>
          <a:lstStyle>
            <a:lvl1pPr defTabSz="922013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27766"/>
            <a:ext cx="2944342" cy="49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8" tIns="46064" rIns="92128" bIns="46064" numCol="1" anchor="b" anchorCtr="0" compatLnSpc="1">
            <a:prstTxWarp prst="textNoShape">
              <a:avLst/>
            </a:prstTxWarp>
          </a:bodyPr>
          <a:lstStyle>
            <a:lvl1pPr algn="r" defTabSz="922013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72E841-A1B6-464D-83EE-DBB80D41E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0106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8" tIns="46064" rIns="92128" bIns="46064" numCol="1" anchor="t" anchorCtr="0" compatLnSpc="1">
            <a:prstTxWarp prst="textNoShape">
              <a:avLst/>
            </a:prstTxWarp>
          </a:bodyPr>
          <a:lstStyle>
            <a:lvl1pPr defTabSz="922013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2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8" tIns="46064" rIns="92128" bIns="46064" numCol="1" anchor="t" anchorCtr="0" compatLnSpc="1">
            <a:prstTxWarp prst="textNoShape">
              <a:avLst/>
            </a:prstTxWarp>
          </a:bodyPr>
          <a:lstStyle>
            <a:lvl1pPr algn="r" defTabSz="922013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6193"/>
            <a:ext cx="5438748" cy="4466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8" tIns="46064" rIns="92128" bIns="460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766"/>
            <a:ext cx="2944342" cy="49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8" tIns="46064" rIns="92128" bIns="46064" numCol="1" anchor="b" anchorCtr="0" compatLnSpc="1">
            <a:prstTxWarp prst="textNoShape">
              <a:avLst/>
            </a:prstTxWarp>
          </a:bodyPr>
          <a:lstStyle>
            <a:lvl1pPr defTabSz="922013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27766"/>
            <a:ext cx="2944342" cy="49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8" tIns="46064" rIns="92128" bIns="46064" numCol="1" anchor="b" anchorCtr="0" compatLnSpc="1">
            <a:prstTxWarp prst="textNoShape">
              <a:avLst/>
            </a:prstTxWarp>
          </a:bodyPr>
          <a:lstStyle>
            <a:lvl1pPr algn="r" defTabSz="922013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FBAC5F-CE48-4276-A9F5-961BC0A7B1F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72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FBAC5F-CE48-4276-A9F5-961BC0A7B1F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02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FBAC5F-CE48-4276-A9F5-961BC0A7B1F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765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FBAC5F-CE48-4276-A9F5-961BC0A7B1F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682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FBAC5F-CE48-4276-A9F5-961BC0A7B1F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83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FBAC5F-CE48-4276-A9F5-961BC0A7B1F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610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FBAC5F-CE48-4276-A9F5-961BC0A7B1F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30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 dirty="0">
                <a:solidFill>
                  <a:schemeClr val="tx1"/>
                </a:solidFill>
              </a:rPr>
              <a:t>Zürcher  Fachhochschule</a:t>
            </a:r>
          </a:p>
        </p:txBody>
      </p:sp>
      <p:pic>
        <p:nvPicPr>
          <p:cNvPr id="6" name="Picture 11" descr="zhaw_LO_d_bla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0688" y="250825"/>
            <a:ext cx="10874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38" y="628650"/>
            <a:ext cx="6837362" cy="1258888"/>
          </a:xfrm>
        </p:spPr>
        <p:txBody>
          <a:bodyPr/>
          <a:lstStyle>
            <a:lvl1pPr>
              <a:lnSpc>
                <a:spcPts val="3100"/>
              </a:lnSpc>
              <a:spcAft>
                <a:spcPts val="1600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8" y="2051050"/>
            <a:ext cx="9017000" cy="43180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de-CH"/>
              <a:t>Formatvorlage des Untertitelmasters durch Klicken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938D43-903D-4049-A87C-408FF9759FC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2668C-0E8A-43BA-856B-74F1436FE1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88" y="628650"/>
            <a:ext cx="2254250" cy="58483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38" y="628650"/>
            <a:ext cx="6610350" cy="58483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556C-2F52-4690-9C19-4721A7E33C4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0B21E-9BD6-47E6-A475-244777773D0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65F7-982D-4007-AD66-A1AF9A31605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F2E0-9B8A-4DE0-A002-710AB4EF39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11B33-DFD5-4917-96E5-8FCF3210EF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B94AF-6F59-4F3E-95F2-1D5C58E03F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DE4E6-6FF5-4226-9BE9-4DC89C8209B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45553-AF8C-409D-9265-EC563F785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6BA45-2A7D-47BA-911A-7E4066432E4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38" y="628650"/>
            <a:ext cx="7558087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Titelmasterformat durch Klicken bearbeiten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838" y="1798638"/>
            <a:ext cx="9017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4325" y="7124700"/>
            <a:ext cx="12144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defRPr sz="9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862A390-E72F-4DBB-8573-913CAD467C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0246" name="Picture 18" descr="zhaw_LO_d_blau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310688" y="250825"/>
            <a:ext cx="10874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1042988" rtl="0" eaLnBrk="0" fontAlgn="base" hangingPunct="0">
        <a:lnSpc>
          <a:spcPts val="3200"/>
        </a:lnSpc>
        <a:spcBef>
          <a:spcPct val="0"/>
        </a:spcBef>
        <a:spcAft>
          <a:spcPts val="16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341313" algn="l" defTabSz="1042988" rtl="0" eaLnBrk="0" fontAlgn="base" hangingPunct="0">
        <a:lnSpc>
          <a:spcPts val="2800"/>
        </a:lnSpc>
        <a:spcBef>
          <a:spcPct val="0"/>
        </a:spcBef>
        <a:spcAft>
          <a:spcPts val="1200"/>
        </a:spcAft>
        <a:buChar char="–"/>
        <a:defRPr sz="2400">
          <a:solidFill>
            <a:schemeClr val="tx1"/>
          </a:solidFill>
          <a:latin typeface="+mn-lt"/>
        </a:defRPr>
      </a:lvl2pPr>
      <a:lvl3pPr marL="1347788" indent="-261938" algn="l" defTabSz="104298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38325" indent="-260350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344738" indent="-258763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8019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2591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7163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1735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how.com/Make-a-Diwali-Paper-Lanter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noProof="0" dirty="0"/>
              <a:t>Tasks for ETP2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Additional HW feature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Documentation</a:t>
            </a:r>
            <a:br>
              <a:rPr lang="en-GB" sz="2400" b="0" kern="0" dirty="0"/>
            </a:br>
            <a:r>
              <a:rPr lang="en-GB" sz="2400" b="0" kern="0" dirty="0"/>
              <a:t>and Presentation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HW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SW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Remote control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Lampshade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551" y="1475711"/>
            <a:ext cx="6034711" cy="549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31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noProof="0" dirty="0"/>
              <a:t>Additional Hardware Feature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2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400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Implement </a:t>
            </a:r>
            <a:r>
              <a:rPr lang="en-GB" sz="2400" kern="0" dirty="0"/>
              <a:t>ONE</a:t>
            </a:r>
            <a:r>
              <a:rPr lang="en-GB" sz="2400" b="0" kern="0" dirty="0"/>
              <a:t> </a:t>
            </a:r>
            <a:r>
              <a:rPr lang="en-GB" sz="2400" kern="0" dirty="0"/>
              <a:t>additional feature of your choice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Some suggestions are:</a:t>
            </a:r>
            <a:br>
              <a:rPr lang="en-GB" sz="2400" b="0" kern="0" dirty="0"/>
            </a:br>
            <a:r>
              <a:rPr lang="en-GB" sz="2400" b="0" kern="0" dirty="0"/>
              <a:t>- clap sensor,  - motion detector,</a:t>
            </a:r>
            <a:br>
              <a:rPr lang="en-GB" sz="2400" b="0" kern="0" dirty="0"/>
            </a:br>
            <a:r>
              <a:rPr lang="en-GB" sz="2400" b="0" kern="0" dirty="0"/>
              <a:t>- colour adapted to ambient light,</a:t>
            </a:r>
            <a:br>
              <a:rPr lang="en-GB" sz="2400" b="0" kern="0" dirty="0"/>
            </a:br>
            <a:r>
              <a:rPr lang="en-GB" sz="2400" b="0" kern="0" dirty="0"/>
              <a:t>- colour as a function of air temperature,</a:t>
            </a:r>
            <a:br>
              <a:rPr lang="en-GB" sz="2400" b="0" kern="0" dirty="0"/>
            </a:br>
            <a:r>
              <a:rPr lang="en-GB" sz="2400" b="0" kern="0" dirty="0"/>
              <a:t>- light organ controlled by a microphone,</a:t>
            </a:r>
            <a:br>
              <a:rPr lang="en-GB" sz="2400" b="0" kern="0" dirty="0"/>
            </a:br>
            <a:r>
              <a:rPr lang="en-GB" sz="2400" b="0" kern="0" dirty="0"/>
              <a:t>- light spectrum features sound spectrum,</a:t>
            </a:r>
            <a:br>
              <a:rPr lang="en-GB" sz="2400" b="0" kern="0" dirty="0"/>
            </a:br>
            <a:r>
              <a:rPr lang="en-GB" sz="2400" b="0" kern="0" dirty="0"/>
              <a:t>- web integration, - visible light communication,</a:t>
            </a:r>
            <a:br>
              <a:rPr lang="en-GB" sz="2400" b="0" kern="0" dirty="0"/>
            </a:br>
            <a:r>
              <a:rPr lang="en-GB" sz="2400" b="0" kern="0" dirty="0"/>
              <a:t>…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kern="0" dirty="0"/>
              <a:t>Feel free to propose another feature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881" y="2767864"/>
            <a:ext cx="2952381" cy="14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98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noProof="0" dirty="0"/>
              <a:t>Documentation and Presentation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3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400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Define project management goals based on experiences in ETP1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Write a design report on the HW, SW and UI concepts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Write a user manual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Document the extra feature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Present and demonstrate the </a:t>
            </a:r>
            <a:r>
              <a:rPr lang="en-GB" sz="2400" b="0" kern="0" dirty="0" err="1"/>
              <a:t>Moodlight</a:t>
            </a:r>
            <a:endParaRPr lang="en-GB" sz="2400" b="0" kern="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612" y="4644291"/>
            <a:ext cx="748665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74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noProof="0" dirty="0"/>
              <a:t>Hardware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4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400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HW current drivers for 4 LED strings: red, green, blue and white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Include a 3.3V step down voltage regulator on the PCB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Place the Bluetooth module on the PCB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HW for additional feature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PCB is manufactured externally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</p:txBody>
      </p:sp>
      <p:pic>
        <p:nvPicPr>
          <p:cNvPr id="2050" name="Picture 2" descr="C:\Users\hhrt\SimplicityStudio\v2_workspace\Moodlight_Reference_Design\html\img\LEDdriverH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537" y="3124321"/>
            <a:ext cx="2117725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64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Soft</a:t>
            </a:r>
            <a:r>
              <a:rPr lang="en-GB" sz="3600" noProof="0" dirty="0"/>
              <a:t>ware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5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400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Write microcontroller SW for the LED drivers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Adapt SW for remote control over Bluetooth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Write microcontroller SW for additional feature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Modify the Android SW for your solution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Or implement an other remote control user interface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2400" b="0" kern="0" dirty="0"/>
          </a:p>
        </p:txBody>
      </p:sp>
      <p:pic>
        <p:nvPicPr>
          <p:cNvPr id="1026" name="Picture 2" descr="C:\Users\hhrt\SimplicityStudio\v2_workspace\Moodlight_Reference_Design\html\img\geck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937" y="1422400"/>
            <a:ext cx="2219325" cy="11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hrt\SimplicityStudio\v2_workspace\Moodlight_Reference_Design\html\img\ap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499" y="2797419"/>
            <a:ext cx="2290763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hrt\SimplicityStudio\v2_workspace\Moodlight_Reference_Design\html\img\colour_space_LE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099" y="4220795"/>
            <a:ext cx="2316163" cy="108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54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noProof="0" dirty="0"/>
              <a:t>Lampshade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6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400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Make or buy a lampshade or a diffusor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>
                <a:hlinkClick r:id="rId3"/>
              </a:rPr>
              <a:t>https://www.wikihow.com/Make-a-Diwali-Paper-Lantern</a:t>
            </a:r>
            <a:r>
              <a:rPr lang="en-GB" sz="2400" b="0" kern="0" dirty="0"/>
              <a:t> 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662" y="2143001"/>
            <a:ext cx="5181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0" y="2143001"/>
            <a:ext cx="4381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12207"/>
      </p:ext>
    </p:extLst>
  </p:cSld>
  <p:clrMapOvr>
    <a:masterClrMapping/>
  </p:clrMapOvr>
</p:sld>
</file>

<file path=ppt/theme/theme1.xml><?xml version="1.0" encoding="utf-8"?>
<a:theme xmlns:a="http://schemas.openxmlformats.org/drawingml/2006/main" name="zhaw_d">
  <a:themeElements>
    <a:clrScheme name="zhaw_d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d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zhaw_d</Template>
  <TotalTime>0</TotalTime>
  <Words>235</Words>
  <Application>Microsoft Office PowerPoint</Application>
  <PresentationFormat>Benutzerdefiniert</PresentationFormat>
  <Paragraphs>53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Arial</vt:lpstr>
      <vt:lpstr>zhaw_d</vt:lpstr>
      <vt:lpstr>Tasks for ETP2</vt:lpstr>
      <vt:lpstr>Additional Hardware Feature</vt:lpstr>
      <vt:lpstr>Documentation and Presentation</vt:lpstr>
      <vt:lpstr>Hardware</vt:lpstr>
      <vt:lpstr>Software</vt:lpstr>
      <vt:lpstr>Lampshade</vt:lpstr>
    </vt:vector>
  </TitlesOfParts>
  <Company>Zürcher Hochschule der Angewandten Wissenschaften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ETP1 part 1</dc:title>
  <dc:creator>hhrt@zhaw.ch</dc:creator>
  <dc:description/>
  <cp:lastModifiedBy>Andreas Ehrensperger</cp:lastModifiedBy>
  <cp:revision>264</cp:revision>
  <cp:lastPrinted>2016-02-18T07:42:31Z</cp:lastPrinted>
  <dcterms:created xsi:type="dcterms:W3CDTF">2010-01-18T09:46:49Z</dcterms:created>
  <dcterms:modified xsi:type="dcterms:W3CDTF">2020-02-10T15:57:49Z</dcterms:modified>
</cp:coreProperties>
</file>