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lassicgaming.cc/classics/pac-man/sounds" TargetMode="External"/><Relationship Id="rId3" Type="http://schemas.openxmlformats.org/officeDocument/2006/relationships/hyperlink" Target="https://uk.wikipedia.org/wiki/Python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Pacman game using Python technologies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4492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Technologies used</a:t>
            </a:r>
            <a:endParaRPr/>
          </a:p>
        </p:txBody>
      </p:sp>
      <p:sp>
        <p:nvSpPr>
          <p:cNvPr id="74053959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b="1"/>
              <a:t>Python </a:t>
            </a:r>
            <a:r>
              <a:rPr/>
              <a:t>— 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interpreted object-oriented high-level programming language with strict dynamic typing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Pygame </a:t>
            </a:r>
            <a:r>
              <a:rPr/>
              <a:t>— 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module for creating video games.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PDM 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— 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 modern Python package and dependency manager that supports the latest PEP standards.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3071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How the game works</a:t>
            </a:r>
            <a:endParaRPr/>
          </a:p>
        </p:txBody>
      </p:sp>
      <p:sp>
        <p:nvSpPr>
          <p:cNvPr id="152070108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game consists of several levels. Each level consists of a maze, coins, fruits, ghosts, and the player in the role of Pac-Man.</a:t>
            </a:r>
            <a:endParaRPr sz="2700"/>
          </a:p>
          <a:p>
            <a:pPr>
              <a:defRPr/>
            </a:pPr>
            <a:endParaRPr sz="2700"/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player needs to go through the maze, collecting coins and fruits.</a:t>
            </a:r>
            <a:endParaRPr sz="2700"/>
          </a:p>
          <a:p>
            <a:pPr>
              <a:defRPr/>
            </a:pPr>
            <a:endParaRPr sz="2700"/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Each level ends with eating all the coins and fruits.</a:t>
            </a:r>
            <a:endParaRPr sz="2700"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game also has a menu with options to start a new game, quit, and customize the sound and font size.</a:t>
            </a:r>
            <a:endParaRPr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95167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Level generation</a:t>
            </a:r>
            <a:endParaRPr/>
          </a:p>
        </p:txBody>
      </p:sp>
      <p:sp>
        <p:nvSpPr>
          <p:cNvPr id="170137886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000"/>
              <a:t>Levels stores in text file with symbols for each object.</a:t>
            </a:r>
            <a:endParaRPr sz="3000"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sz="3000" b="0"/>
              <a:t>Extending class </a:t>
            </a:r>
            <a:r>
              <a:rPr sz="3000" b="1"/>
              <a:t>pygame.sprite.Group</a:t>
            </a:r>
            <a:r>
              <a:rPr sz="3000" b="0"/>
              <a:t> for Level</a:t>
            </a:r>
            <a:endParaRPr sz="3000" b="0"/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</p:txBody>
      </p:sp>
      <p:pic>
        <p:nvPicPr>
          <p:cNvPr id="18826732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99252" y="3288820"/>
            <a:ext cx="3334287" cy="3503301"/>
          </a:xfrm>
          <a:prstGeom prst="rect">
            <a:avLst/>
          </a:prstGeom>
        </p:spPr>
      </p:pic>
      <p:pic>
        <p:nvPicPr>
          <p:cNvPr id="13136073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80173" y="3234756"/>
            <a:ext cx="6405580" cy="333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96845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Managing creating of ghosts, player and money</a:t>
            </a:r>
            <a:endParaRPr/>
          </a:p>
        </p:txBody>
      </p:sp>
      <p:sp>
        <p:nvSpPr>
          <p:cNvPr id="67280739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000"/>
              <a:t>Creating base class for entity</a:t>
            </a:r>
            <a:endParaRPr sz="3000"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/>
              <a:t>Extending classes that are represeting player, ghost, money (fruit)</a:t>
            </a:r>
            <a:endParaRPr b="1"/>
          </a:p>
        </p:txBody>
      </p:sp>
      <p:pic>
        <p:nvPicPr>
          <p:cNvPr id="14902072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10642" y="3648975"/>
            <a:ext cx="9153036" cy="2858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01718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Creating Menu</a:t>
            </a:r>
            <a:endParaRPr/>
          </a:p>
        </p:txBody>
      </p:sp>
      <p:sp>
        <p:nvSpPr>
          <p:cNvPr id="189012442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Menu Design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Menu functionally</a:t>
            </a:r>
            <a:endParaRPr/>
          </a:p>
        </p:txBody>
      </p:sp>
      <p:pic>
        <p:nvPicPr>
          <p:cNvPr id="11195608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00120" y="1176095"/>
            <a:ext cx="4904248" cy="510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6635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Game in action</a:t>
            </a:r>
            <a:endParaRPr/>
          </a:p>
        </p:txBody>
      </p:sp>
      <p:pic>
        <p:nvPicPr>
          <p:cNvPr id="86249395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82419" y="1477970"/>
            <a:ext cx="4769527" cy="4960929"/>
          </a:xfrm>
          <a:prstGeom prst="rect">
            <a:avLst/>
          </a:prstGeom>
        </p:spPr>
      </p:pic>
      <p:pic>
        <p:nvPicPr>
          <p:cNvPr id="2140973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4649" y="1337841"/>
            <a:ext cx="4904249" cy="5101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7373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/>
          </a:p>
        </p:txBody>
      </p:sp>
      <p:sp>
        <p:nvSpPr>
          <p:cNvPr id="204696672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Using Python and Pygame libraries, I recreated the classic Pacman game.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 learned the technologies such as python, pygame.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project allowed us to experiment with game development skills while creating a fun and educational project.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1698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List of references</a:t>
            </a:r>
            <a:endParaRPr/>
          </a:p>
        </p:txBody>
      </p:sp>
      <p:sp>
        <p:nvSpPr>
          <p:cNvPr id="112770456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Sound effects</a:t>
            </a:r>
            <a:r>
              <a:rPr sz="2400"/>
              <a:t> </a:t>
            </a:r>
            <a:r>
              <a:rPr lang="en-US" sz="24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  <a:hlinkClick r:id="rId2" tooltip="https://www.classicgaming.cc/classics/pac-man/sounds"/>
              </a:rPr>
              <a:t>https://www.classicgaming.cc/classics/pac-man/sounds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Online encyclopedia</a:t>
            </a: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Wikipedia </a:t>
            </a:r>
            <a:r>
              <a:rPr lang="en-US" sz="24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  <a:hlinkClick r:id="rId3" tooltip="https://uk.wikipedia.org/wiki/Python"/>
              </a:rPr>
              <a:t>https://uk.wikipedia.org/wiki/Python</a:t>
            </a:r>
            <a:endParaRPr lang="en-US" sz="24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Python documentation</a:t>
            </a: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  <a:hlinkClick r:id="rId4" tooltip="https://docs.python.org/3/"/>
              </a:rPr>
              <a:t>https://docs.python.org/3/</a:t>
            </a:r>
            <a:endParaRPr lang="en-US" sz="24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Pygame documentation</a:t>
            </a:r>
            <a:r>
              <a:rPr lang="en-US" sz="2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https://www.pygame.org/docs/</a:t>
            </a:r>
            <a:endParaRPr lang="en-US" sz="24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2023-05-16T11:22:02Z</dcterms:modified>
  <cp:category/>
  <cp:contentStatus/>
  <cp:version/>
</cp:coreProperties>
</file>