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779" r:id="rId2"/>
    <p:sldMasterId id="2147483791" r:id="rId3"/>
    <p:sldMasterId id="2147483805" r:id="rId4"/>
  </p:sldMasterIdLst>
  <p:notesMasterIdLst>
    <p:notesMasterId r:id="rId24"/>
  </p:notesMasterIdLst>
  <p:sldIdLst>
    <p:sldId id="378" r:id="rId5"/>
    <p:sldId id="348" r:id="rId6"/>
    <p:sldId id="380" r:id="rId7"/>
    <p:sldId id="381" r:id="rId8"/>
    <p:sldId id="257" r:id="rId9"/>
    <p:sldId id="258" r:id="rId10"/>
    <p:sldId id="264" r:id="rId11"/>
    <p:sldId id="382" r:id="rId12"/>
    <p:sldId id="410" r:id="rId13"/>
    <p:sldId id="411" r:id="rId14"/>
    <p:sldId id="383" r:id="rId15"/>
    <p:sldId id="384" r:id="rId16"/>
    <p:sldId id="385" r:id="rId17"/>
    <p:sldId id="386" r:id="rId18"/>
    <p:sldId id="387" r:id="rId19"/>
    <p:sldId id="388" r:id="rId20"/>
    <p:sldId id="389" r:id="rId21"/>
    <p:sldId id="390" r:id="rId22"/>
    <p:sldId id="3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D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53" autoAdjust="0"/>
    <p:restoredTop sz="94434" autoAdjust="0"/>
  </p:normalViewPr>
  <p:slideViewPr>
    <p:cSldViewPr snapToGrid="0">
      <p:cViewPr varScale="1">
        <p:scale>
          <a:sx n="82" d="100"/>
          <a:sy n="82" d="100"/>
        </p:scale>
        <p:origin x="264" y="58"/>
      </p:cViewPr>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F0F9-4E91-4F54-AD62-7151270AC678}"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8A5B5-936B-4690-96E9-69AAF7AA1866}" type="slidenum">
              <a:rPr lang="en-US" smtClean="0"/>
              <a:t>‹#›</a:t>
            </a:fld>
            <a:endParaRPr lang="en-US"/>
          </a:p>
        </p:txBody>
      </p:sp>
    </p:spTree>
    <p:extLst>
      <p:ext uri="{BB962C8B-B14F-4D97-AF65-F5344CB8AC3E}">
        <p14:creationId xmlns:p14="http://schemas.microsoft.com/office/powerpoint/2010/main" val="220705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161351-45AB-40CD-AF62-AF3DF6687339}" type="slidenum">
              <a:rPr lang="en-US" smtClean="0"/>
              <a:t>1</a:t>
            </a:fld>
            <a:endParaRPr lang="en-US"/>
          </a:p>
        </p:txBody>
      </p:sp>
    </p:spTree>
    <p:extLst>
      <p:ext uri="{BB962C8B-B14F-4D97-AF65-F5344CB8AC3E}">
        <p14:creationId xmlns:p14="http://schemas.microsoft.com/office/powerpoint/2010/main" val="44470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084F-099A-44F1-9182-7AFC8A5E601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18586E-CA7A-487E-BB3B-5A33FEA05AA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42CF6E-BD11-49B6-8ACA-B8E32A849718}"/>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a:extLst>
              <a:ext uri="{FF2B5EF4-FFF2-40B4-BE49-F238E27FC236}">
                <a16:creationId xmlns:a16="http://schemas.microsoft.com/office/drawing/2014/main" id="{B63E9846-4CD7-426A-8927-23AC8EBC7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27AC-AAFF-42BF-A19B-48276807035F}"/>
              </a:ext>
            </a:extLst>
          </p:cNvPr>
          <p:cNvSpPr>
            <a:spLocks noGrp="1"/>
          </p:cNvSpPr>
          <p:nvPr>
            <p:ph type="sldNum" sz="quarter" idx="12"/>
          </p:nvPr>
        </p:nvSpPr>
        <p:spPr/>
        <p:txBody>
          <a:bodyPr/>
          <a:lstStyle/>
          <a:p>
            <a:fld id="{C34CE70F-18D0-7B4A-8C22-8299B0BD5934}" type="slidenum">
              <a:rPr lang="en-US" smtClean="0"/>
              <a:t>‹#›</a:t>
            </a:fld>
            <a:endParaRPr lang="en-US"/>
          </a:p>
        </p:txBody>
      </p:sp>
      <p:pic>
        <p:nvPicPr>
          <p:cNvPr id="7" name="Picture 6" descr="PPT Inside-07.jpg">
            <a:extLst>
              <a:ext uri="{FF2B5EF4-FFF2-40B4-BE49-F238E27FC236}">
                <a16:creationId xmlns:a16="http://schemas.microsoft.com/office/drawing/2014/main" id="{02871504-39D5-463A-A2A1-498E99F2E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E1DDEE3-BAF6-4AFD-B133-B252FF931C12}"/>
              </a:ext>
            </a:extLst>
          </p:cNvPr>
          <p:cNvSpPr txBox="1"/>
          <p:nvPr/>
        </p:nvSpPr>
        <p:spPr>
          <a:xfrm>
            <a:off x="7883236" y="2978727"/>
            <a:ext cx="4211781" cy="461665"/>
          </a:xfrm>
          <a:prstGeom prst="rect">
            <a:avLst/>
          </a:prstGeom>
          <a:solidFill>
            <a:srgbClr val="99D7F6"/>
          </a:solidFill>
        </p:spPr>
        <p:txBody>
          <a:bodyPr wrap="square" rtlCol="0">
            <a:spAutoFit/>
          </a:bodyPr>
          <a:lstStyle/>
          <a:p>
            <a:r>
              <a:rPr lang="en-IN" sz="2400" b="1" cap="none" spc="0" dirty="0">
                <a:ln w="0"/>
                <a:solidFill>
                  <a:schemeClr val="bg1"/>
                </a:solidFill>
                <a:effectLst>
                  <a:outerShdw blurRad="38100" dist="19050" dir="2700000" algn="tl" rotWithShape="0">
                    <a:schemeClr val="dk1">
                      <a:alpha val="40000"/>
                    </a:schemeClr>
                  </a:outerShdw>
                </a:effectLst>
              </a:rPr>
              <a:t>Conceive  | Invent | Deliver</a:t>
            </a:r>
          </a:p>
        </p:txBody>
      </p:sp>
    </p:spTree>
    <p:extLst>
      <p:ext uri="{BB962C8B-B14F-4D97-AF65-F5344CB8AC3E}">
        <p14:creationId xmlns:p14="http://schemas.microsoft.com/office/powerpoint/2010/main" val="420629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6B98-BAEF-4EA9-8478-6D20D00D99B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F166C-4A21-40E8-B8B0-DB0841C6A88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8DB31-C702-45AE-B941-DA0ACFAEF642}"/>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a:extLst>
              <a:ext uri="{FF2B5EF4-FFF2-40B4-BE49-F238E27FC236}">
                <a16:creationId xmlns:a16="http://schemas.microsoft.com/office/drawing/2014/main" id="{EB269991-9ADB-4CCF-890F-8655BBBFC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E574B-ED48-4D81-B1A5-A4BF3EA6B0AE}"/>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238851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0D9AF-A8DA-4EED-B88E-20355536827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643150-8596-4C91-866F-ED4F32018B2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360CA-7584-43FC-8108-4214050B03D9}"/>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a:extLst>
              <a:ext uri="{FF2B5EF4-FFF2-40B4-BE49-F238E27FC236}">
                <a16:creationId xmlns:a16="http://schemas.microsoft.com/office/drawing/2014/main" id="{1C55AF62-4247-44EC-9908-95CB9267D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B0BFB-26AF-4E72-95DF-7977C4865F46}"/>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974649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3023172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1">
    <p:bg>
      <p:bgPr>
        <a:solidFill>
          <a:schemeClr val="accent1"/>
        </a:solidFill>
        <a:effectLst/>
      </p:bgPr>
    </p:bg>
    <p:spTree>
      <p:nvGrpSpPr>
        <p:cNvPr id="1" name=""/>
        <p:cNvGrpSpPr/>
        <p:nvPr/>
      </p:nvGrpSpPr>
      <p:grpSpPr>
        <a:xfrm>
          <a:off x="0" y="0"/>
          <a:ext cx="0" cy="0"/>
          <a:chOff x="0" y="0"/>
          <a:chExt cx="0" cy="0"/>
        </a:xfrm>
      </p:grpSpPr>
      <p:sp>
        <p:nvSpPr>
          <p:cNvPr id="17" name="Shape">
            <a:extLst>
              <a:ext uri="{FF2B5EF4-FFF2-40B4-BE49-F238E27FC236}">
                <a16:creationId xmlns:a16="http://schemas.microsoft.com/office/drawing/2014/main" id="{F33F2774-9E68-DA4B-A5A7-609814AA7A1D}"/>
              </a:ext>
            </a:extLst>
          </p:cNvPr>
          <p:cNvSpPr/>
          <p:nvPr userDrawn="1"/>
        </p:nvSpPr>
        <p:spPr>
          <a:xfrm>
            <a:off x="2" y="6071178"/>
            <a:ext cx="4396509" cy="786823"/>
          </a:xfrm>
          <a:custGeom>
            <a:avLst/>
            <a:gdLst/>
            <a:ahLst/>
            <a:cxnLst>
              <a:cxn ang="0">
                <a:pos x="wd2" y="hd2"/>
              </a:cxn>
              <a:cxn ang="5400000">
                <a:pos x="wd2" y="hd2"/>
              </a:cxn>
              <a:cxn ang="10800000">
                <a:pos x="wd2" y="hd2"/>
              </a:cxn>
              <a:cxn ang="16200000">
                <a:pos x="wd2" y="hd2"/>
              </a:cxn>
            </a:cxnLst>
            <a:rect l="0" t="0" r="r" b="b"/>
            <a:pathLst>
              <a:path w="21600" h="20923" extrusionOk="0">
                <a:moveTo>
                  <a:pt x="21600" y="20894"/>
                </a:moveTo>
                <a:cubicBezTo>
                  <a:pt x="20935" y="16913"/>
                  <a:pt x="19916" y="13782"/>
                  <a:pt x="18799" y="11821"/>
                </a:cubicBezTo>
                <a:cubicBezTo>
                  <a:pt x="17088" y="8835"/>
                  <a:pt x="15170" y="8250"/>
                  <a:pt x="13301" y="8045"/>
                </a:cubicBezTo>
                <a:cubicBezTo>
                  <a:pt x="11427" y="7840"/>
                  <a:pt x="9536" y="7986"/>
                  <a:pt x="7710" y="6289"/>
                </a:cubicBezTo>
                <a:cubicBezTo>
                  <a:pt x="6424" y="5089"/>
                  <a:pt x="5198" y="3011"/>
                  <a:pt x="3929" y="1577"/>
                </a:cubicBezTo>
                <a:cubicBezTo>
                  <a:pt x="2659" y="143"/>
                  <a:pt x="1291" y="-677"/>
                  <a:pt x="16" y="728"/>
                </a:cubicBezTo>
                <a:cubicBezTo>
                  <a:pt x="11" y="728"/>
                  <a:pt x="5" y="728"/>
                  <a:pt x="0" y="757"/>
                </a:cubicBezTo>
                <a:lnTo>
                  <a:pt x="0" y="20923"/>
                </a:lnTo>
                <a:lnTo>
                  <a:pt x="21600" y="20923"/>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sz="3000"/>
          </a:p>
        </p:txBody>
      </p:sp>
      <p:sp>
        <p:nvSpPr>
          <p:cNvPr id="12" name="Date Placeholder 3">
            <a:extLst>
              <a:ext uri="{FF2B5EF4-FFF2-40B4-BE49-F238E27FC236}">
                <a16:creationId xmlns:a16="http://schemas.microsoft.com/office/drawing/2014/main" id="{C3199031-3894-4988-AD6A-1D5A1837ED28}"/>
              </a:ext>
            </a:extLst>
          </p:cNvPr>
          <p:cNvSpPr>
            <a:spLocks noGrp="1"/>
          </p:cNvSpPr>
          <p:nvPr>
            <p:ph type="dt" sz="half" idx="10"/>
          </p:nvPr>
        </p:nvSpPr>
        <p:spPr>
          <a:xfrm>
            <a:off x="838200" y="6356351"/>
            <a:ext cx="2743200" cy="365125"/>
          </a:xfrm>
          <a:prstGeom prst="rect">
            <a:avLst/>
          </a:prstGeom>
        </p:spPr>
        <p:txBody>
          <a:bodyPr/>
          <a:lstStyle>
            <a:lvl1pPr>
              <a:defRPr>
                <a:solidFill>
                  <a:schemeClr val="accent3"/>
                </a:solidFill>
              </a:defRPr>
            </a:lvl1pPr>
          </a:lstStyle>
          <a:p>
            <a:r>
              <a:rPr lang="en-US" dirty="0"/>
              <a:t>Date</a:t>
            </a:r>
          </a:p>
        </p:txBody>
      </p:sp>
      <p:sp>
        <p:nvSpPr>
          <p:cNvPr id="13" name="Footer Placeholder 4">
            <a:extLst>
              <a:ext uri="{FF2B5EF4-FFF2-40B4-BE49-F238E27FC236}">
                <a16:creationId xmlns:a16="http://schemas.microsoft.com/office/drawing/2014/main" id="{F5C51C7F-11B2-45E9-BD36-07AB456FB742}"/>
              </a:ext>
            </a:extLst>
          </p:cNvPr>
          <p:cNvSpPr>
            <a:spLocks noGrp="1"/>
          </p:cNvSpPr>
          <p:nvPr>
            <p:ph type="ftr" sz="quarter" idx="11"/>
          </p:nvPr>
        </p:nvSpPr>
        <p:spPr>
          <a:xfrm>
            <a:off x="4038600" y="6356351"/>
            <a:ext cx="4114800" cy="365125"/>
          </a:xfrm>
          <a:prstGeom prst="rect">
            <a:avLst/>
          </a:prstGeom>
        </p:spPr>
        <p:txBody>
          <a:bodyPr/>
          <a:lstStyle>
            <a:lvl1pPr>
              <a:defRPr>
                <a:solidFill>
                  <a:schemeClr val="accent2"/>
                </a:solidFill>
              </a:defRPr>
            </a:lvl1pPr>
          </a:lstStyle>
          <a:p>
            <a:r>
              <a:rPr lang="en-US"/>
              <a:t>Your Footer Here</a:t>
            </a:r>
            <a:endParaRPr lang="en-US" dirty="0"/>
          </a:p>
        </p:txBody>
      </p:sp>
      <p:sp>
        <p:nvSpPr>
          <p:cNvPr id="14" name="Slide Number Placeholder 5">
            <a:extLst>
              <a:ext uri="{FF2B5EF4-FFF2-40B4-BE49-F238E27FC236}">
                <a16:creationId xmlns:a16="http://schemas.microsoft.com/office/drawing/2014/main" id="{9BE049E1-FD38-4199-B011-6F9B783A5F0F}"/>
              </a:ext>
            </a:extLst>
          </p:cNvPr>
          <p:cNvSpPr>
            <a:spLocks noGrp="1"/>
          </p:cNvSpPr>
          <p:nvPr>
            <p:ph type="sldNum" sz="quarter" idx="12"/>
          </p:nvPr>
        </p:nvSpPr>
        <p:spPr>
          <a:xfrm>
            <a:off x="8610600" y="6356351"/>
            <a:ext cx="2743200" cy="365125"/>
          </a:xfrm>
          <a:prstGeom prst="rect">
            <a:avLst/>
          </a:prstGeom>
        </p:spPr>
        <p:txBody>
          <a:bodyPr/>
          <a:lstStyle>
            <a:lvl1pPr>
              <a:defRPr>
                <a:solidFill>
                  <a:schemeClr val="accent2"/>
                </a:solidFill>
              </a:defRPr>
            </a:lvl1pPr>
          </a:lstStyle>
          <a:p>
            <a:fld id="{9319E888-69DF-4A19-BF5D-F6CF70DE7D06}" type="slidenum">
              <a:rPr lang="en-US" smtClean="0"/>
              <a:pPr/>
              <a:t>‹#›</a:t>
            </a:fld>
            <a:endParaRPr lang="en-US"/>
          </a:p>
        </p:txBody>
      </p:sp>
      <p:sp>
        <p:nvSpPr>
          <p:cNvPr id="15" name="Freeform 14">
            <a:extLst>
              <a:ext uri="{FF2B5EF4-FFF2-40B4-BE49-F238E27FC236}">
                <a16:creationId xmlns:a16="http://schemas.microsoft.com/office/drawing/2014/main" id="{23E59963-EF15-544F-9A77-21827EFA2E54}"/>
              </a:ext>
            </a:extLst>
          </p:cNvPr>
          <p:cNvSpPr/>
          <p:nvPr userDrawn="1"/>
        </p:nvSpPr>
        <p:spPr>
          <a:xfrm>
            <a:off x="4525952" y="2174"/>
            <a:ext cx="7666049" cy="5090674"/>
          </a:xfrm>
          <a:custGeom>
            <a:avLst/>
            <a:gdLst>
              <a:gd name="connsiteX0" fmla="*/ 147328 w 6946185"/>
              <a:gd name="connsiteY0" fmla="*/ 0 h 5725700"/>
              <a:gd name="connsiteX1" fmla="*/ 6933220 w 6946185"/>
              <a:gd name="connsiteY1" fmla="*/ 0 h 5725700"/>
              <a:gd name="connsiteX2" fmla="*/ 6946185 w 6946185"/>
              <a:gd name="connsiteY2" fmla="*/ 0 h 5725700"/>
              <a:gd name="connsiteX3" fmla="*/ 6946185 w 6946185"/>
              <a:gd name="connsiteY3" fmla="*/ 3994015 h 5725700"/>
              <a:gd name="connsiteX4" fmla="*/ 6906962 w 6946185"/>
              <a:gd name="connsiteY4" fmla="*/ 4058136 h 5725700"/>
              <a:gd name="connsiteX5" fmla="*/ 5510483 w 6946185"/>
              <a:gd name="connsiteY5" fmla="*/ 4794243 h 5725700"/>
              <a:gd name="connsiteX6" fmla="*/ 5470037 w 6946185"/>
              <a:gd name="connsiteY6" fmla="*/ 4820931 h 5725700"/>
              <a:gd name="connsiteX7" fmla="*/ 3591513 w 6946185"/>
              <a:gd name="connsiteY7" fmla="*/ 5721386 h 5725700"/>
              <a:gd name="connsiteX8" fmla="*/ 1907525 w 6946185"/>
              <a:gd name="connsiteY8" fmla="*/ 4993603 h 5725700"/>
              <a:gd name="connsiteX9" fmla="*/ 1354998 w 6946185"/>
              <a:gd name="connsiteY9" fmla="*/ 2776359 h 5725700"/>
              <a:gd name="connsiteX10" fmla="*/ 237577 w 6946185"/>
              <a:gd name="connsiteY10" fmla="*/ 1324528 h 5725700"/>
              <a:gd name="connsiteX11" fmla="*/ 147328 w 6946185"/>
              <a:gd name="connsiteY11" fmla="*/ 0 h 572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6185" h="5725700">
                <a:moveTo>
                  <a:pt x="147328" y="0"/>
                </a:moveTo>
                <a:cubicBezTo>
                  <a:pt x="147328" y="0"/>
                  <a:pt x="6179232" y="0"/>
                  <a:pt x="6933220" y="0"/>
                </a:cubicBezTo>
                <a:lnTo>
                  <a:pt x="6946185" y="0"/>
                </a:lnTo>
                <a:lnTo>
                  <a:pt x="6946185" y="3994015"/>
                </a:lnTo>
                <a:lnTo>
                  <a:pt x="6906962" y="4058136"/>
                </a:lnTo>
                <a:cubicBezTo>
                  <a:pt x="6632820" y="4424557"/>
                  <a:pt x="5883095" y="4550731"/>
                  <a:pt x="5510483" y="4794243"/>
                </a:cubicBezTo>
                <a:cubicBezTo>
                  <a:pt x="5496443" y="4803317"/>
                  <a:pt x="5483742" y="4812124"/>
                  <a:pt x="5470037" y="4820931"/>
                </a:cubicBezTo>
                <a:cubicBezTo>
                  <a:pt x="4900797" y="5198300"/>
                  <a:pt x="4342254" y="5670679"/>
                  <a:pt x="3591513" y="5721386"/>
                </a:cubicBezTo>
                <a:cubicBezTo>
                  <a:pt x="2931355" y="5764621"/>
                  <a:pt x="2266852" y="5480126"/>
                  <a:pt x="1907525" y="4993603"/>
                </a:cubicBezTo>
                <a:cubicBezTo>
                  <a:pt x="1424858" y="4339745"/>
                  <a:pt x="1687918" y="3481190"/>
                  <a:pt x="1354998" y="2776359"/>
                </a:cubicBezTo>
                <a:cubicBezTo>
                  <a:pt x="1099960" y="2236459"/>
                  <a:pt x="555121" y="1818791"/>
                  <a:pt x="237577" y="1324528"/>
                </a:cubicBezTo>
                <a:cubicBezTo>
                  <a:pt x="167717" y="1218043"/>
                  <a:pt x="-200634" y="535896"/>
                  <a:pt x="147328" y="0"/>
                </a:cubicBezTo>
                <a:close/>
              </a:path>
            </a:pathLst>
          </a:custGeom>
          <a:solidFill>
            <a:schemeClr val="accent3"/>
          </a:solidFill>
          <a:ln w="12700">
            <a:miter lim="400000"/>
          </a:ln>
        </p:spPr>
        <p:txBody>
          <a:bodyPr wrap="square" lIns="38100" tIns="38100" rIns="38100" bIns="38100" anchor="ctr">
            <a:noAutofit/>
          </a:bodyPr>
          <a:lstStyle/>
          <a:p>
            <a:pPr>
              <a:defRPr sz="3000">
                <a:solidFill>
                  <a:srgbClr val="FFFFFF"/>
                </a:solidFill>
              </a:defRPr>
            </a:pPr>
            <a:endParaRPr sz="3000"/>
          </a:p>
        </p:txBody>
      </p:sp>
      <p:pic>
        <p:nvPicPr>
          <p:cNvPr id="16" name="Picture 15" descr="A person holding a computer&#10;&#10;Description automatically generated">
            <a:extLst>
              <a:ext uri="{FF2B5EF4-FFF2-40B4-BE49-F238E27FC236}">
                <a16:creationId xmlns:a16="http://schemas.microsoft.com/office/drawing/2014/main" id="{53DC39CF-5753-4C4C-A39A-CA561460C22A}"/>
              </a:ext>
            </a:extLst>
          </p:cNvPr>
          <p:cNvPicPr>
            <a:picLocks noChangeAspect="1"/>
          </p:cNvPicPr>
          <p:nvPr userDrawn="1"/>
        </p:nvPicPr>
        <p:blipFill>
          <a:blip r:embed="rId2"/>
          <a:stretch>
            <a:fillRect/>
          </a:stretch>
        </p:blipFill>
        <p:spPr>
          <a:xfrm>
            <a:off x="4409210" y="1"/>
            <a:ext cx="7782791" cy="6083947"/>
          </a:xfrm>
          <a:prstGeom prst="rect">
            <a:avLst/>
          </a:prstGeom>
        </p:spPr>
      </p:pic>
      <p:sp>
        <p:nvSpPr>
          <p:cNvPr id="10" name="Title 1">
            <a:extLst>
              <a:ext uri="{FF2B5EF4-FFF2-40B4-BE49-F238E27FC236}">
                <a16:creationId xmlns:a16="http://schemas.microsoft.com/office/drawing/2014/main" id="{17C3195D-1724-4A88-BD6D-9DFE6FCDC235}"/>
              </a:ext>
            </a:extLst>
          </p:cNvPr>
          <p:cNvSpPr>
            <a:spLocks noGrp="1"/>
          </p:cNvSpPr>
          <p:nvPr userDrawn="1">
            <p:ph type="title"/>
          </p:nvPr>
        </p:nvSpPr>
        <p:spPr>
          <a:xfrm>
            <a:off x="831851" y="2103726"/>
            <a:ext cx="5264149" cy="2852737"/>
          </a:xfrm>
          <a:prstGeom prst="rect">
            <a:avLst/>
          </a:prstGeom>
        </p:spPr>
        <p:txBody>
          <a:bodyPr anchor="b"/>
          <a:lstStyle>
            <a:lvl1pPr>
              <a:defRPr sz="6000">
                <a:solidFill>
                  <a:schemeClr val="accent2"/>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FA648EDA-6713-4A81-80F6-FECA02B6F6F4}"/>
              </a:ext>
            </a:extLst>
          </p:cNvPr>
          <p:cNvSpPr>
            <a:spLocks noGrp="1"/>
          </p:cNvSpPr>
          <p:nvPr userDrawn="1">
            <p:ph type="body" idx="1"/>
          </p:nvPr>
        </p:nvSpPr>
        <p:spPr>
          <a:xfrm>
            <a:off x="831851" y="4983452"/>
            <a:ext cx="5264149" cy="786824"/>
          </a:xfrm>
          <a:prstGeom prst="rect">
            <a:avLst/>
          </a:prstGeo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6645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p:bg>
      <p:bgPr>
        <a:solidFill>
          <a:schemeClr val="accent1"/>
        </a:solidFill>
        <a:effectLst/>
      </p:bgPr>
    </p:bg>
    <p:spTree>
      <p:nvGrpSpPr>
        <p:cNvPr id="1" name=""/>
        <p:cNvGrpSpPr/>
        <p:nvPr/>
      </p:nvGrpSpPr>
      <p:grpSpPr>
        <a:xfrm>
          <a:off x="0" y="0"/>
          <a:ext cx="0" cy="0"/>
          <a:chOff x="0" y="0"/>
          <a:chExt cx="0" cy="0"/>
        </a:xfrm>
      </p:grpSpPr>
      <p:pic>
        <p:nvPicPr>
          <p:cNvPr id="4" name="Picture 3" descr="A person using a computer&#10;&#10;Description automatically generated">
            <a:extLst>
              <a:ext uri="{FF2B5EF4-FFF2-40B4-BE49-F238E27FC236}">
                <a16:creationId xmlns:a16="http://schemas.microsoft.com/office/drawing/2014/main" id="{8CDB2122-5CBD-E941-812C-EAB1A93857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Group 1">
            <a:extLst>
              <a:ext uri="{FF2B5EF4-FFF2-40B4-BE49-F238E27FC236}">
                <a16:creationId xmlns:a16="http://schemas.microsoft.com/office/drawing/2014/main" id="{A3BE5CDD-8F8E-834E-8520-40B7FE9CC060}"/>
              </a:ext>
            </a:extLst>
          </p:cNvPr>
          <p:cNvGrpSpPr/>
          <p:nvPr userDrawn="1"/>
        </p:nvGrpSpPr>
        <p:grpSpPr>
          <a:xfrm>
            <a:off x="3432314" y="0"/>
            <a:ext cx="8759687" cy="5993296"/>
            <a:chOff x="1033759" y="0"/>
            <a:chExt cx="8110241" cy="6656714"/>
          </a:xfrm>
        </p:grpSpPr>
        <p:sp>
          <p:nvSpPr>
            <p:cNvPr id="10" name="Shape">
              <a:extLst>
                <a:ext uri="{FF2B5EF4-FFF2-40B4-BE49-F238E27FC236}">
                  <a16:creationId xmlns:a16="http://schemas.microsoft.com/office/drawing/2014/main" id="{371811B8-B75F-A64F-A1CC-00978F88C58A}"/>
                </a:ext>
              </a:extLst>
            </p:cNvPr>
            <p:cNvSpPr/>
            <p:nvPr userDrawn="1"/>
          </p:nvSpPr>
          <p:spPr>
            <a:xfrm>
              <a:off x="1033759" y="0"/>
              <a:ext cx="8110241" cy="5410360"/>
            </a:xfrm>
            <a:custGeom>
              <a:avLst/>
              <a:gdLst/>
              <a:ahLst/>
              <a:cxnLst>
                <a:cxn ang="0">
                  <a:pos x="wd2" y="hd2"/>
                </a:cxn>
                <a:cxn ang="5400000">
                  <a:pos x="wd2" y="hd2"/>
                </a:cxn>
                <a:cxn ang="10800000">
                  <a:pos x="wd2" y="hd2"/>
                </a:cxn>
                <a:cxn ang="16200000">
                  <a:pos x="wd2" y="hd2"/>
                </a:cxn>
              </a:cxnLst>
              <a:rect l="0" t="0" r="r" b="b"/>
              <a:pathLst>
                <a:path w="21202" h="21375" extrusionOk="0">
                  <a:moveTo>
                    <a:pt x="21202" y="20812"/>
                  </a:moveTo>
                  <a:cubicBezTo>
                    <a:pt x="20243" y="21600"/>
                    <a:pt x="18978" y="21485"/>
                    <a:pt x="17928" y="20933"/>
                  </a:cubicBezTo>
                  <a:cubicBezTo>
                    <a:pt x="16876" y="20376"/>
                    <a:pt x="15976" y="19437"/>
                    <a:pt x="15043" y="18595"/>
                  </a:cubicBezTo>
                  <a:cubicBezTo>
                    <a:pt x="14110" y="17747"/>
                    <a:pt x="13098" y="16964"/>
                    <a:pt x="11969" y="16798"/>
                  </a:cubicBezTo>
                  <a:cubicBezTo>
                    <a:pt x="10369" y="16563"/>
                    <a:pt x="8842" y="17591"/>
                    <a:pt x="7381" y="18479"/>
                  </a:cubicBezTo>
                  <a:cubicBezTo>
                    <a:pt x="5920" y="19367"/>
                    <a:pt x="4250" y="20150"/>
                    <a:pt x="2736" y="19427"/>
                  </a:cubicBezTo>
                  <a:cubicBezTo>
                    <a:pt x="2122" y="19131"/>
                    <a:pt x="1584" y="18605"/>
                    <a:pt x="1149" y="17967"/>
                  </a:cubicBezTo>
                  <a:cubicBezTo>
                    <a:pt x="-63" y="16181"/>
                    <a:pt x="-398" y="13371"/>
                    <a:pt x="542" y="11324"/>
                  </a:cubicBezTo>
                  <a:cubicBezTo>
                    <a:pt x="1979" y="8188"/>
                    <a:pt x="5565" y="7797"/>
                    <a:pt x="7142" y="4777"/>
                  </a:cubicBezTo>
                  <a:cubicBezTo>
                    <a:pt x="7942" y="3246"/>
                    <a:pt x="8144" y="1169"/>
                    <a:pt x="9243" y="0"/>
                  </a:cubicBezTo>
                  <a:lnTo>
                    <a:pt x="21202" y="0"/>
                  </a:lnTo>
                  <a:lnTo>
                    <a:pt x="21202" y="20812"/>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sz="3000"/>
            </a:p>
          </p:txBody>
        </p:sp>
        <p:sp>
          <p:nvSpPr>
            <p:cNvPr id="11" name="Shape">
              <a:extLst>
                <a:ext uri="{FF2B5EF4-FFF2-40B4-BE49-F238E27FC236}">
                  <a16:creationId xmlns:a16="http://schemas.microsoft.com/office/drawing/2014/main" id="{EACC4CB1-ACCE-5843-90BD-62B9822D5ED5}"/>
                </a:ext>
              </a:extLst>
            </p:cNvPr>
            <p:cNvSpPr/>
            <p:nvPr userDrawn="1"/>
          </p:nvSpPr>
          <p:spPr>
            <a:xfrm>
              <a:off x="1357656" y="0"/>
              <a:ext cx="7786344" cy="5291774"/>
            </a:xfrm>
            <a:custGeom>
              <a:avLst/>
              <a:gdLst/>
              <a:ahLst/>
              <a:cxnLst>
                <a:cxn ang="0">
                  <a:pos x="wd2" y="hd2"/>
                </a:cxn>
                <a:cxn ang="5400000">
                  <a:pos x="wd2" y="hd2"/>
                </a:cxn>
                <a:cxn ang="10800000">
                  <a:pos x="wd2" y="hd2"/>
                </a:cxn>
                <a:cxn ang="16200000">
                  <a:pos x="wd2" y="hd2"/>
                </a:cxn>
              </a:cxnLst>
              <a:rect l="0" t="0" r="r" b="b"/>
              <a:pathLst>
                <a:path w="21202" h="21373" extrusionOk="0">
                  <a:moveTo>
                    <a:pt x="21202" y="20810"/>
                  </a:moveTo>
                  <a:cubicBezTo>
                    <a:pt x="20241" y="21600"/>
                    <a:pt x="18978" y="21482"/>
                    <a:pt x="17927" y="20928"/>
                  </a:cubicBezTo>
                  <a:cubicBezTo>
                    <a:pt x="16876" y="20374"/>
                    <a:pt x="15973" y="19435"/>
                    <a:pt x="15043" y="18589"/>
                  </a:cubicBezTo>
                  <a:cubicBezTo>
                    <a:pt x="14113" y="17743"/>
                    <a:pt x="13096" y="16958"/>
                    <a:pt x="11969" y="16794"/>
                  </a:cubicBezTo>
                  <a:cubicBezTo>
                    <a:pt x="10367" y="16558"/>
                    <a:pt x="8842" y="17589"/>
                    <a:pt x="7380" y="18476"/>
                  </a:cubicBezTo>
                  <a:cubicBezTo>
                    <a:pt x="5920" y="19364"/>
                    <a:pt x="4246" y="20143"/>
                    <a:pt x="2735" y="19425"/>
                  </a:cubicBezTo>
                  <a:cubicBezTo>
                    <a:pt x="2120" y="19133"/>
                    <a:pt x="1580" y="18604"/>
                    <a:pt x="1148" y="17963"/>
                  </a:cubicBezTo>
                  <a:cubicBezTo>
                    <a:pt x="-63" y="16178"/>
                    <a:pt x="-398" y="13367"/>
                    <a:pt x="539" y="11321"/>
                  </a:cubicBezTo>
                  <a:cubicBezTo>
                    <a:pt x="1978" y="8181"/>
                    <a:pt x="5564" y="7797"/>
                    <a:pt x="7141" y="4775"/>
                  </a:cubicBezTo>
                  <a:cubicBezTo>
                    <a:pt x="7940" y="3247"/>
                    <a:pt x="8144" y="1164"/>
                    <a:pt x="9240" y="0"/>
                  </a:cubicBezTo>
                  <a:lnTo>
                    <a:pt x="21202" y="0"/>
                  </a:lnTo>
                  <a:lnTo>
                    <a:pt x="21202" y="2081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2" name="Shape">
              <a:extLst>
                <a:ext uri="{FF2B5EF4-FFF2-40B4-BE49-F238E27FC236}">
                  <a16:creationId xmlns:a16="http://schemas.microsoft.com/office/drawing/2014/main" id="{7BEBE2F5-74F1-9D49-AB04-56310BC269BD}"/>
                </a:ext>
              </a:extLst>
            </p:cNvPr>
            <p:cNvSpPr/>
            <p:nvPr userDrawn="1"/>
          </p:nvSpPr>
          <p:spPr>
            <a:xfrm>
              <a:off x="2868956" y="850901"/>
              <a:ext cx="5117539" cy="5805813"/>
            </a:xfrm>
            <a:custGeom>
              <a:avLst/>
              <a:gdLst/>
              <a:ahLst/>
              <a:cxnLst>
                <a:cxn ang="0">
                  <a:pos x="wd2" y="hd2"/>
                </a:cxn>
                <a:cxn ang="5400000">
                  <a:pos x="wd2" y="hd2"/>
                </a:cxn>
                <a:cxn ang="10800000">
                  <a:pos x="wd2" y="hd2"/>
                </a:cxn>
                <a:cxn ang="16200000">
                  <a:pos x="wd2" y="hd2"/>
                </a:cxn>
              </a:cxnLst>
              <a:rect l="0" t="0" r="r" b="b"/>
              <a:pathLst>
                <a:path w="21014" h="21373" extrusionOk="0">
                  <a:moveTo>
                    <a:pt x="20732" y="1768"/>
                  </a:moveTo>
                  <a:cubicBezTo>
                    <a:pt x="20320" y="1038"/>
                    <a:pt x="19454" y="515"/>
                    <a:pt x="18489" y="253"/>
                  </a:cubicBezTo>
                  <a:cubicBezTo>
                    <a:pt x="17525" y="-9"/>
                    <a:pt x="16466" y="-37"/>
                    <a:pt x="15428" y="33"/>
                  </a:cubicBezTo>
                  <a:cubicBezTo>
                    <a:pt x="9681" y="417"/>
                    <a:pt x="4367" y="3829"/>
                    <a:pt x="1734" y="7794"/>
                  </a:cubicBezTo>
                  <a:cubicBezTo>
                    <a:pt x="237" y="10052"/>
                    <a:pt x="-399" y="12671"/>
                    <a:pt x="258" y="15092"/>
                  </a:cubicBezTo>
                  <a:cubicBezTo>
                    <a:pt x="915" y="17514"/>
                    <a:pt x="2933" y="19698"/>
                    <a:pt x="5801" y="20712"/>
                  </a:cubicBezTo>
                  <a:cubicBezTo>
                    <a:pt x="8122" y="21535"/>
                    <a:pt x="10881" y="21563"/>
                    <a:pt x="13379" y="20946"/>
                  </a:cubicBezTo>
                  <a:cubicBezTo>
                    <a:pt x="16017" y="20291"/>
                    <a:pt x="18541" y="18762"/>
                    <a:pt x="19204" y="16668"/>
                  </a:cubicBezTo>
                  <a:cubicBezTo>
                    <a:pt x="19840" y="14658"/>
                    <a:pt x="18672" y="12647"/>
                    <a:pt x="18494" y="10604"/>
                  </a:cubicBezTo>
                  <a:cubicBezTo>
                    <a:pt x="18390" y="9421"/>
                    <a:pt x="18625" y="8210"/>
                    <a:pt x="19172" y="7084"/>
                  </a:cubicBezTo>
                  <a:cubicBezTo>
                    <a:pt x="19600" y="6205"/>
                    <a:pt x="20221" y="5377"/>
                    <a:pt x="20622" y="4493"/>
                  </a:cubicBezTo>
                  <a:cubicBezTo>
                    <a:pt x="21029" y="3605"/>
                    <a:pt x="21201" y="2609"/>
                    <a:pt x="20732" y="17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3" name="Shape">
              <a:extLst>
                <a:ext uri="{FF2B5EF4-FFF2-40B4-BE49-F238E27FC236}">
                  <a16:creationId xmlns:a16="http://schemas.microsoft.com/office/drawing/2014/main" id="{A57389EB-8B52-9840-8C0F-B922409AEF72}"/>
                </a:ext>
              </a:extLst>
            </p:cNvPr>
            <p:cNvSpPr/>
            <p:nvPr userDrawn="1"/>
          </p:nvSpPr>
          <p:spPr>
            <a:xfrm>
              <a:off x="2792756" y="1016000"/>
              <a:ext cx="5314124" cy="5528588"/>
            </a:xfrm>
            <a:custGeom>
              <a:avLst/>
              <a:gdLst/>
              <a:ahLst/>
              <a:cxnLst>
                <a:cxn ang="0">
                  <a:pos x="wd2" y="hd2"/>
                </a:cxn>
                <a:cxn ang="5400000">
                  <a:pos x="wd2" y="hd2"/>
                </a:cxn>
                <a:cxn ang="10800000">
                  <a:pos x="wd2" y="hd2"/>
                </a:cxn>
                <a:cxn ang="16200000">
                  <a:pos x="wd2" y="hd2"/>
                </a:cxn>
              </a:cxnLst>
              <a:rect l="0" t="0" r="r" b="b"/>
              <a:pathLst>
                <a:path w="21157" h="21187" extrusionOk="0">
                  <a:moveTo>
                    <a:pt x="21013" y="2321"/>
                  </a:moveTo>
                  <a:cubicBezTo>
                    <a:pt x="20720" y="1538"/>
                    <a:pt x="19967" y="920"/>
                    <a:pt x="19092" y="550"/>
                  </a:cubicBezTo>
                  <a:cubicBezTo>
                    <a:pt x="18217" y="185"/>
                    <a:pt x="17221" y="48"/>
                    <a:pt x="16240" y="10"/>
                  </a:cubicBezTo>
                  <a:cubicBezTo>
                    <a:pt x="10785" y="-190"/>
                    <a:pt x="5349" y="2735"/>
                    <a:pt x="2371" y="6492"/>
                  </a:cubicBezTo>
                  <a:cubicBezTo>
                    <a:pt x="677" y="8629"/>
                    <a:pt x="-253" y="11228"/>
                    <a:pt x="60" y="13754"/>
                  </a:cubicBezTo>
                  <a:cubicBezTo>
                    <a:pt x="374" y="16280"/>
                    <a:pt x="2002" y="18704"/>
                    <a:pt x="4576" y="20028"/>
                  </a:cubicBezTo>
                  <a:cubicBezTo>
                    <a:pt x="6659" y="21099"/>
                    <a:pt x="9248" y="21410"/>
                    <a:pt x="11680" y="21035"/>
                  </a:cubicBezTo>
                  <a:cubicBezTo>
                    <a:pt x="14248" y="20641"/>
                    <a:pt x="16817" y="19346"/>
                    <a:pt x="17701" y="17283"/>
                  </a:cubicBezTo>
                  <a:cubicBezTo>
                    <a:pt x="18551" y="15307"/>
                    <a:pt x="17707" y="13146"/>
                    <a:pt x="17793" y="11053"/>
                  </a:cubicBezTo>
                  <a:cubicBezTo>
                    <a:pt x="17843" y="9841"/>
                    <a:pt x="18212" y="8639"/>
                    <a:pt x="18875" y="7549"/>
                  </a:cubicBezTo>
                  <a:cubicBezTo>
                    <a:pt x="19390" y="6697"/>
                    <a:pt x="20073" y="5923"/>
                    <a:pt x="20568" y="5066"/>
                  </a:cubicBezTo>
                  <a:cubicBezTo>
                    <a:pt x="21059" y="4215"/>
                    <a:pt x="21347" y="3217"/>
                    <a:pt x="21013" y="2321"/>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sz="3000"/>
            </a:p>
          </p:txBody>
        </p:sp>
      </p:grpSp>
      <p:sp>
        <p:nvSpPr>
          <p:cNvPr id="18" name="Title 1">
            <a:extLst>
              <a:ext uri="{FF2B5EF4-FFF2-40B4-BE49-F238E27FC236}">
                <a16:creationId xmlns:a16="http://schemas.microsoft.com/office/drawing/2014/main" id="{938FEC7A-5B18-4B66-9EF5-0FC67C8D6310}"/>
              </a:ext>
            </a:extLst>
          </p:cNvPr>
          <p:cNvSpPr>
            <a:spLocks noGrp="1"/>
          </p:cNvSpPr>
          <p:nvPr>
            <p:ph type="ctrTitle"/>
          </p:nvPr>
        </p:nvSpPr>
        <p:spPr>
          <a:xfrm>
            <a:off x="5698435" y="2433294"/>
            <a:ext cx="4346713" cy="1893160"/>
          </a:xfrm>
          <a:prstGeom prst="rect">
            <a:avLst/>
          </a:prstGeom>
        </p:spPr>
        <p:txBody>
          <a:bodyPr anchor="b">
            <a:noAutofit/>
          </a:bodyPr>
          <a:lstStyle>
            <a:lvl1pPr algn="ctr">
              <a:defRPr sz="4400">
                <a:solidFill>
                  <a:schemeClr val="accent1"/>
                </a:solidFill>
              </a:defRPr>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B29E4FEF-DBF0-48D1-B1B7-AC8CEFB7F10D}"/>
              </a:ext>
            </a:extLst>
          </p:cNvPr>
          <p:cNvSpPr>
            <a:spLocks noGrp="1"/>
          </p:cNvSpPr>
          <p:nvPr>
            <p:ph type="subTitle" idx="1"/>
          </p:nvPr>
        </p:nvSpPr>
        <p:spPr>
          <a:xfrm>
            <a:off x="5698435" y="4424707"/>
            <a:ext cx="4346713" cy="833093"/>
          </a:xfrm>
          <a:prstGeom prst="rect">
            <a:avLst/>
          </a:prstGeo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Date Placeholder 3">
            <a:extLst>
              <a:ext uri="{FF2B5EF4-FFF2-40B4-BE49-F238E27FC236}">
                <a16:creationId xmlns:a16="http://schemas.microsoft.com/office/drawing/2014/main" id="{9CD37997-F225-43D0-99F3-38A3F545A6B8}"/>
              </a:ext>
            </a:extLst>
          </p:cNvPr>
          <p:cNvSpPr>
            <a:spLocks noGrp="1"/>
          </p:cNvSpPr>
          <p:nvPr>
            <p:ph type="dt" sz="half" idx="10"/>
          </p:nvPr>
        </p:nvSpPr>
        <p:spPr>
          <a:xfrm>
            <a:off x="838200" y="6356351"/>
            <a:ext cx="2743200" cy="365125"/>
          </a:xfrm>
          <a:prstGeom prst="rect">
            <a:avLst/>
          </a:prstGeom>
        </p:spPr>
        <p:txBody>
          <a:bodyPr/>
          <a:lstStyle>
            <a:lvl1pPr>
              <a:defRPr>
                <a:solidFill>
                  <a:schemeClr val="accent2"/>
                </a:solidFill>
              </a:defRPr>
            </a:lvl1pPr>
          </a:lstStyle>
          <a:p>
            <a:r>
              <a:rPr lang="en-US"/>
              <a:t>Date</a:t>
            </a:r>
            <a:endParaRPr lang="en-US" dirty="0"/>
          </a:p>
        </p:txBody>
      </p:sp>
      <p:sp>
        <p:nvSpPr>
          <p:cNvPr id="23" name="Footer Placeholder 4">
            <a:extLst>
              <a:ext uri="{FF2B5EF4-FFF2-40B4-BE49-F238E27FC236}">
                <a16:creationId xmlns:a16="http://schemas.microsoft.com/office/drawing/2014/main" id="{3591AFD2-6F19-4349-B6C5-EA75918EBA6F}"/>
              </a:ext>
            </a:extLst>
          </p:cNvPr>
          <p:cNvSpPr>
            <a:spLocks noGrp="1"/>
          </p:cNvSpPr>
          <p:nvPr>
            <p:ph type="ftr" sz="quarter" idx="11"/>
          </p:nvPr>
        </p:nvSpPr>
        <p:spPr>
          <a:xfrm>
            <a:off x="4038600" y="6356351"/>
            <a:ext cx="4114800" cy="365125"/>
          </a:xfrm>
          <a:prstGeom prst="rect">
            <a:avLst/>
          </a:prstGeom>
        </p:spPr>
        <p:txBody>
          <a:bodyPr/>
          <a:lstStyle>
            <a:lvl1pPr>
              <a:defRPr>
                <a:solidFill>
                  <a:schemeClr val="accent2"/>
                </a:solidFill>
              </a:defRPr>
            </a:lvl1pPr>
          </a:lstStyle>
          <a:p>
            <a:r>
              <a:rPr lang="en-US"/>
              <a:t>Your Footer Here</a:t>
            </a:r>
          </a:p>
        </p:txBody>
      </p:sp>
      <p:sp>
        <p:nvSpPr>
          <p:cNvPr id="24" name="Slide Number Placeholder 5">
            <a:extLst>
              <a:ext uri="{FF2B5EF4-FFF2-40B4-BE49-F238E27FC236}">
                <a16:creationId xmlns:a16="http://schemas.microsoft.com/office/drawing/2014/main" id="{47EB3B26-5365-416B-8AE3-419320AA0831}"/>
              </a:ext>
            </a:extLst>
          </p:cNvPr>
          <p:cNvSpPr>
            <a:spLocks noGrp="1"/>
          </p:cNvSpPr>
          <p:nvPr>
            <p:ph type="sldNum" sz="quarter" idx="12"/>
          </p:nvPr>
        </p:nvSpPr>
        <p:spPr>
          <a:xfrm>
            <a:off x="8610600" y="6356351"/>
            <a:ext cx="2743200" cy="365125"/>
          </a:xfrm>
          <a:prstGeom prst="rect">
            <a:avLst/>
          </a:prstGeom>
        </p:spPr>
        <p:txBody>
          <a:bodyPr/>
          <a:lstStyle>
            <a:lvl1pPr>
              <a:defRPr>
                <a:solidFill>
                  <a:schemeClr val="accent2"/>
                </a:solidFill>
              </a:defRPr>
            </a:lvl1pPr>
          </a:lstStyle>
          <a:p>
            <a:fld id="{E1D938BB-204F-405F-99D0-29E0C28153FC}" type="slidenum">
              <a:rPr lang="en-US" smtClean="0"/>
              <a:pPr/>
              <a:t>‹#›</a:t>
            </a:fld>
            <a:endParaRPr lang="en-US"/>
          </a:p>
        </p:txBody>
      </p:sp>
    </p:spTree>
    <p:extLst>
      <p:ext uri="{BB962C8B-B14F-4D97-AF65-F5344CB8AC3E}">
        <p14:creationId xmlns:p14="http://schemas.microsoft.com/office/powerpoint/2010/main" val="269845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084F-099A-44F1-9182-7AFC8A5E601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18586E-CA7A-487E-BB3B-5A33FEA05AA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42CF6E-BD11-49B6-8ACA-B8E32A849718}"/>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5" name="Footer Placeholder 4">
            <a:extLst>
              <a:ext uri="{FF2B5EF4-FFF2-40B4-BE49-F238E27FC236}">
                <a16:creationId xmlns:a16="http://schemas.microsoft.com/office/drawing/2014/main" id="{B63E9846-4CD7-426A-8927-23AC8EBC7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327AC-AAFF-42BF-A19B-48276807035F}"/>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42742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7393-34E6-4D33-BDF7-7842112E840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32F72-5550-4693-8131-4897973542DF}"/>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77D3F-690E-4F61-9F73-3848E5059D14}"/>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5" name="Footer Placeholder 4">
            <a:extLst>
              <a:ext uri="{FF2B5EF4-FFF2-40B4-BE49-F238E27FC236}">
                <a16:creationId xmlns:a16="http://schemas.microsoft.com/office/drawing/2014/main" id="{3DC786F4-0B46-4C6B-A2C6-A7ECF0216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5D778-D41D-4531-9C07-2FD3FEF55AE1}"/>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2042226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AB4E-E497-4A3D-8B8D-1501F84223A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8841A2-9D1A-4BFD-92E5-F4A460F4CB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EA289-6587-411C-AD31-0173052D7FB0}"/>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5" name="Footer Placeholder 4">
            <a:extLst>
              <a:ext uri="{FF2B5EF4-FFF2-40B4-BE49-F238E27FC236}">
                <a16:creationId xmlns:a16="http://schemas.microsoft.com/office/drawing/2014/main" id="{234CF4CA-B92D-4E8A-9229-0874C28E3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E6F5B1-6DBF-443F-B592-B13B37298306}"/>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147829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8A44-85FF-40D7-B902-C65576FDE8C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1508E-567A-4ABB-BD88-779C86BD1295}"/>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1ADD33-EDBD-4806-8BAA-21D5FD3B6B2C}"/>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8842F6-65C1-4EA6-BE61-7B285D2A9ADB}"/>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6" name="Footer Placeholder 5">
            <a:extLst>
              <a:ext uri="{FF2B5EF4-FFF2-40B4-BE49-F238E27FC236}">
                <a16:creationId xmlns:a16="http://schemas.microsoft.com/office/drawing/2014/main" id="{08BECC6A-95D9-492E-8DCC-81CFA496EB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45F3-C9E7-4F13-BF7F-1D3773D8F8B1}"/>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4080625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E041-4B62-4F55-99B7-AB4E0A3E314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28EFB9-AB10-4BA4-A04C-6BFDDCDCF34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BBB106-9375-4FF8-BEAE-F1C956841C23}"/>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CB0638-7BAF-40DB-9CE5-790DCDB3612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592560-7170-44E9-879A-80DD2537BB4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3EC871-481B-4D88-A5A3-1990E87C5CA0}"/>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8" name="Footer Placeholder 7">
            <a:extLst>
              <a:ext uri="{FF2B5EF4-FFF2-40B4-BE49-F238E27FC236}">
                <a16:creationId xmlns:a16="http://schemas.microsoft.com/office/drawing/2014/main" id="{57DAF6D4-8FA5-4DDF-866E-CE4B08A643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0A7432-2DAC-42B6-906F-8D6CEEF51D8F}"/>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98189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C77D3F-690E-4F61-9F73-3848E5059D14}"/>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a:extLst>
              <a:ext uri="{FF2B5EF4-FFF2-40B4-BE49-F238E27FC236}">
                <a16:creationId xmlns:a16="http://schemas.microsoft.com/office/drawing/2014/main" id="{3DC786F4-0B46-4C6B-A2C6-A7ECF0216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5D778-D41D-4531-9C07-2FD3FEF55AE1}"/>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3619254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70A1-4FE7-40CE-B79A-5B8AE819C40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2EAEBD-521E-43B6-B672-3E61C26ECA8E}"/>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4" name="Footer Placeholder 3">
            <a:extLst>
              <a:ext uri="{FF2B5EF4-FFF2-40B4-BE49-F238E27FC236}">
                <a16:creationId xmlns:a16="http://schemas.microsoft.com/office/drawing/2014/main" id="{494EAD87-8036-4A42-92B4-B0633CDB5C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648A94-8F46-4731-B060-362F906741A4}"/>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2491988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35F3A-2ADE-4CB5-B43F-8316AE8350A6}"/>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3" name="Footer Placeholder 2">
            <a:extLst>
              <a:ext uri="{FF2B5EF4-FFF2-40B4-BE49-F238E27FC236}">
                <a16:creationId xmlns:a16="http://schemas.microsoft.com/office/drawing/2014/main" id="{175E9496-070B-46C4-BF37-01CBB89AA6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BF0528-C309-410A-8E07-03957AB225D0}"/>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573609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312B-2031-40A0-927A-4F7F97CEA2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9D2249-57A3-4559-9036-985F3DF88C3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3F454-E780-4BE9-AA3D-62E7BF9D0D0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11D47-34D4-4965-B623-82833BA16901}"/>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6" name="Footer Placeholder 5">
            <a:extLst>
              <a:ext uri="{FF2B5EF4-FFF2-40B4-BE49-F238E27FC236}">
                <a16:creationId xmlns:a16="http://schemas.microsoft.com/office/drawing/2014/main" id="{2CF0A1BD-6385-4995-A0E2-579C7F943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85352-FA78-4383-AAF8-4D209C1812CD}"/>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744833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8629-6290-43B3-B8ED-C66B5CA97C1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81173-6BC1-4588-832A-F81B939768A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C79CB78-C3F5-44CF-AEF1-69CBDDFEE8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C03E2D-77BD-400A-96DB-A03056432541}"/>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6" name="Footer Placeholder 5">
            <a:extLst>
              <a:ext uri="{FF2B5EF4-FFF2-40B4-BE49-F238E27FC236}">
                <a16:creationId xmlns:a16="http://schemas.microsoft.com/office/drawing/2014/main" id="{3C393419-0F83-4FFB-A877-2984E2B34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7A7AE-7F71-4E13-8D12-A04898B24C63}"/>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2890293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6B98-BAEF-4EA9-8478-6D20D00D99B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F166C-4A21-40E8-B8B0-DB0841C6A88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8DB31-C702-45AE-B941-DA0ACFAEF642}"/>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5" name="Footer Placeholder 4">
            <a:extLst>
              <a:ext uri="{FF2B5EF4-FFF2-40B4-BE49-F238E27FC236}">
                <a16:creationId xmlns:a16="http://schemas.microsoft.com/office/drawing/2014/main" id="{EB269991-9ADB-4CCF-890F-8655BBBFC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E574B-ED48-4D81-B1A5-A4BF3EA6B0AE}"/>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2615103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0D9AF-A8DA-4EED-B88E-20355536827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643150-8596-4C91-866F-ED4F32018B2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360CA-7584-43FC-8108-4214050B03D9}"/>
              </a:ext>
            </a:extLst>
          </p:cNvPr>
          <p:cNvSpPr>
            <a:spLocks noGrp="1"/>
          </p:cNvSpPr>
          <p:nvPr>
            <p:ph type="dt" sz="half" idx="10"/>
          </p:nvPr>
        </p:nvSpPr>
        <p:spPr/>
        <p:txBody>
          <a:bodyPr/>
          <a:lstStyle/>
          <a:p>
            <a:fld id="{C30D01E0-2FA0-47BE-9E42-61712D93123D}" type="datetimeFigureOut">
              <a:rPr lang="en-IN" smtClean="0"/>
              <a:t>26-06-2023</a:t>
            </a:fld>
            <a:endParaRPr lang="en-IN"/>
          </a:p>
        </p:txBody>
      </p:sp>
      <p:sp>
        <p:nvSpPr>
          <p:cNvPr id="5" name="Footer Placeholder 4">
            <a:extLst>
              <a:ext uri="{FF2B5EF4-FFF2-40B4-BE49-F238E27FC236}">
                <a16:creationId xmlns:a16="http://schemas.microsoft.com/office/drawing/2014/main" id="{1C55AF62-4247-44EC-9908-95CB9267D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B0BFB-26AF-4E72-95DF-7977C4865F46}"/>
              </a:ext>
            </a:extLst>
          </p:cNvPr>
          <p:cNvSpPr>
            <a:spLocks noGrp="1"/>
          </p:cNvSpPr>
          <p:nvPr>
            <p:ph type="sldNum" sz="quarter" idx="12"/>
          </p:nvPr>
        </p:nvSpPr>
        <p:spPr/>
        <p:txBody>
          <a:bodyPr/>
          <a:lstStyle/>
          <a:p>
            <a:fld id="{4F568FA4-2BDA-4061-BEFC-E30C7293C67C}" type="slidenum">
              <a:rPr lang="en-IN" smtClean="0"/>
              <a:t>‹#›</a:t>
            </a:fld>
            <a:endParaRPr lang="en-IN"/>
          </a:p>
        </p:txBody>
      </p:sp>
    </p:spTree>
    <p:extLst>
      <p:ext uri="{BB962C8B-B14F-4D97-AF65-F5344CB8AC3E}">
        <p14:creationId xmlns:p14="http://schemas.microsoft.com/office/powerpoint/2010/main" val="2539089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DE6C-FE76-45C9-AED7-75F316012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567762-C49D-4505-91C5-CB9534A42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AFB82D-1754-49EB-98C1-563DE25D48D9}"/>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5" name="Footer Placeholder 4">
            <a:extLst>
              <a:ext uri="{FF2B5EF4-FFF2-40B4-BE49-F238E27FC236}">
                <a16:creationId xmlns:a16="http://schemas.microsoft.com/office/drawing/2014/main" id="{798D13AD-4A5B-4521-8D3F-B3E30075E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145150-8B90-4DBF-8037-0BACB266A90E}"/>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1934003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A073-B704-4C74-B441-C86BE7E397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6A212-9619-40EE-A8CA-286F2262FC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6D7B6-B847-4840-AB40-20B268F0294B}"/>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5" name="Footer Placeholder 4">
            <a:extLst>
              <a:ext uri="{FF2B5EF4-FFF2-40B4-BE49-F238E27FC236}">
                <a16:creationId xmlns:a16="http://schemas.microsoft.com/office/drawing/2014/main" id="{C6062EFC-6220-4B44-9B6C-E2FDEBC8A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D7A7B-2108-4892-BF5A-631DCDE149F9}"/>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1346568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CE18-F692-422E-9248-3478EC2A0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FFDB12-FBE2-4C25-A116-F5EF2403C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D37C32-BB49-4204-A6D6-EB3B1D7D1FFD}"/>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5" name="Footer Placeholder 4">
            <a:extLst>
              <a:ext uri="{FF2B5EF4-FFF2-40B4-BE49-F238E27FC236}">
                <a16:creationId xmlns:a16="http://schemas.microsoft.com/office/drawing/2014/main" id="{0294ABBC-CC7A-4B3E-BE30-718D0F172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3CE52-22F3-47DB-B365-EFEB528E2ED1}"/>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5659325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82D0-DFC2-4ED2-9321-F62D341E59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9D8AA3-5DD0-4526-8646-71CB0CAE4A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95FD64-6CBA-437C-BAA9-38DC4106C4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6953FF-0BA5-4100-B7ED-335A4DF74A7C}"/>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6" name="Footer Placeholder 5">
            <a:extLst>
              <a:ext uri="{FF2B5EF4-FFF2-40B4-BE49-F238E27FC236}">
                <a16:creationId xmlns:a16="http://schemas.microsoft.com/office/drawing/2014/main" id="{07FD6ED0-6571-495E-B752-CB971B76A7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C5742-6976-45B4-939B-3A37B06AE8FA}"/>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66743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AB4E-E497-4A3D-8B8D-1501F84223A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8841A2-9D1A-4BFD-92E5-F4A460F4CB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EA289-6587-411C-AD31-0173052D7FB0}"/>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a:extLst>
              <a:ext uri="{FF2B5EF4-FFF2-40B4-BE49-F238E27FC236}">
                <a16:creationId xmlns:a16="http://schemas.microsoft.com/office/drawing/2014/main" id="{234CF4CA-B92D-4E8A-9229-0874C28E3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6F5B1-6DBF-443F-B592-B13B37298306}"/>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604127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7937-13BA-4F40-A83C-4FD10DEED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CB5B9A-6695-49BD-BA2E-FE179BEEA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3915E1-36F5-4D93-81C9-6DF117EB75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80F608-C7D7-42B0-90EB-3CFA2372E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ADD749-20C2-4053-AE32-6716F0B49E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C740F1-5D6E-4CFD-9D4B-80BF1EE40D14}"/>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8" name="Footer Placeholder 7">
            <a:extLst>
              <a:ext uri="{FF2B5EF4-FFF2-40B4-BE49-F238E27FC236}">
                <a16:creationId xmlns:a16="http://schemas.microsoft.com/office/drawing/2014/main" id="{F54EB3B0-0688-4204-84D1-AED394FBDE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65985E-A15A-4992-9231-0B7EE026FB17}"/>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3741989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780B-A6B3-486F-86EB-B47A667B4A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E7D868-88E9-4B06-BED5-89405C0E696B}"/>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4" name="Footer Placeholder 3">
            <a:extLst>
              <a:ext uri="{FF2B5EF4-FFF2-40B4-BE49-F238E27FC236}">
                <a16:creationId xmlns:a16="http://schemas.microsoft.com/office/drawing/2014/main" id="{7F0BA6EE-D20E-4626-BEE7-E9C700C05C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72A335-80D5-4E4E-9F19-32D3CF97956E}"/>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1439336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3AFF4-6B80-45BD-87A6-11DCA2A4098C}"/>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3" name="Footer Placeholder 2">
            <a:extLst>
              <a:ext uri="{FF2B5EF4-FFF2-40B4-BE49-F238E27FC236}">
                <a16:creationId xmlns:a16="http://schemas.microsoft.com/office/drawing/2014/main" id="{35F89AB3-D80E-402C-818F-310425728D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3CB61B-F091-4DC8-B0D1-EBFDAEFD86FA}"/>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3403904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F61C-742C-4502-B9DF-48F39BC14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FC508C-D3F0-4921-8A69-7F6005FE0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57DE56-C776-40D4-8B50-AE18EA95D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7EADD-9DB4-432A-B19F-7382B27A768D}"/>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6" name="Footer Placeholder 5">
            <a:extLst>
              <a:ext uri="{FF2B5EF4-FFF2-40B4-BE49-F238E27FC236}">
                <a16:creationId xmlns:a16="http://schemas.microsoft.com/office/drawing/2014/main" id="{7F1A2153-AA62-45D5-8F6B-E59132DA2D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496E7-294B-46FE-9F85-D88D04D90D2D}"/>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1141423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4FDF-C2A2-4A90-9B2D-96EA07AD8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59003F-CF33-4506-8DA4-FB0A8BB09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C840BDB-BD7A-4096-9EE1-7FCFE8B26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85E76A-1260-4D40-898E-BC87E4B0B014}"/>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6" name="Footer Placeholder 5">
            <a:extLst>
              <a:ext uri="{FF2B5EF4-FFF2-40B4-BE49-F238E27FC236}">
                <a16:creationId xmlns:a16="http://schemas.microsoft.com/office/drawing/2014/main" id="{DE2699A7-180E-47D8-A659-710D3863B1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326E36-6E98-4653-BCB1-C4BB77D747A1}"/>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3430863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0A00-9613-485F-829C-E1A442749F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C5B750-F6A5-4522-AA5E-B8E57A08FD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BF5AC-FCFD-4E36-9054-5D9A6A9231A5}"/>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5" name="Footer Placeholder 4">
            <a:extLst>
              <a:ext uri="{FF2B5EF4-FFF2-40B4-BE49-F238E27FC236}">
                <a16:creationId xmlns:a16="http://schemas.microsoft.com/office/drawing/2014/main" id="{46627BA9-3B49-456F-AB6D-5B2067AE4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7F0E1-4B89-4A4D-9F04-2FBDDB49DBD1}"/>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2362156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A53AE9-BA62-4CD5-B7C5-266B0181B0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6AFCD5-9966-4053-A5C7-5675A97316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88CF7-101D-4084-8938-D30BB8D2AB35}"/>
              </a:ext>
            </a:extLst>
          </p:cNvPr>
          <p:cNvSpPr>
            <a:spLocks noGrp="1"/>
          </p:cNvSpPr>
          <p:nvPr>
            <p:ph type="dt" sz="half" idx="10"/>
          </p:nvPr>
        </p:nvSpPr>
        <p:spPr/>
        <p:txBody>
          <a:bodyPr/>
          <a:lstStyle/>
          <a:p>
            <a:fld id="{CE1C5DAA-B836-40F8-9E02-7C4E00672624}" type="datetimeFigureOut">
              <a:rPr lang="en-IN" smtClean="0"/>
              <a:t>26-06-2023</a:t>
            </a:fld>
            <a:endParaRPr lang="en-IN"/>
          </a:p>
        </p:txBody>
      </p:sp>
      <p:sp>
        <p:nvSpPr>
          <p:cNvPr id="5" name="Footer Placeholder 4">
            <a:extLst>
              <a:ext uri="{FF2B5EF4-FFF2-40B4-BE49-F238E27FC236}">
                <a16:creationId xmlns:a16="http://schemas.microsoft.com/office/drawing/2014/main" id="{6C41DD97-CF68-4D92-8820-9D8EC4B2B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E6D37-F694-433D-9E22-2F17AD847B59}"/>
              </a:ext>
            </a:extLst>
          </p:cNvPr>
          <p:cNvSpPr>
            <a:spLocks noGrp="1"/>
          </p:cNvSpPr>
          <p:nvPr>
            <p:ph type="sldNum" sz="quarter" idx="12"/>
          </p:nvPr>
        </p:nvSpPr>
        <p:spPr/>
        <p:txBody>
          <a:bodyPr/>
          <a:lstStyle/>
          <a:p>
            <a:fld id="{11E56D66-D3CE-414A-A580-85D218368AF1}" type="slidenum">
              <a:rPr lang="en-IN" smtClean="0"/>
              <a:t>‹#›</a:t>
            </a:fld>
            <a:endParaRPr lang="en-IN"/>
          </a:p>
        </p:txBody>
      </p:sp>
    </p:spTree>
    <p:extLst>
      <p:ext uri="{BB962C8B-B14F-4D97-AF65-F5344CB8AC3E}">
        <p14:creationId xmlns:p14="http://schemas.microsoft.com/office/powerpoint/2010/main" val="3404143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508906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33193587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46888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8A44-85FF-40D7-B902-C65576FDE8C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1508E-567A-4ABB-BD88-779C86BD1295}"/>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1ADD33-EDBD-4806-8BAA-21D5FD3B6B2C}"/>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8842F6-65C1-4EA6-BE61-7B285D2A9ADB}"/>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6" name="Footer Placeholder 5">
            <a:extLst>
              <a:ext uri="{FF2B5EF4-FFF2-40B4-BE49-F238E27FC236}">
                <a16:creationId xmlns:a16="http://schemas.microsoft.com/office/drawing/2014/main" id="{08BECC6A-95D9-492E-8DCC-81CFA496E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245F3-C9E7-4F13-BF7F-1D3773D8F8B1}"/>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42123702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BF351C8-6F02-B148-A0D3-8AFDA3BF45B3}"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419904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BF351C8-6F02-B148-A0D3-8AFDA3BF45B3}"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4773934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BF351C8-6F02-B148-A0D3-8AFDA3BF45B3}"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1687939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351C8-6F02-B148-A0D3-8AFDA3BF45B3}"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5679292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F351C8-6F02-B148-A0D3-8AFDA3BF45B3}"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34683108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F351C8-6F02-B148-A0D3-8AFDA3BF45B3}"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2314529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7571766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F351C8-6F02-B148-A0D3-8AFDA3BF45B3}"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230640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ection 1">
    <p:bg>
      <p:bgPr>
        <a:solidFill>
          <a:schemeClr val="accent1"/>
        </a:solidFill>
        <a:effectLst/>
      </p:bgPr>
    </p:bg>
    <p:spTree>
      <p:nvGrpSpPr>
        <p:cNvPr id="1" name=""/>
        <p:cNvGrpSpPr/>
        <p:nvPr/>
      </p:nvGrpSpPr>
      <p:grpSpPr>
        <a:xfrm>
          <a:off x="0" y="0"/>
          <a:ext cx="0" cy="0"/>
          <a:chOff x="0" y="0"/>
          <a:chExt cx="0" cy="0"/>
        </a:xfrm>
      </p:grpSpPr>
      <p:sp>
        <p:nvSpPr>
          <p:cNvPr id="17" name="Shape">
            <a:extLst>
              <a:ext uri="{FF2B5EF4-FFF2-40B4-BE49-F238E27FC236}">
                <a16:creationId xmlns:a16="http://schemas.microsoft.com/office/drawing/2014/main" id="{F33F2774-9E68-DA4B-A5A7-609814AA7A1D}"/>
              </a:ext>
            </a:extLst>
          </p:cNvPr>
          <p:cNvSpPr/>
          <p:nvPr userDrawn="1"/>
        </p:nvSpPr>
        <p:spPr>
          <a:xfrm>
            <a:off x="2" y="6071178"/>
            <a:ext cx="4396509" cy="786823"/>
          </a:xfrm>
          <a:custGeom>
            <a:avLst/>
            <a:gdLst/>
            <a:ahLst/>
            <a:cxnLst>
              <a:cxn ang="0">
                <a:pos x="wd2" y="hd2"/>
              </a:cxn>
              <a:cxn ang="5400000">
                <a:pos x="wd2" y="hd2"/>
              </a:cxn>
              <a:cxn ang="10800000">
                <a:pos x="wd2" y="hd2"/>
              </a:cxn>
              <a:cxn ang="16200000">
                <a:pos x="wd2" y="hd2"/>
              </a:cxn>
            </a:cxnLst>
            <a:rect l="0" t="0" r="r" b="b"/>
            <a:pathLst>
              <a:path w="21600" h="20923" extrusionOk="0">
                <a:moveTo>
                  <a:pt x="21600" y="20894"/>
                </a:moveTo>
                <a:cubicBezTo>
                  <a:pt x="20935" y="16913"/>
                  <a:pt x="19916" y="13782"/>
                  <a:pt x="18799" y="11821"/>
                </a:cubicBezTo>
                <a:cubicBezTo>
                  <a:pt x="17088" y="8835"/>
                  <a:pt x="15170" y="8250"/>
                  <a:pt x="13301" y="8045"/>
                </a:cubicBezTo>
                <a:cubicBezTo>
                  <a:pt x="11427" y="7840"/>
                  <a:pt x="9536" y="7986"/>
                  <a:pt x="7710" y="6289"/>
                </a:cubicBezTo>
                <a:cubicBezTo>
                  <a:pt x="6424" y="5089"/>
                  <a:pt x="5198" y="3011"/>
                  <a:pt x="3929" y="1577"/>
                </a:cubicBezTo>
                <a:cubicBezTo>
                  <a:pt x="2659" y="143"/>
                  <a:pt x="1291" y="-677"/>
                  <a:pt x="16" y="728"/>
                </a:cubicBezTo>
                <a:cubicBezTo>
                  <a:pt x="11" y="728"/>
                  <a:pt x="5" y="728"/>
                  <a:pt x="0" y="757"/>
                </a:cubicBezTo>
                <a:lnTo>
                  <a:pt x="0" y="20923"/>
                </a:lnTo>
                <a:lnTo>
                  <a:pt x="21600" y="20923"/>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sz="3000"/>
          </a:p>
        </p:txBody>
      </p:sp>
      <p:sp>
        <p:nvSpPr>
          <p:cNvPr id="12" name="Date Placeholder 3">
            <a:extLst>
              <a:ext uri="{FF2B5EF4-FFF2-40B4-BE49-F238E27FC236}">
                <a16:creationId xmlns:a16="http://schemas.microsoft.com/office/drawing/2014/main" id="{C3199031-3894-4988-AD6A-1D5A1837ED28}"/>
              </a:ext>
            </a:extLst>
          </p:cNvPr>
          <p:cNvSpPr>
            <a:spLocks noGrp="1"/>
          </p:cNvSpPr>
          <p:nvPr>
            <p:ph type="dt" sz="half" idx="10"/>
          </p:nvPr>
        </p:nvSpPr>
        <p:spPr>
          <a:xfrm>
            <a:off x="838200" y="6356351"/>
            <a:ext cx="2743200" cy="365125"/>
          </a:xfrm>
          <a:prstGeom prst="rect">
            <a:avLst/>
          </a:prstGeom>
        </p:spPr>
        <p:txBody>
          <a:bodyPr/>
          <a:lstStyle>
            <a:lvl1pPr>
              <a:defRPr>
                <a:solidFill>
                  <a:schemeClr val="accent3"/>
                </a:solidFill>
              </a:defRPr>
            </a:lvl1pPr>
          </a:lstStyle>
          <a:p>
            <a:r>
              <a:rPr lang="en-US" dirty="0"/>
              <a:t>Date</a:t>
            </a:r>
          </a:p>
        </p:txBody>
      </p:sp>
      <p:sp>
        <p:nvSpPr>
          <p:cNvPr id="13" name="Footer Placeholder 4">
            <a:extLst>
              <a:ext uri="{FF2B5EF4-FFF2-40B4-BE49-F238E27FC236}">
                <a16:creationId xmlns:a16="http://schemas.microsoft.com/office/drawing/2014/main" id="{F5C51C7F-11B2-45E9-BD36-07AB456FB742}"/>
              </a:ext>
            </a:extLst>
          </p:cNvPr>
          <p:cNvSpPr>
            <a:spLocks noGrp="1"/>
          </p:cNvSpPr>
          <p:nvPr>
            <p:ph type="ftr" sz="quarter" idx="11"/>
          </p:nvPr>
        </p:nvSpPr>
        <p:spPr>
          <a:xfrm>
            <a:off x="4038600" y="6356351"/>
            <a:ext cx="4114800" cy="365125"/>
          </a:xfrm>
          <a:prstGeom prst="rect">
            <a:avLst/>
          </a:prstGeom>
        </p:spPr>
        <p:txBody>
          <a:bodyPr/>
          <a:lstStyle>
            <a:lvl1pPr>
              <a:defRPr>
                <a:solidFill>
                  <a:schemeClr val="accent2"/>
                </a:solidFill>
              </a:defRPr>
            </a:lvl1pPr>
          </a:lstStyle>
          <a:p>
            <a:r>
              <a:rPr lang="en-US"/>
              <a:t>Your Footer Here</a:t>
            </a:r>
            <a:endParaRPr lang="en-US" dirty="0"/>
          </a:p>
        </p:txBody>
      </p:sp>
      <p:sp>
        <p:nvSpPr>
          <p:cNvPr id="14" name="Slide Number Placeholder 5">
            <a:extLst>
              <a:ext uri="{FF2B5EF4-FFF2-40B4-BE49-F238E27FC236}">
                <a16:creationId xmlns:a16="http://schemas.microsoft.com/office/drawing/2014/main" id="{9BE049E1-FD38-4199-B011-6F9B783A5F0F}"/>
              </a:ext>
            </a:extLst>
          </p:cNvPr>
          <p:cNvSpPr>
            <a:spLocks noGrp="1"/>
          </p:cNvSpPr>
          <p:nvPr>
            <p:ph type="sldNum" sz="quarter" idx="12"/>
          </p:nvPr>
        </p:nvSpPr>
        <p:spPr>
          <a:xfrm>
            <a:off x="8610600" y="6356351"/>
            <a:ext cx="2743200" cy="365125"/>
          </a:xfrm>
          <a:prstGeom prst="rect">
            <a:avLst/>
          </a:prstGeom>
        </p:spPr>
        <p:txBody>
          <a:bodyPr/>
          <a:lstStyle>
            <a:lvl1pPr>
              <a:defRPr>
                <a:solidFill>
                  <a:schemeClr val="accent2"/>
                </a:solidFill>
              </a:defRPr>
            </a:lvl1pPr>
          </a:lstStyle>
          <a:p>
            <a:fld id="{9319E888-69DF-4A19-BF5D-F6CF70DE7D06}" type="slidenum">
              <a:rPr lang="en-US" smtClean="0"/>
              <a:pPr/>
              <a:t>‹#›</a:t>
            </a:fld>
            <a:endParaRPr lang="en-US"/>
          </a:p>
        </p:txBody>
      </p:sp>
      <p:sp>
        <p:nvSpPr>
          <p:cNvPr id="15" name="Freeform 14">
            <a:extLst>
              <a:ext uri="{FF2B5EF4-FFF2-40B4-BE49-F238E27FC236}">
                <a16:creationId xmlns:a16="http://schemas.microsoft.com/office/drawing/2014/main" id="{23E59963-EF15-544F-9A77-21827EFA2E54}"/>
              </a:ext>
            </a:extLst>
          </p:cNvPr>
          <p:cNvSpPr/>
          <p:nvPr userDrawn="1"/>
        </p:nvSpPr>
        <p:spPr>
          <a:xfrm>
            <a:off x="4525952" y="2174"/>
            <a:ext cx="7666049" cy="5090674"/>
          </a:xfrm>
          <a:custGeom>
            <a:avLst/>
            <a:gdLst>
              <a:gd name="connsiteX0" fmla="*/ 147328 w 6946185"/>
              <a:gd name="connsiteY0" fmla="*/ 0 h 5725700"/>
              <a:gd name="connsiteX1" fmla="*/ 6933220 w 6946185"/>
              <a:gd name="connsiteY1" fmla="*/ 0 h 5725700"/>
              <a:gd name="connsiteX2" fmla="*/ 6946185 w 6946185"/>
              <a:gd name="connsiteY2" fmla="*/ 0 h 5725700"/>
              <a:gd name="connsiteX3" fmla="*/ 6946185 w 6946185"/>
              <a:gd name="connsiteY3" fmla="*/ 3994015 h 5725700"/>
              <a:gd name="connsiteX4" fmla="*/ 6906962 w 6946185"/>
              <a:gd name="connsiteY4" fmla="*/ 4058136 h 5725700"/>
              <a:gd name="connsiteX5" fmla="*/ 5510483 w 6946185"/>
              <a:gd name="connsiteY5" fmla="*/ 4794243 h 5725700"/>
              <a:gd name="connsiteX6" fmla="*/ 5470037 w 6946185"/>
              <a:gd name="connsiteY6" fmla="*/ 4820931 h 5725700"/>
              <a:gd name="connsiteX7" fmla="*/ 3591513 w 6946185"/>
              <a:gd name="connsiteY7" fmla="*/ 5721386 h 5725700"/>
              <a:gd name="connsiteX8" fmla="*/ 1907525 w 6946185"/>
              <a:gd name="connsiteY8" fmla="*/ 4993603 h 5725700"/>
              <a:gd name="connsiteX9" fmla="*/ 1354998 w 6946185"/>
              <a:gd name="connsiteY9" fmla="*/ 2776359 h 5725700"/>
              <a:gd name="connsiteX10" fmla="*/ 237577 w 6946185"/>
              <a:gd name="connsiteY10" fmla="*/ 1324528 h 5725700"/>
              <a:gd name="connsiteX11" fmla="*/ 147328 w 6946185"/>
              <a:gd name="connsiteY11" fmla="*/ 0 h 572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6185" h="5725700">
                <a:moveTo>
                  <a:pt x="147328" y="0"/>
                </a:moveTo>
                <a:cubicBezTo>
                  <a:pt x="147328" y="0"/>
                  <a:pt x="6179232" y="0"/>
                  <a:pt x="6933220" y="0"/>
                </a:cubicBezTo>
                <a:lnTo>
                  <a:pt x="6946185" y="0"/>
                </a:lnTo>
                <a:lnTo>
                  <a:pt x="6946185" y="3994015"/>
                </a:lnTo>
                <a:lnTo>
                  <a:pt x="6906962" y="4058136"/>
                </a:lnTo>
                <a:cubicBezTo>
                  <a:pt x="6632820" y="4424557"/>
                  <a:pt x="5883095" y="4550731"/>
                  <a:pt x="5510483" y="4794243"/>
                </a:cubicBezTo>
                <a:cubicBezTo>
                  <a:pt x="5496443" y="4803317"/>
                  <a:pt x="5483742" y="4812124"/>
                  <a:pt x="5470037" y="4820931"/>
                </a:cubicBezTo>
                <a:cubicBezTo>
                  <a:pt x="4900797" y="5198300"/>
                  <a:pt x="4342254" y="5670679"/>
                  <a:pt x="3591513" y="5721386"/>
                </a:cubicBezTo>
                <a:cubicBezTo>
                  <a:pt x="2931355" y="5764621"/>
                  <a:pt x="2266852" y="5480126"/>
                  <a:pt x="1907525" y="4993603"/>
                </a:cubicBezTo>
                <a:cubicBezTo>
                  <a:pt x="1424858" y="4339745"/>
                  <a:pt x="1687918" y="3481190"/>
                  <a:pt x="1354998" y="2776359"/>
                </a:cubicBezTo>
                <a:cubicBezTo>
                  <a:pt x="1099960" y="2236459"/>
                  <a:pt x="555121" y="1818791"/>
                  <a:pt x="237577" y="1324528"/>
                </a:cubicBezTo>
                <a:cubicBezTo>
                  <a:pt x="167717" y="1218043"/>
                  <a:pt x="-200634" y="535896"/>
                  <a:pt x="147328" y="0"/>
                </a:cubicBezTo>
                <a:close/>
              </a:path>
            </a:pathLst>
          </a:custGeom>
          <a:solidFill>
            <a:schemeClr val="accent3"/>
          </a:solidFill>
          <a:ln w="12700">
            <a:miter lim="400000"/>
          </a:ln>
        </p:spPr>
        <p:txBody>
          <a:bodyPr wrap="square" lIns="38100" tIns="38100" rIns="38100" bIns="38100" anchor="ctr">
            <a:noAutofit/>
          </a:bodyPr>
          <a:lstStyle/>
          <a:p>
            <a:pPr>
              <a:defRPr sz="3000">
                <a:solidFill>
                  <a:srgbClr val="FFFFFF"/>
                </a:solidFill>
              </a:defRPr>
            </a:pPr>
            <a:endParaRPr sz="3000"/>
          </a:p>
        </p:txBody>
      </p:sp>
      <p:pic>
        <p:nvPicPr>
          <p:cNvPr id="16" name="Picture 15" descr="A person holding a computer&#10;&#10;Description automatically generated">
            <a:extLst>
              <a:ext uri="{FF2B5EF4-FFF2-40B4-BE49-F238E27FC236}">
                <a16:creationId xmlns:a16="http://schemas.microsoft.com/office/drawing/2014/main" id="{53DC39CF-5753-4C4C-A39A-CA561460C22A}"/>
              </a:ext>
            </a:extLst>
          </p:cNvPr>
          <p:cNvPicPr>
            <a:picLocks noChangeAspect="1"/>
          </p:cNvPicPr>
          <p:nvPr userDrawn="1"/>
        </p:nvPicPr>
        <p:blipFill>
          <a:blip r:embed="rId2"/>
          <a:stretch>
            <a:fillRect/>
          </a:stretch>
        </p:blipFill>
        <p:spPr>
          <a:xfrm>
            <a:off x="4409210" y="1"/>
            <a:ext cx="7782791" cy="6083947"/>
          </a:xfrm>
          <a:prstGeom prst="rect">
            <a:avLst/>
          </a:prstGeom>
        </p:spPr>
      </p:pic>
      <p:sp>
        <p:nvSpPr>
          <p:cNvPr id="10" name="Title 1">
            <a:extLst>
              <a:ext uri="{FF2B5EF4-FFF2-40B4-BE49-F238E27FC236}">
                <a16:creationId xmlns:a16="http://schemas.microsoft.com/office/drawing/2014/main" id="{17C3195D-1724-4A88-BD6D-9DFE6FCDC235}"/>
              </a:ext>
            </a:extLst>
          </p:cNvPr>
          <p:cNvSpPr>
            <a:spLocks noGrp="1"/>
          </p:cNvSpPr>
          <p:nvPr userDrawn="1">
            <p:ph type="title"/>
          </p:nvPr>
        </p:nvSpPr>
        <p:spPr>
          <a:xfrm>
            <a:off x="831851" y="2103726"/>
            <a:ext cx="5264149" cy="2852737"/>
          </a:xfrm>
          <a:prstGeom prst="rect">
            <a:avLst/>
          </a:prstGeom>
        </p:spPr>
        <p:txBody>
          <a:bodyPr anchor="b"/>
          <a:lstStyle>
            <a:lvl1pPr>
              <a:defRPr sz="6000">
                <a:solidFill>
                  <a:schemeClr val="accent2"/>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FA648EDA-6713-4A81-80F6-FECA02B6F6F4}"/>
              </a:ext>
            </a:extLst>
          </p:cNvPr>
          <p:cNvSpPr>
            <a:spLocks noGrp="1"/>
          </p:cNvSpPr>
          <p:nvPr userDrawn="1">
            <p:ph type="body" idx="1"/>
          </p:nvPr>
        </p:nvSpPr>
        <p:spPr>
          <a:xfrm>
            <a:off x="831851" y="4983452"/>
            <a:ext cx="5264149" cy="786824"/>
          </a:xfrm>
          <a:prstGeom prst="rect">
            <a:avLst/>
          </a:prstGeo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3264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E041-4B62-4F55-99B7-AB4E0A3E314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28EFB9-AB10-4BA4-A04C-6BFDDCDCF34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BBB106-9375-4FF8-BEAE-F1C956841C23}"/>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CB0638-7BAF-40DB-9CE5-790DCDB3612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592560-7170-44E9-879A-80DD2537BB4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3EC871-481B-4D88-A5A3-1990E87C5CA0}"/>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8" name="Footer Placeholder 7">
            <a:extLst>
              <a:ext uri="{FF2B5EF4-FFF2-40B4-BE49-F238E27FC236}">
                <a16:creationId xmlns:a16="http://schemas.microsoft.com/office/drawing/2014/main" id="{57DAF6D4-8FA5-4DDF-866E-CE4B08A64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A7432-2DAC-42B6-906F-8D6CEEF51D8F}"/>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122132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70A1-4FE7-40CE-B79A-5B8AE819C40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2EAEBD-521E-43B6-B672-3E61C26ECA8E}"/>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4" name="Footer Placeholder 3">
            <a:extLst>
              <a:ext uri="{FF2B5EF4-FFF2-40B4-BE49-F238E27FC236}">
                <a16:creationId xmlns:a16="http://schemas.microsoft.com/office/drawing/2014/main" id="{494EAD87-8036-4A42-92B4-B0633CDB5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648A94-8F46-4731-B060-362F906741A4}"/>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205919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35F3A-2ADE-4CB5-B43F-8316AE8350A6}"/>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3" name="Footer Placeholder 2">
            <a:extLst>
              <a:ext uri="{FF2B5EF4-FFF2-40B4-BE49-F238E27FC236}">
                <a16:creationId xmlns:a16="http://schemas.microsoft.com/office/drawing/2014/main" id="{175E9496-070B-46C4-BF37-01CBB89AA6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F0528-C309-410A-8E07-03957AB225D0}"/>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4674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312B-2031-40A0-927A-4F7F97CEA2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9D2249-57A3-4559-9036-985F3DF88C3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3F454-E780-4BE9-AA3D-62E7BF9D0D0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11D47-34D4-4965-B623-82833BA16901}"/>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6" name="Footer Placeholder 5">
            <a:extLst>
              <a:ext uri="{FF2B5EF4-FFF2-40B4-BE49-F238E27FC236}">
                <a16:creationId xmlns:a16="http://schemas.microsoft.com/office/drawing/2014/main" id="{2CF0A1BD-6385-4995-A0E2-579C7F943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85352-FA78-4383-AAF8-4D209C1812CD}"/>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72530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8629-6290-43B3-B8ED-C66B5CA97C1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81173-6BC1-4588-832A-F81B939768A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C79CB78-C3F5-44CF-AEF1-69CBDDFEE8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C03E2D-77BD-400A-96DB-A03056432541}"/>
              </a:ext>
            </a:extLst>
          </p:cNvPr>
          <p:cNvSpPr>
            <a:spLocks noGrp="1"/>
          </p:cNvSpPr>
          <p:nvPr>
            <p:ph type="dt" sz="half" idx="10"/>
          </p:nvPr>
        </p:nvSpPr>
        <p:spPr/>
        <p:txBody>
          <a:bodyPr/>
          <a:lstStyle/>
          <a:p>
            <a:fld id="{8BF351C8-6F02-B148-A0D3-8AFDA3BF45B3}" type="datetimeFigureOut">
              <a:rPr lang="en-US" smtClean="0"/>
              <a:t>6/26/2023</a:t>
            </a:fld>
            <a:endParaRPr lang="en-US"/>
          </a:p>
        </p:txBody>
      </p:sp>
      <p:sp>
        <p:nvSpPr>
          <p:cNvPr id="6" name="Footer Placeholder 5">
            <a:extLst>
              <a:ext uri="{FF2B5EF4-FFF2-40B4-BE49-F238E27FC236}">
                <a16:creationId xmlns:a16="http://schemas.microsoft.com/office/drawing/2014/main" id="{3C393419-0F83-4FFB-A877-2984E2B34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7A7AE-7F71-4E13-8D12-A04898B24C63}"/>
              </a:ext>
            </a:extLst>
          </p:cNvPr>
          <p:cNvSpPr>
            <a:spLocks noGrp="1"/>
          </p:cNvSpPr>
          <p:nvPr>
            <p:ph type="sldNum" sz="quarter" idx="12"/>
          </p:nvPr>
        </p:nvSpPr>
        <p:spPr/>
        <p:txBody>
          <a:bodyPr/>
          <a:lstStyle/>
          <a:p>
            <a:fld id="{C34CE70F-18D0-7B4A-8C22-8299B0BD5934}" type="slidenum">
              <a:rPr lang="en-US" smtClean="0"/>
              <a:t>‹#›</a:t>
            </a:fld>
            <a:endParaRPr lang="en-US"/>
          </a:p>
        </p:txBody>
      </p:sp>
    </p:spTree>
    <p:extLst>
      <p:ext uri="{BB962C8B-B14F-4D97-AF65-F5344CB8AC3E}">
        <p14:creationId xmlns:p14="http://schemas.microsoft.com/office/powerpoint/2010/main" val="28900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70F9E5-EBD3-48EF-BD50-8C570EDF4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351C8-6F02-B148-A0D3-8AFDA3BF45B3}" type="datetimeFigureOut">
              <a:rPr lang="en-US" smtClean="0"/>
              <a:t>6/26/2023</a:t>
            </a:fld>
            <a:endParaRPr lang="en-US"/>
          </a:p>
        </p:txBody>
      </p:sp>
      <p:sp>
        <p:nvSpPr>
          <p:cNvPr id="5" name="Footer Placeholder 4">
            <a:extLst>
              <a:ext uri="{FF2B5EF4-FFF2-40B4-BE49-F238E27FC236}">
                <a16:creationId xmlns:a16="http://schemas.microsoft.com/office/drawing/2014/main" id="{DCCDB382-75AE-4FF4-BE8E-E3A1890D5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DA824-1A65-42BA-A895-FC94628BF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CE70F-18D0-7B4A-8C22-8299B0BD5934}" type="slidenum">
              <a:rPr lang="en-US" smtClean="0"/>
              <a:t>‹#›</a:t>
            </a:fld>
            <a:endParaRPr lang="en-US"/>
          </a:p>
        </p:txBody>
      </p:sp>
      <p:pic>
        <p:nvPicPr>
          <p:cNvPr id="8" name="Picture 7" descr="A close up of a sign&#10;&#10;Description generated with high confidence">
            <a:extLst>
              <a:ext uri="{FF2B5EF4-FFF2-40B4-BE49-F238E27FC236}">
                <a16:creationId xmlns:a16="http://schemas.microsoft.com/office/drawing/2014/main" id="{F57D4E0B-D523-417A-8472-B68A55E5703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606337" y="5394960"/>
            <a:ext cx="1967354" cy="1143952"/>
          </a:xfrm>
          <a:prstGeom prst="rect">
            <a:avLst/>
          </a:prstGeom>
        </p:spPr>
      </p:pic>
      <p:sp>
        <p:nvSpPr>
          <p:cNvPr id="9" name="TextBox 8">
            <a:extLst>
              <a:ext uri="{FF2B5EF4-FFF2-40B4-BE49-F238E27FC236}">
                <a16:creationId xmlns:a16="http://schemas.microsoft.com/office/drawing/2014/main" id="{FD71CCA4-1937-45F4-90E3-74A3C9177F69}"/>
              </a:ext>
            </a:extLst>
          </p:cNvPr>
          <p:cNvSpPr txBox="1"/>
          <p:nvPr/>
        </p:nvSpPr>
        <p:spPr>
          <a:xfrm>
            <a:off x="0" y="6176963"/>
            <a:ext cx="12192000" cy="681037"/>
          </a:xfrm>
          <a:prstGeom prst="rect">
            <a:avLst/>
          </a:prstGeom>
          <a:solidFill>
            <a:srgbClr val="96D5EB"/>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A1910D58-3CEA-4E28-A57B-EEFA8B4C8292}"/>
              </a:ext>
            </a:extLst>
          </p:cNvPr>
          <p:cNvSpPr txBox="1"/>
          <p:nvPr/>
        </p:nvSpPr>
        <p:spPr>
          <a:xfrm>
            <a:off x="0" y="17860"/>
            <a:ext cx="12192000" cy="809897"/>
          </a:xfrm>
          <a:prstGeom prst="rect">
            <a:avLst/>
          </a:prstGeom>
          <a:solidFill>
            <a:srgbClr val="96D5EB"/>
          </a:solid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F22615A2-4833-4423-BB60-83C3CAC8DD6C}"/>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13027" t="12049" r="12077"/>
          <a:stretch/>
        </p:blipFill>
        <p:spPr>
          <a:xfrm>
            <a:off x="9997042" y="17860"/>
            <a:ext cx="1373777" cy="858170"/>
          </a:xfrm>
          <a:prstGeom prst="rect">
            <a:avLst/>
          </a:prstGeom>
        </p:spPr>
      </p:pic>
    </p:spTree>
    <p:extLst>
      <p:ext uri="{BB962C8B-B14F-4D97-AF65-F5344CB8AC3E}">
        <p14:creationId xmlns:p14="http://schemas.microsoft.com/office/powerpoint/2010/main" val="276863131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803" r:id="rId13"/>
    <p:sldLayoutId id="214748380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70F9E5-EBD3-48EF-BD50-8C570EDF4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D01E0-2FA0-47BE-9E42-61712D93123D}" type="datetimeFigureOut">
              <a:rPr lang="en-IN" smtClean="0"/>
              <a:t>26-06-2023</a:t>
            </a:fld>
            <a:endParaRPr lang="en-IN"/>
          </a:p>
        </p:txBody>
      </p:sp>
      <p:sp>
        <p:nvSpPr>
          <p:cNvPr id="5" name="Footer Placeholder 4">
            <a:extLst>
              <a:ext uri="{FF2B5EF4-FFF2-40B4-BE49-F238E27FC236}">
                <a16:creationId xmlns:a16="http://schemas.microsoft.com/office/drawing/2014/main" id="{DCCDB382-75AE-4FF4-BE8E-E3A1890D5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3DA824-1A65-42BA-A895-FC94628BF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68FA4-2BDA-4061-BEFC-E30C7293C67C}" type="slidenum">
              <a:rPr lang="en-IN" smtClean="0"/>
              <a:t>‹#›</a:t>
            </a:fld>
            <a:endParaRPr lang="en-IN"/>
          </a:p>
        </p:txBody>
      </p:sp>
      <p:pic>
        <p:nvPicPr>
          <p:cNvPr id="8" name="Picture 7" descr="A close up of a sign&#10;&#10;Description generated with high confidence">
            <a:extLst>
              <a:ext uri="{FF2B5EF4-FFF2-40B4-BE49-F238E27FC236}">
                <a16:creationId xmlns:a16="http://schemas.microsoft.com/office/drawing/2014/main" id="{F57D4E0B-D523-417A-8472-B68A55E5703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06337" y="5394960"/>
            <a:ext cx="1967354" cy="1143952"/>
          </a:xfrm>
          <a:prstGeom prst="rect">
            <a:avLst/>
          </a:prstGeom>
        </p:spPr>
      </p:pic>
      <p:sp>
        <p:nvSpPr>
          <p:cNvPr id="9" name="TextBox 8">
            <a:extLst>
              <a:ext uri="{FF2B5EF4-FFF2-40B4-BE49-F238E27FC236}">
                <a16:creationId xmlns:a16="http://schemas.microsoft.com/office/drawing/2014/main" id="{FD71CCA4-1937-45F4-90E3-74A3C9177F69}"/>
              </a:ext>
            </a:extLst>
          </p:cNvPr>
          <p:cNvSpPr txBox="1"/>
          <p:nvPr/>
        </p:nvSpPr>
        <p:spPr>
          <a:xfrm>
            <a:off x="0" y="6176963"/>
            <a:ext cx="12192000" cy="681037"/>
          </a:xfrm>
          <a:prstGeom prst="rect">
            <a:avLst/>
          </a:prstGeom>
          <a:solidFill>
            <a:srgbClr val="96D5EB"/>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A1910D58-3CEA-4E28-A57B-EEFA8B4C8292}"/>
              </a:ext>
            </a:extLst>
          </p:cNvPr>
          <p:cNvSpPr txBox="1"/>
          <p:nvPr/>
        </p:nvSpPr>
        <p:spPr>
          <a:xfrm>
            <a:off x="0" y="17860"/>
            <a:ext cx="12192000" cy="809897"/>
          </a:xfrm>
          <a:prstGeom prst="rect">
            <a:avLst/>
          </a:prstGeom>
          <a:solidFill>
            <a:srgbClr val="96D5EB"/>
          </a:solid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F22615A2-4833-4423-BB60-83C3CAC8DD6C}"/>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13027" t="12049" r="12077"/>
          <a:stretch/>
        </p:blipFill>
        <p:spPr>
          <a:xfrm>
            <a:off x="9789217" y="17860"/>
            <a:ext cx="1373777" cy="858170"/>
          </a:xfrm>
          <a:prstGeom prst="rect">
            <a:avLst/>
          </a:prstGeom>
        </p:spPr>
      </p:pic>
    </p:spTree>
    <p:extLst>
      <p:ext uri="{BB962C8B-B14F-4D97-AF65-F5344CB8AC3E}">
        <p14:creationId xmlns:p14="http://schemas.microsoft.com/office/powerpoint/2010/main" val="111042662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02C72-57E7-425F-ABC0-440CA9CDA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2DCCBD-07B4-402D-8909-EA856C788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E6E41-42AC-4C9A-985F-95C8888A0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C5DAA-B836-40F8-9E02-7C4E00672624}" type="datetimeFigureOut">
              <a:rPr lang="en-IN" smtClean="0"/>
              <a:t>26-06-2023</a:t>
            </a:fld>
            <a:endParaRPr lang="en-IN"/>
          </a:p>
        </p:txBody>
      </p:sp>
      <p:sp>
        <p:nvSpPr>
          <p:cNvPr id="5" name="Footer Placeholder 4">
            <a:extLst>
              <a:ext uri="{FF2B5EF4-FFF2-40B4-BE49-F238E27FC236}">
                <a16:creationId xmlns:a16="http://schemas.microsoft.com/office/drawing/2014/main" id="{208CCE9F-27C9-413A-8407-EF82E6A43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F12AE2-0223-4752-AAED-7AA1E5487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56D66-D3CE-414A-A580-85D218368AF1}" type="slidenum">
              <a:rPr lang="en-IN" smtClean="0"/>
              <a:t>‹#›</a:t>
            </a:fld>
            <a:endParaRPr lang="en-IN"/>
          </a:p>
        </p:txBody>
      </p:sp>
    </p:spTree>
    <p:extLst>
      <p:ext uri="{BB962C8B-B14F-4D97-AF65-F5344CB8AC3E}">
        <p14:creationId xmlns:p14="http://schemas.microsoft.com/office/powerpoint/2010/main" val="129823224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351C8-6F02-B148-A0D3-8AFDA3BF45B3}" type="datetimeFigureOut">
              <a:rPr lang="en-US" smtClean="0"/>
              <a:t>6/26/2023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CE70F-18D0-7B4A-8C22-8299B0BD5934}" type="slidenum">
              <a:rPr lang="en-US" smtClean="0"/>
              <a:t>‹#›</a:t>
            </a:fld>
            <a:endParaRPr lang="en-US"/>
          </a:p>
        </p:txBody>
      </p:sp>
    </p:spTree>
    <p:extLst>
      <p:ext uri="{BB962C8B-B14F-4D97-AF65-F5344CB8AC3E}">
        <p14:creationId xmlns:p14="http://schemas.microsoft.com/office/powerpoint/2010/main" val="366934424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hyperlink" Target="https://www.bestcolleges.com/business/" TargetMode="Externa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F5022-268D-41E7-A02E-D4A6A18EEAC7}"/>
              </a:ext>
            </a:extLst>
          </p:cNvPr>
          <p:cNvSpPr>
            <a:spLocks noGrp="1"/>
          </p:cNvSpPr>
          <p:nvPr>
            <p:ph type="title"/>
          </p:nvPr>
        </p:nvSpPr>
        <p:spPr>
          <a:xfrm>
            <a:off x="317501" y="2775238"/>
            <a:ext cx="5754687" cy="2852737"/>
          </a:xfrm>
        </p:spPr>
        <p:txBody>
          <a:bodyPr/>
          <a:lstStyle/>
          <a:p>
            <a:r>
              <a:rPr lang="en-US" dirty="0"/>
              <a:t>Statistical Analysis </a:t>
            </a:r>
          </a:p>
        </p:txBody>
      </p:sp>
    </p:spTree>
    <p:extLst>
      <p:ext uri="{BB962C8B-B14F-4D97-AF65-F5344CB8AC3E}">
        <p14:creationId xmlns:p14="http://schemas.microsoft.com/office/powerpoint/2010/main" val="654735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AA41-9476-492E-94AC-E50749966D60}"/>
              </a:ext>
            </a:extLst>
          </p:cNvPr>
          <p:cNvSpPr>
            <a:spLocks noGrp="1"/>
          </p:cNvSpPr>
          <p:nvPr>
            <p:ph type="title"/>
          </p:nvPr>
        </p:nvSpPr>
        <p:spPr>
          <a:xfrm>
            <a:off x="838200" y="365126"/>
            <a:ext cx="10515600" cy="315912"/>
          </a:xfrm>
        </p:spPr>
        <p:txBody>
          <a:bodyPr>
            <a:normAutofit/>
          </a:bodyPr>
          <a:lstStyle/>
          <a:p>
            <a:r>
              <a:rPr lang="en-US" sz="1400" dirty="0"/>
              <a:t>Block 1</a:t>
            </a:r>
          </a:p>
        </p:txBody>
      </p:sp>
      <p:pic>
        <p:nvPicPr>
          <p:cNvPr id="4" name="Content Placeholder 3">
            <a:extLst>
              <a:ext uri="{FF2B5EF4-FFF2-40B4-BE49-F238E27FC236}">
                <a16:creationId xmlns:a16="http://schemas.microsoft.com/office/drawing/2014/main" id="{EEF0B683-3899-4F66-9E3F-9A6584D54C47}"/>
              </a:ext>
            </a:extLst>
          </p:cNvPr>
          <p:cNvPicPr>
            <a:picLocks noGrp="1" noChangeAspect="1"/>
          </p:cNvPicPr>
          <p:nvPr>
            <p:ph idx="1"/>
          </p:nvPr>
        </p:nvPicPr>
        <p:blipFill>
          <a:blip r:embed="rId2"/>
          <a:stretch>
            <a:fillRect/>
          </a:stretch>
        </p:blipFill>
        <p:spPr>
          <a:xfrm>
            <a:off x="3062796" y="798990"/>
            <a:ext cx="5743853" cy="5377973"/>
          </a:xfrm>
          <a:prstGeom prst="rect">
            <a:avLst/>
          </a:prstGeom>
        </p:spPr>
      </p:pic>
    </p:spTree>
    <p:extLst>
      <p:ext uri="{BB962C8B-B14F-4D97-AF65-F5344CB8AC3E}">
        <p14:creationId xmlns:p14="http://schemas.microsoft.com/office/powerpoint/2010/main" val="119528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36744" y="848168"/>
            <a:ext cx="1157303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GeoSlab703 Md BT" panose="02060603020205020403" pitchFamily="18" charset="0"/>
                <a:ea typeface="Times New Roman" panose="02020603050405020304" pitchFamily="18" charset="0"/>
              </a:rPr>
              <a:t>Types of Analysis</a:t>
            </a:r>
            <a:endParaRPr kumimoji="0" lang="en-US" altLang="en-US" sz="4400" b="0" i="0" u="none" strike="noStrike" cap="none" normalizeH="0" baseline="0" dirty="0">
              <a:ln>
                <a:noFill/>
              </a:ln>
              <a:solidFill>
                <a:schemeClr val="tx1"/>
              </a:solidFill>
              <a:effectLst/>
              <a:latin typeface="GeoSlab703 Md BT" panose="02060603020205020403"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33333"/>
                </a:solidFill>
                <a:effectLst/>
                <a:latin typeface="GeoSlab703 Md BT" panose="02060603020205020403" pitchFamily="18" charset="0"/>
                <a:ea typeface="Times New Roman" panose="02020603050405020304" pitchFamily="18" charset="0"/>
              </a:rPr>
              <a:t>An analysis of any event can be done in one of two ways:</a:t>
            </a:r>
            <a:endParaRPr kumimoji="0" lang="en-US" altLang="en-US" sz="6000" b="0" i="0" u="none" strike="noStrike" cap="none" normalizeH="0" baseline="0" dirty="0">
              <a:ln>
                <a:noFill/>
              </a:ln>
              <a:solidFill>
                <a:schemeClr val="tx1"/>
              </a:solidFill>
              <a:effectLst/>
              <a:latin typeface="GeoSlab703 Md BT" panose="02060603020205020403" pitchFamily="18" charset="0"/>
            </a:endParaRPr>
          </a:p>
        </p:txBody>
      </p:sp>
      <p:pic>
        <p:nvPicPr>
          <p:cNvPr id="3" name="Picture 15" descr="Types Of Analysis - Math And Statistics For Data Science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628" y="2071455"/>
            <a:ext cx="5430139" cy="3957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354799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649" y="1402344"/>
            <a:ext cx="11320319" cy="1735860"/>
          </a:xfrm>
          <a:prstGeom prst="rect">
            <a:avLst/>
          </a:prstGeom>
        </p:spPr>
        <p:txBody>
          <a:bodyPr wrap="square">
            <a:spAutoFit/>
          </a:bodyPr>
          <a:lstStyle/>
          <a:p>
            <a:pPr marL="342900" lvl="0" indent="-342900" algn="just">
              <a:lnSpc>
                <a:spcPct val="110000"/>
              </a:lnSpc>
              <a:spcAft>
                <a:spcPts val="600"/>
              </a:spcAft>
              <a:buFont typeface="+mj-lt"/>
              <a:buAutoNum type="arabicPeriod"/>
              <a:tabLst>
                <a:tab pos="457200" algn="l"/>
              </a:tabLst>
            </a:pPr>
            <a:r>
              <a:rPr lang="en-IN" b="1"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Quantitative Analysis:</a:t>
            </a:r>
            <a:r>
              <a:rPr lang="en-IN"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 Quantitative Analysis or Statistical Analysis is the science of collecting and interpreting data with numbers and graphs to identify patterns and trends.</a:t>
            </a:r>
          </a:p>
          <a:p>
            <a:pPr marL="342900" lvl="0" indent="-342900" algn="just">
              <a:lnSpc>
                <a:spcPct val="110000"/>
              </a:lnSpc>
              <a:spcAft>
                <a:spcPts val="600"/>
              </a:spcAft>
              <a:buFont typeface="+mj-lt"/>
              <a:buAutoNum type="arabicPeriod"/>
              <a:tabLst>
                <a:tab pos="457200" algn="l"/>
              </a:tabLst>
            </a:pPr>
            <a:endParaRPr lang="en-IN" sz="1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spcAft>
                <a:spcPts val="600"/>
              </a:spcAft>
              <a:buFont typeface="+mj-lt"/>
              <a:buAutoNum type="arabicPeriod"/>
              <a:tabLst>
                <a:tab pos="457200" algn="l"/>
              </a:tabLst>
            </a:pPr>
            <a:r>
              <a:rPr lang="en-IN" b="1"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Qualitative Analysis:</a:t>
            </a:r>
            <a:r>
              <a:rPr lang="en-IN"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 Qualitative or Non-Statistical Analysis gives generic information and uses text, sound and other forms of media to do so.</a:t>
            </a:r>
            <a:endParaRPr lang="en-IN" sz="1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14649" y="3687730"/>
            <a:ext cx="11320319" cy="923330"/>
          </a:xfrm>
          <a:prstGeom prst="rect">
            <a:avLst/>
          </a:prstGeom>
        </p:spPr>
        <p:txBody>
          <a:bodyPr wrap="square">
            <a:spAutoFit/>
          </a:bodyPr>
          <a:lstStyle/>
          <a:p>
            <a:pPr algn="just">
              <a:spcBef>
                <a:spcPts val="375"/>
              </a:spcBef>
              <a:spcAft>
                <a:spcPts val="1125"/>
              </a:spcAft>
            </a:pPr>
            <a:r>
              <a:rPr lang="en-IN" dirty="0">
                <a:solidFill>
                  <a:srgbClr val="333333"/>
                </a:solidFill>
                <a:effectLst/>
                <a:latin typeface="Helvetica" panose="020B0604020202020204" pitchFamily="34" charset="0"/>
                <a:ea typeface="Times New Roman" panose="02020603050405020304" pitchFamily="18" charset="0"/>
              </a:rPr>
              <a:t>For example, if I want a purchase a coffee from Starbucks, it is available in Short, Tall and Grande. This is an example of </a:t>
            </a:r>
            <a:r>
              <a:rPr lang="en-IN" u="sng" dirty="0">
                <a:solidFill>
                  <a:srgbClr val="29A8FF"/>
                </a:solidFill>
                <a:effectLst/>
                <a:latin typeface="Helvetica" panose="020B0604020202020204" pitchFamily="34" charset="0"/>
                <a:ea typeface="Times New Roman" panose="02020603050405020304" pitchFamily="18" charset="0"/>
              </a:rPr>
              <a:t>Qualitative Analysis </a:t>
            </a:r>
            <a:r>
              <a:rPr lang="en-IN" dirty="0">
                <a:solidFill>
                  <a:srgbClr val="333333"/>
                </a:solidFill>
                <a:effectLst/>
                <a:latin typeface="Helvetica" panose="020B0604020202020204" pitchFamily="34" charset="0"/>
                <a:ea typeface="Times New Roman" panose="02020603050405020304" pitchFamily="18" charset="0"/>
              </a:rPr>
              <a:t>. But if a store sells 70 regular coffees a week, it is </a:t>
            </a:r>
            <a:r>
              <a:rPr lang="en-IN" u="sng" dirty="0">
                <a:solidFill>
                  <a:srgbClr val="29A8FF"/>
                </a:solidFill>
                <a:latin typeface="Helvetica" panose="020B0604020202020204" pitchFamily="34" charset="0"/>
                <a:ea typeface="Times New Roman" panose="02020603050405020304" pitchFamily="18" charset="0"/>
              </a:rPr>
              <a:t>Quantitative Analysis </a:t>
            </a:r>
            <a:r>
              <a:rPr lang="en-IN" dirty="0">
                <a:solidFill>
                  <a:srgbClr val="333333"/>
                </a:solidFill>
                <a:effectLst/>
                <a:latin typeface="Helvetica" panose="020B0604020202020204" pitchFamily="34" charset="0"/>
                <a:ea typeface="Times New Roman" panose="02020603050405020304" pitchFamily="18" charset="0"/>
              </a:rPr>
              <a:t>because we have a number representing the coffees sold per week.</a:t>
            </a:r>
            <a:endParaRPr lang="en-IN" sz="2400" dirty="0">
              <a:effectLst/>
              <a:latin typeface="Times New Roman" panose="02020603050405020304" pitchFamily="18" charset="0"/>
              <a:ea typeface="Times New Roman" panose="02020603050405020304" pitchFamily="18" charset="0"/>
            </a:endParaRPr>
          </a:p>
        </p:txBody>
      </p:sp>
      <p:sp>
        <p:nvSpPr>
          <p:cNvPr id="4" name="TextBox 3"/>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7496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551" y="1426964"/>
            <a:ext cx="10044332" cy="3944670"/>
          </a:xfrm>
          <a:prstGeom prst="rect">
            <a:avLst/>
          </a:prstGeom>
        </p:spPr>
        <p:txBody>
          <a:bodyPr wrap="square">
            <a:spAutoFit/>
          </a:bodyPr>
          <a:lstStyle/>
          <a:p>
            <a:pPr algn="ctr">
              <a:spcBef>
                <a:spcPts val="1500"/>
              </a:spcBef>
              <a:spcAft>
                <a:spcPts val="375"/>
              </a:spcAft>
            </a:pPr>
            <a:r>
              <a:rPr lang="en-IN" sz="6000" b="1" spc="-40" dirty="0">
                <a:solidFill>
                  <a:srgbClr val="333333"/>
                </a:solidFill>
                <a:effectLst/>
                <a:latin typeface="GeoSlab703 Md BT" panose="02060603020205020403" pitchFamily="18" charset="0"/>
                <a:ea typeface="Times New Roman" panose="02020603050405020304" pitchFamily="18" charset="0"/>
                <a:cs typeface="Times New Roman" panose="02020603050405020304" pitchFamily="18" charset="0"/>
              </a:rPr>
              <a:t>Categories in Statistics</a:t>
            </a:r>
            <a:endParaRPr lang="en-IN" sz="4000" b="1" dirty="0">
              <a:solidFill>
                <a:srgbClr val="404040"/>
              </a:solidFill>
              <a:effectLst/>
              <a:latin typeface="GeoSlab703 Md BT" panose="02060603020205020403" pitchFamily="18" charset="0"/>
              <a:ea typeface="Times New Roman" panose="02020603050405020304" pitchFamily="18" charset="0"/>
              <a:cs typeface="Times New Roman" panose="02020603050405020304" pitchFamily="18" charset="0"/>
            </a:endParaRPr>
          </a:p>
          <a:p>
            <a:pPr algn="ctr">
              <a:spcBef>
                <a:spcPts val="375"/>
              </a:spcBef>
              <a:spcAft>
                <a:spcPts val="1125"/>
              </a:spcAft>
            </a:pPr>
            <a:r>
              <a:rPr lang="en-IN" sz="2800" dirty="0">
                <a:solidFill>
                  <a:srgbClr val="333333"/>
                </a:solidFill>
                <a:effectLst/>
                <a:latin typeface="GeoSlab703 Md BT" panose="02060603020205020403" pitchFamily="18" charset="0"/>
                <a:ea typeface="Times New Roman" panose="02020603050405020304" pitchFamily="18" charset="0"/>
              </a:rPr>
              <a:t>There are two main categories in Statistics, namely:</a:t>
            </a:r>
          </a:p>
          <a:p>
            <a:pPr algn="ctr">
              <a:spcBef>
                <a:spcPts val="375"/>
              </a:spcBef>
              <a:spcAft>
                <a:spcPts val="1125"/>
              </a:spcAft>
            </a:pPr>
            <a:endParaRPr lang="en-IN" sz="3600" dirty="0">
              <a:effectLst/>
              <a:latin typeface="GeoSlab703 Md BT" panose="02060603020205020403" pitchFamily="18" charset="0"/>
              <a:ea typeface="Times New Roman" panose="02020603050405020304" pitchFamily="18" charset="0"/>
            </a:endParaRPr>
          </a:p>
          <a:p>
            <a:pPr marL="342900" lvl="0" indent="-342900" algn="ctr">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Descriptive Statistics</a:t>
            </a:r>
          </a:p>
          <a:p>
            <a:pPr marL="342900" lvl="0" indent="-342900" algn="ctr">
              <a:lnSpc>
                <a:spcPct val="110000"/>
              </a:lnSpc>
              <a:spcAft>
                <a:spcPts val="600"/>
              </a:spcAft>
              <a:buFont typeface="+mj-lt"/>
              <a:buAutoNum type="arabicPeriod"/>
              <a:tabLst>
                <a:tab pos="457200" algn="l"/>
              </a:tabLst>
            </a:pP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gn="ctr">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Inferential Statistics</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112432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4" y="863375"/>
            <a:ext cx="11658600" cy="1377813"/>
          </a:xfrm>
          <a:prstGeom prst="rect">
            <a:avLst/>
          </a:prstGeom>
        </p:spPr>
        <p:txBody>
          <a:bodyPr wrap="square">
            <a:spAutoFit/>
          </a:bodyPr>
          <a:lstStyle/>
          <a:p>
            <a:pPr algn="ctr">
              <a:lnSpc>
                <a:spcPct val="110000"/>
              </a:lnSpc>
              <a:spcAft>
                <a:spcPts val="600"/>
              </a:spcAft>
            </a:pPr>
            <a:r>
              <a:rPr lang="en-IN" sz="2800" b="1" dirty="0">
                <a:solidFill>
                  <a:srgbClr val="222635"/>
                </a:solidFill>
                <a:effectLst/>
                <a:latin typeface="GeoSlab703 Md BT" panose="02060603020205020403" pitchFamily="18" charset="0"/>
                <a:ea typeface="Calibri" panose="020F0502020204030204" pitchFamily="34" charset="0"/>
                <a:cs typeface="Times New Roman" panose="02020603050405020304" pitchFamily="18" charset="0"/>
              </a:rPr>
              <a:t> </a:t>
            </a:r>
            <a:r>
              <a:rPr lang="en-IN" sz="2400" b="1" dirty="0">
                <a:solidFill>
                  <a:srgbClr val="222635"/>
                </a:solidFill>
                <a:effectLst/>
                <a:latin typeface="GeoSlab703 Md BT" panose="02060603020205020403" pitchFamily="18" charset="0"/>
                <a:ea typeface="Calibri" panose="020F0502020204030204" pitchFamily="34" charset="0"/>
                <a:cs typeface="Times New Roman" panose="02020603050405020304" pitchFamily="18" charset="0"/>
              </a:rPr>
              <a:t>Descriptive Statistics uses the data to provide descriptions of the population, either through numerical calculations or graphs or tables. </a:t>
            </a:r>
            <a:endParaRPr lang="en-IN" sz="1400" dirty="0">
              <a:effectLst/>
              <a:latin typeface="GeoSlab703 Md BT" panose="02060603020205020403" pitchFamily="18" charset="0"/>
              <a:ea typeface="Calibri" panose="020F0502020204030204" pitchFamily="34" charset="0"/>
              <a:cs typeface="Times New Roman" panose="02020603050405020304" pitchFamily="18" charset="0"/>
            </a:endParaRPr>
          </a:p>
          <a:p>
            <a:pPr algn="ctr">
              <a:spcBef>
                <a:spcPts val="375"/>
              </a:spcBef>
              <a:spcAft>
                <a:spcPts val="1125"/>
              </a:spcAft>
            </a:pPr>
            <a:r>
              <a:rPr lang="en-IN" dirty="0">
                <a:solidFill>
                  <a:srgbClr val="333333"/>
                </a:solidFill>
                <a:effectLst/>
                <a:latin typeface="GeoSlab703 Md BT" panose="02060603020205020403" pitchFamily="18" charset="0"/>
                <a:ea typeface="Times New Roman" panose="02020603050405020304" pitchFamily="18" charset="0"/>
              </a:rPr>
              <a:t>Descriptive Statistics helps organize data and focuses on the characteristics of data providing parameters.</a:t>
            </a:r>
            <a:endParaRPr lang="en-IN" sz="2400" dirty="0">
              <a:effectLst/>
              <a:latin typeface="GeoSlab703 Md BT" panose="02060603020205020403" pitchFamily="18" charset="0"/>
              <a:ea typeface="Times New Roman" panose="02020603050405020304" pitchFamily="18" charset="0"/>
            </a:endParaRPr>
          </a:p>
        </p:txBody>
      </p:sp>
      <p:pic>
        <p:nvPicPr>
          <p:cNvPr id="3" name="Picture 2" descr="Descriptive Statistics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520168" y="2423110"/>
            <a:ext cx="9281057" cy="3421527"/>
          </a:xfrm>
          <a:prstGeom prst="rect">
            <a:avLst/>
          </a:prstGeom>
          <a:noFill/>
          <a:ln>
            <a:noFill/>
          </a:ln>
        </p:spPr>
      </p:pic>
      <p:sp>
        <p:nvSpPr>
          <p:cNvPr id="4" name="Rectangle 3"/>
          <p:cNvSpPr/>
          <p:nvPr/>
        </p:nvSpPr>
        <p:spPr>
          <a:xfrm>
            <a:off x="327946" y="158233"/>
            <a:ext cx="3786614"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Descriptive Statistics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67005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844604"/>
            <a:ext cx="11630025" cy="1815882"/>
          </a:xfrm>
          <a:prstGeom prst="rect">
            <a:avLst/>
          </a:prstGeom>
        </p:spPr>
        <p:txBody>
          <a:bodyPr wrap="square">
            <a:spAutoFit/>
          </a:bodyPr>
          <a:lstStyle/>
          <a:p>
            <a:pPr algn="ctr">
              <a:spcBef>
                <a:spcPts val="375"/>
              </a:spcBef>
              <a:spcAft>
                <a:spcPts val="1125"/>
              </a:spcAft>
            </a:pPr>
            <a:r>
              <a:rPr lang="en-IN" sz="2800" dirty="0">
                <a:solidFill>
                  <a:srgbClr val="333333"/>
                </a:solidFill>
                <a:effectLst/>
                <a:latin typeface="GeoSlab703 Md BT" panose="02060603020205020403" pitchFamily="18" charset="0"/>
                <a:ea typeface="Times New Roman" panose="02020603050405020304" pitchFamily="18" charset="0"/>
              </a:rPr>
              <a:t>Suppose you want to study the average height of students in a classroom, in descriptive statistics you would record the heights of all students in the class and then you would find out the maximum, minimum and average height of the class.</a:t>
            </a:r>
            <a:endParaRPr lang="en-IN" sz="3600" dirty="0">
              <a:effectLst/>
              <a:latin typeface="GeoSlab703 Md BT" panose="02060603020205020403" pitchFamily="18" charset="0"/>
              <a:ea typeface="Times New Roman" panose="02020603050405020304" pitchFamily="18" charset="0"/>
            </a:endParaRPr>
          </a:p>
        </p:txBody>
      </p:sp>
      <p:pic>
        <p:nvPicPr>
          <p:cNvPr id="3" name="Picture 2" descr="Descriptive Statistics Example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0486"/>
            <a:ext cx="11254154" cy="2792888"/>
          </a:xfrm>
          <a:prstGeom prst="rect">
            <a:avLst/>
          </a:prstGeom>
          <a:noFill/>
          <a:ln>
            <a:noFill/>
          </a:ln>
        </p:spPr>
      </p:pic>
      <p:sp>
        <p:nvSpPr>
          <p:cNvPr id="4" name="Rectangle 3"/>
          <p:cNvSpPr/>
          <p:nvPr/>
        </p:nvSpPr>
        <p:spPr>
          <a:xfrm>
            <a:off x="327946" y="158233"/>
            <a:ext cx="3786614"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Descriptive Statistics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40751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594" y="115371"/>
            <a:ext cx="4109588" cy="584775"/>
          </a:xfrm>
          <a:prstGeom prst="rect">
            <a:avLst/>
          </a:prstGeom>
        </p:spPr>
        <p:txBody>
          <a:bodyPr wrap="none">
            <a:spAutoFit/>
          </a:bodyPr>
          <a:lstStyle/>
          <a:p>
            <a:pPr algn="ctr">
              <a:spcBef>
                <a:spcPts val="375"/>
              </a:spcBef>
              <a:spcAft>
                <a:spcPts val="1125"/>
              </a:spcAft>
            </a:pPr>
            <a:r>
              <a:rPr lang="en-IN" sz="3200" b="1" dirty="0">
                <a:solidFill>
                  <a:srgbClr val="333333"/>
                </a:solidFill>
                <a:latin typeface="GeoSlab703 Md BT" panose="02060603020205020403" pitchFamily="18" charset="0"/>
                <a:ea typeface="Times New Roman" panose="02020603050405020304" pitchFamily="18" charset="0"/>
              </a:rPr>
              <a:t>Inferential Statistics</a:t>
            </a:r>
            <a:endParaRPr lang="en-IN" sz="4000" dirty="0">
              <a:latin typeface="GeoSlab703 Md BT" panose="02060603020205020403" pitchFamily="18" charset="0"/>
              <a:ea typeface="Times New Roman" panose="02020603050405020304" pitchFamily="18" charset="0"/>
            </a:endParaRPr>
          </a:p>
        </p:txBody>
      </p:sp>
      <p:sp>
        <p:nvSpPr>
          <p:cNvPr id="5" name="Rectangle 4"/>
          <p:cNvSpPr/>
          <p:nvPr/>
        </p:nvSpPr>
        <p:spPr>
          <a:xfrm>
            <a:off x="147636" y="876897"/>
            <a:ext cx="11853863" cy="1587101"/>
          </a:xfrm>
          <a:prstGeom prst="rect">
            <a:avLst/>
          </a:prstGeom>
        </p:spPr>
        <p:txBody>
          <a:bodyPr wrap="square">
            <a:spAutoFit/>
          </a:bodyPr>
          <a:lstStyle/>
          <a:p>
            <a:pPr algn="ctr">
              <a:lnSpc>
                <a:spcPct val="110000"/>
              </a:lnSpc>
              <a:spcAft>
                <a:spcPts val="600"/>
              </a:spcAft>
            </a:pPr>
            <a:r>
              <a:rPr lang="en-IN" sz="2800" b="1" dirty="0">
                <a:solidFill>
                  <a:srgbClr val="222635"/>
                </a:solidFill>
                <a:latin typeface="GeoSlab703 Md BT" panose="02060603020205020403" pitchFamily="18" charset="0"/>
                <a:ea typeface="Calibri" panose="020F0502020204030204" pitchFamily="34" charset="0"/>
                <a:cs typeface="Times New Roman" panose="02020603050405020304" pitchFamily="18" charset="0"/>
              </a:rPr>
              <a:t> </a:t>
            </a:r>
            <a:r>
              <a:rPr lang="en-IN" sz="2000" b="1" dirty="0">
                <a:solidFill>
                  <a:srgbClr val="222635"/>
                </a:solidFill>
                <a:latin typeface="GeoSlab703 Md BT" panose="02060603020205020403" pitchFamily="18" charset="0"/>
                <a:ea typeface="Calibri" panose="020F0502020204030204" pitchFamily="34" charset="0"/>
                <a:cs typeface="Times New Roman" panose="02020603050405020304" pitchFamily="18" charset="0"/>
              </a:rPr>
              <a:t>Inferential Statistics makes inferences and predictions about a population based on a sample of data taken from the population in question. </a:t>
            </a:r>
            <a:endParaRPr lang="en-IN" sz="1200" dirty="0">
              <a:latin typeface="GeoSlab703 Md BT" panose="02060603020205020403" pitchFamily="18" charset="0"/>
              <a:ea typeface="Calibri" panose="020F0502020204030204" pitchFamily="34" charset="0"/>
              <a:cs typeface="Times New Roman" panose="02020603050405020304" pitchFamily="18" charset="0"/>
            </a:endParaRPr>
          </a:p>
          <a:p>
            <a:pPr algn="ctr">
              <a:spcBef>
                <a:spcPts val="375"/>
              </a:spcBef>
              <a:spcAft>
                <a:spcPts val="1125"/>
              </a:spcAft>
            </a:pPr>
            <a:r>
              <a:rPr lang="en-IN" dirty="0">
                <a:solidFill>
                  <a:srgbClr val="333333"/>
                </a:solidFill>
                <a:latin typeface="GeoSlab703 Md BT" panose="02060603020205020403" pitchFamily="18" charset="0"/>
                <a:ea typeface="Times New Roman" panose="02020603050405020304" pitchFamily="18" charset="0"/>
              </a:rPr>
              <a:t>Inferential statistics generalizes a large data set and applies probability to arrive at a conclusion. It allows you to infer parameters of the population based on sample stats and build models on it.</a:t>
            </a:r>
            <a:endParaRPr lang="en-IN" sz="2400" dirty="0">
              <a:latin typeface="GeoSlab703 Md BT" panose="02060603020205020403" pitchFamily="18" charset="0"/>
              <a:ea typeface="Times New Roman" panose="02020603050405020304" pitchFamily="18" charset="0"/>
            </a:endParaRPr>
          </a:p>
        </p:txBody>
      </p:sp>
      <p:pic>
        <p:nvPicPr>
          <p:cNvPr id="6" name="Picture 5" descr="Inferential Statistics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283594" y="2757488"/>
            <a:ext cx="9146156" cy="3286126"/>
          </a:xfrm>
          <a:prstGeom prst="rect">
            <a:avLst/>
          </a:prstGeom>
          <a:noFill/>
          <a:ln>
            <a:noFill/>
          </a:ln>
        </p:spPr>
      </p:pic>
    </p:spTree>
    <p:extLst>
      <p:ext uri="{BB962C8B-B14F-4D97-AF65-F5344CB8AC3E}">
        <p14:creationId xmlns:p14="http://schemas.microsoft.com/office/powerpoint/2010/main" val="131399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32" y="918866"/>
            <a:ext cx="11493305" cy="1631216"/>
          </a:xfrm>
          <a:prstGeom prst="rect">
            <a:avLst/>
          </a:prstGeom>
        </p:spPr>
        <p:txBody>
          <a:bodyPr wrap="square">
            <a:spAutoFit/>
          </a:bodyPr>
          <a:lstStyle/>
          <a:p>
            <a:pPr algn="ctr">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So, if we consider the same example of finding the average height of students in a class, in Inferential Statistics, you will take a sample set of the class, which is basically a few people from the entire class. You already have had grouped the class into tall, average and short. In this method, you basically build a statistical model and expand it for the entire population in the class.</a:t>
            </a:r>
            <a:endParaRPr lang="en-IN" sz="2800" dirty="0">
              <a:effectLst/>
              <a:latin typeface="GeoSlab703 Md BT" panose="02060603020205020403" pitchFamily="18" charset="0"/>
              <a:ea typeface="Times New Roman" panose="02020603050405020304" pitchFamily="18" charset="0"/>
            </a:endParaRPr>
          </a:p>
        </p:txBody>
      </p:sp>
      <p:pic>
        <p:nvPicPr>
          <p:cNvPr id="3" name="Picture 2" descr="Inferential Statistics Example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180244" y="2550082"/>
            <a:ext cx="9463819" cy="3519896"/>
          </a:xfrm>
          <a:prstGeom prst="rect">
            <a:avLst/>
          </a:prstGeom>
          <a:noFill/>
          <a:ln>
            <a:noFill/>
          </a:ln>
        </p:spPr>
      </p:pic>
      <p:sp>
        <p:nvSpPr>
          <p:cNvPr id="4" name="Rectangle 3"/>
          <p:cNvSpPr/>
          <p:nvPr/>
        </p:nvSpPr>
        <p:spPr>
          <a:xfrm>
            <a:off x="283594" y="115371"/>
            <a:ext cx="4109588" cy="584775"/>
          </a:xfrm>
          <a:prstGeom prst="rect">
            <a:avLst/>
          </a:prstGeom>
        </p:spPr>
        <p:txBody>
          <a:bodyPr wrap="none">
            <a:spAutoFit/>
          </a:bodyPr>
          <a:lstStyle/>
          <a:p>
            <a:pPr algn="ctr">
              <a:spcBef>
                <a:spcPts val="375"/>
              </a:spcBef>
              <a:spcAft>
                <a:spcPts val="1125"/>
              </a:spcAft>
            </a:pPr>
            <a:r>
              <a:rPr lang="en-IN" sz="3200" b="1" dirty="0">
                <a:solidFill>
                  <a:srgbClr val="333333"/>
                </a:solidFill>
                <a:latin typeface="GeoSlab703 Md BT" panose="02060603020205020403" pitchFamily="18" charset="0"/>
                <a:ea typeface="Times New Roman" panose="02020603050405020304" pitchFamily="18" charset="0"/>
              </a:rPr>
              <a:t>Inferential Statistics</a:t>
            </a:r>
            <a:endParaRPr lang="en-IN" sz="40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61881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709" y="2025008"/>
            <a:ext cx="11535507" cy="1515800"/>
          </a:xfrm>
          <a:prstGeom prst="rect">
            <a:avLst/>
          </a:prstGeom>
        </p:spPr>
        <p:txBody>
          <a:bodyPr wrap="square">
            <a:spAutoFit/>
          </a:bodyPr>
          <a:lstStyle/>
          <a:p>
            <a:pPr algn="ctr">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When we try to represent data in the form of graphs, like histograms, line plots, etc. the data is represented based on some kind of central tendency. Central tendency measures like, mean, median, or measures of the spread, etc are used for statistical analysis. </a:t>
            </a:r>
          </a:p>
          <a:p>
            <a:pPr algn="ctr">
              <a:spcBef>
                <a:spcPts val="375"/>
              </a:spcBef>
              <a:spcAft>
                <a:spcPts val="1125"/>
              </a:spcAft>
            </a:pPr>
            <a:endParaRPr lang="en-IN" sz="2000" dirty="0">
              <a:solidFill>
                <a:srgbClr val="333333"/>
              </a:solidFill>
              <a:latin typeface="GeoSlab703 Md BT" panose="02060603020205020403" pitchFamily="18" charset="0"/>
              <a:ea typeface="Times New Roman" panose="02020603050405020304" pitchFamily="18" charset="0"/>
            </a:endParaRPr>
          </a:p>
        </p:txBody>
      </p:sp>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60484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755" y="1099872"/>
            <a:ext cx="11541883" cy="3821559"/>
          </a:xfrm>
          <a:prstGeom prst="rect">
            <a:avLst/>
          </a:prstGeom>
        </p:spPr>
        <p:txBody>
          <a:bodyPr wrap="square">
            <a:spAutoFit/>
          </a:bodyPr>
          <a:lstStyle/>
          <a:p>
            <a:pPr algn="just">
              <a:spcBef>
                <a:spcPts val="400"/>
              </a:spcBef>
              <a:spcAft>
                <a:spcPts val="0"/>
              </a:spcAft>
            </a:pPr>
            <a:endParaRPr lang="en-IN" sz="2800" b="1" dirty="0">
              <a:solidFill>
                <a:srgbClr val="404040"/>
              </a:solidFill>
              <a:effectLst/>
              <a:latin typeface="GeoSlab703 Md BT" panose="02060603020205020403" pitchFamily="18" charset="0"/>
              <a:ea typeface="Times New Roman" panose="02020603050405020304" pitchFamily="18" charset="0"/>
              <a:cs typeface="Times New Roman" panose="02020603050405020304" pitchFamily="18" charset="0"/>
            </a:endParaRPr>
          </a:p>
          <a:p>
            <a:pPr algn="just">
              <a:spcBef>
                <a:spcPts val="375"/>
              </a:spcBef>
              <a:spcAft>
                <a:spcPts val="1125"/>
              </a:spcAft>
            </a:pPr>
            <a:r>
              <a:rPr lang="en-IN" dirty="0">
                <a:solidFill>
                  <a:srgbClr val="333333"/>
                </a:solidFill>
                <a:effectLst/>
                <a:latin typeface="GeoSlab703 Md BT" panose="02060603020205020403" pitchFamily="18" charset="0"/>
                <a:ea typeface="Times New Roman" panose="02020603050405020304" pitchFamily="18" charset="0"/>
              </a:rPr>
              <a:t>Statisticians use hypothesis testing to formally check whether the hypothesis is accepted or rejected. </a:t>
            </a:r>
            <a:r>
              <a:rPr lang="en-IN" sz="2400" i="1" dirty="0">
                <a:solidFill>
                  <a:srgbClr val="4A4A4A"/>
                </a:solidFill>
                <a:effectLst/>
                <a:latin typeface="GeoSlab703 Md BT" panose="02060603020205020403" pitchFamily="18" charset="0"/>
                <a:ea typeface="Times New Roman" panose="02020603050405020304" pitchFamily="18" charset="0"/>
              </a:rPr>
              <a:t>Hypothesis testing is an Inferential Statistical technique used to determine whether there is enough evidence in a data sample to infer that a certain condition holds true for an entire population.</a:t>
            </a:r>
          </a:p>
          <a:p>
            <a:pPr algn="just">
              <a:spcBef>
                <a:spcPts val="375"/>
              </a:spcBef>
              <a:spcAft>
                <a:spcPts val="1125"/>
              </a:spcAft>
            </a:pPr>
            <a:endParaRPr lang="en-IN" sz="2400" dirty="0">
              <a:effectLst/>
              <a:latin typeface="GeoSlab703 Md BT" panose="02060603020205020403" pitchFamily="18" charset="0"/>
              <a:ea typeface="Times New Roman" panose="02020603050405020304" pitchFamily="18" charset="0"/>
            </a:endParaRPr>
          </a:p>
          <a:p>
            <a:pPr algn="just">
              <a:spcBef>
                <a:spcPts val="375"/>
              </a:spcBef>
              <a:spcAft>
                <a:spcPts val="1125"/>
              </a:spcAft>
            </a:pPr>
            <a:r>
              <a:rPr lang="en-IN" dirty="0">
                <a:solidFill>
                  <a:srgbClr val="333333"/>
                </a:solidFill>
                <a:effectLst/>
                <a:latin typeface="GeoSlab703 Md BT" panose="02060603020205020403" pitchFamily="18" charset="0"/>
                <a:ea typeface="Times New Roman" panose="02020603050405020304" pitchFamily="18" charset="0"/>
              </a:rPr>
              <a:t>To under the characteristics of a general population, we take a random sample and analyze the properties of the sample. We test whether or not the identified conclusion represents the population accurately and finally we interpret their results. Whether or not to accept the hypothesis depends upon the percentage value that we get from the hypothesis.</a:t>
            </a:r>
            <a:endParaRPr lang="en-IN" sz="2400" dirty="0">
              <a:effectLst/>
              <a:latin typeface="GeoSlab703 Md BT" panose="02060603020205020403" pitchFamily="18" charset="0"/>
              <a:ea typeface="Times New Roman" panose="02020603050405020304" pitchFamily="18" charset="0"/>
            </a:endParaRPr>
          </a:p>
        </p:txBody>
      </p:sp>
      <p:sp>
        <p:nvSpPr>
          <p:cNvPr id="3" name="Rectangle 2"/>
          <p:cNvSpPr/>
          <p:nvPr/>
        </p:nvSpPr>
        <p:spPr>
          <a:xfrm>
            <a:off x="416755" y="158234"/>
            <a:ext cx="5973558" cy="523220"/>
          </a:xfrm>
          <a:prstGeom prst="rect">
            <a:avLst/>
          </a:prstGeom>
        </p:spPr>
        <p:txBody>
          <a:bodyPr wrap="none">
            <a:spAutoFit/>
          </a:bodyPr>
          <a:lstStyle/>
          <a:p>
            <a:pPr algn="just">
              <a:spcBef>
                <a:spcPts val="400"/>
              </a:spcBef>
              <a:spcAft>
                <a:spcPts val="0"/>
              </a:spcAft>
            </a:pPr>
            <a:r>
              <a:rPr lang="en-IN" sz="2800" b="1" spc="-40" dirty="0">
                <a:solidFill>
                  <a:srgbClr val="333333"/>
                </a:solidFill>
                <a:latin typeface="GeoSlab703 Md BT" panose="02060603020205020403" pitchFamily="18" charset="0"/>
                <a:ea typeface="Times New Roman" panose="02020603050405020304" pitchFamily="18" charset="0"/>
                <a:cs typeface="Times New Roman" panose="02020603050405020304" pitchFamily="18" charset="0"/>
              </a:rPr>
              <a:t>Understanding Inferential Analysis</a:t>
            </a:r>
          </a:p>
        </p:txBody>
      </p:sp>
    </p:spTree>
    <p:extLst>
      <p:ext uri="{BB962C8B-B14F-4D97-AF65-F5344CB8AC3E}">
        <p14:creationId xmlns:p14="http://schemas.microsoft.com/office/powerpoint/2010/main" val="176783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3000" y="906433"/>
            <a:ext cx="11633982" cy="1175706"/>
          </a:xfrm>
          <a:prstGeom prst="rect">
            <a:avLst/>
          </a:prstGeom>
        </p:spPr>
        <p:txBody>
          <a:bodyPr wrap="square">
            <a:spAutoFit/>
          </a:bodyPr>
          <a:lstStyle/>
          <a:p>
            <a:pPr algn="ctr">
              <a:lnSpc>
                <a:spcPct val="110000"/>
              </a:lnSpc>
              <a:spcAft>
                <a:spcPts val="600"/>
              </a:spcAft>
            </a:pPr>
            <a:r>
              <a:rPr lang="en-IN" sz="3200" b="1" dirty="0">
                <a:solidFill>
                  <a:srgbClr val="222635"/>
                </a:solidFill>
                <a:effectLst/>
                <a:latin typeface="GeoSlab703 Md BT" panose="02060603020205020403" pitchFamily="18" charset="0"/>
                <a:ea typeface="Calibri" panose="020F0502020204030204" pitchFamily="34" charset="0"/>
                <a:cs typeface="Times New Roman" panose="02020603050405020304" pitchFamily="18" charset="0"/>
              </a:rPr>
              <a:t>Statistics is a Mathematical Science pertaining to data collection, analysis, interpretation and presentation. </a:t>
            </a:r>
            <a:endParaRPr lang="en-IN" dirty="0">
              <a:effectLst/>
              <a:latin typeface="GeoSlab703 Md BT" panose="02060603020205020403" pitchFamily="18" charset="0"/>
              <a:ea typeface="Calibri" panose="020F0502020204030204" pitchFamily="34" charset="0"/>
              <a:cs typeface="Times New Roman" panose="02020603050405020304" pitchFamily="18" charset="0"/>
            </a:endParaRPr>
          </a:p>
        </p:txBody>
      </p:sp>
      <p:pic>
        <p:nvPicPr>
          <p:cNvPr id="10" name="Picture 9" descr="Statistics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3093574" y="2214562"/>
            <a:ext cx="5564651" cy="3858935"/>
          </a:xfrm>
          <a:prstGeom prst="rect">
            <a:avLst/>
          </a:prstGeom>
          <a:noFill/>
          <a:ln>
            <a:noFill/>
          </a:ln>
        </p:spPr>
      </p:pic>
      <p:sp>
        <p:nvSpPr>
          <p:cNvPr id="11" name="TextBox 10"/>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11295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64698"/>
            <a:ext cx="11215688" cy="3824124"/>
          </a:xfrm>
          <a:prstGeom prst="rect">
            <a:avLst/>
          </a:prstGeom>
        </p:spPr>
        <p:txBody>
          <a:bodyPr wrap="square">
            <a:spAutoFit/>
          </a:bodyPr>
          <a:lstStyle/>
          <a:p>
            <a:pPr algn="just">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Statistics is used to process complex problems in the real world so that Data Scientists and Analysts can look for meaningful trends and changes in Data. </a:t>
            </a:r>
          </a:p>
          <a:p>
            <a:pPr algn="just">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In simple words, Statistics can be used to derive meaningful insights from data by performing mathematical computations on it.</a:t>
            </a:r>
          </a:p>
          <a:p>
            <a:pPr algn="just">
              <a:spcBef>
                <a:spcPts val="375"/>
              </a:spcBef>
              <a:spcAft>
                <a:spcPts val="1125"/>
              </a:spcAft>
            </a:pPr>
            <a:endParaRPr lang="en-IN" sz="2000" dirty="0">
              <a:solidFill>
                <a:srgbClr val="333333"/>
              </a:solidFill>
              <a:latin typeface="GeoSlab703 Md BT" panose="02060603020205020403" pitchFamily="18" charset="0"/>
              <a:ea typeface="Times New Roman" panose="02020603050405020304" pitchFamily="18" charset="0"/>
            </a:endParaRPr>
          </a:p>
          <a:p>
            <a:pPr algn="just">
              <a:spcBef>
                <a:spcPts val="375"/>
              </a:spcBef>
              <a:spcAft>
                <a:spcPts val="1125"/>
              </a:spcAft>
            </a:pPr>
            <a:endParaRPr lang="en-IN" sz="2000" dirty="0">
              <a:solidFill>
                <a:srgbClr val="333333"/>
              </a:solidFill>
              <a:effectLst/>
              <a:latin typeface="GeoSlab703 Md BT" panose="02060603020205020403" pitchFamily="18" charset="0"/>
              <a:ea typeface="Times New Roman" panose="02020603050405020304" pitchFamily="18" charset="0"/>
            </a:endParaRPr>
          </a:p>
          <a:p>
            <a:pPr algn="just">
              <a:spcBef>
                <a:spcPts val="375"/>
              </a:spcBef>
              <a:spcAft>
                <a:spcPts val="1125"/>
              </a:spcAft>
            </a:pPr>
            <a:endParaRPr lang="en-IN" sz="2000" dirty="0">
              <a:effectLst/>
              <a:latin typeface="GeoSlab703 Md BT" panose="02060603020205020403" pitchFamily="18" charset="0"/>
              <a:ea typeface="Times New Roman" panose="02020603050405020304" pitchFamily="18" charset="0"/>
            </a:endParaRPr>
          </a:p>
          <a:p>
            <a:pPr algn="just">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Several Statistical functions, principles, and algorithms are implemented to analyze raw data, build a Statistical Model and infer or predict the result.</a:t>
            </a:r>
            <a:endParaRPr lang="en-IN" sz="2000" dirty="0">
              <a:effectLst/>
              <a:latin typeface="GeoSlab703 Md BT" panose="02060603020205020403" pitchFamily="18" charset="0"/>
              <a:ea typeface="Times New Roman" panose="02020603050405020304" pitchFamily="18" charset="0"/>
            </a:endParaRPr>
          </a:p>
        </p:txBody>
      </p:sp>
      <p:sp>
        <p:nvSpPr>
          <p:cNvPr id="3" name="TextBox 2"/>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412034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99" y="1120950"/>
            <a:ext cx="6092190" cy="1569660"/>
          </a:xfrm>
          <a:prstGeom prst="rect">
            <a:avLst/>
          </a:prstGeom>
        </p:spPr>
        <p:txBody>
          <a:bodyPr wrap="square">
            <a:spAutoFit/>
          </a:bodyPr>
          <a:lstStyle/>
          <a:p>
            <a:pPr algn="just">
              <a:spcBef>
                <a:spcPts val="375"/>
              </a:spcBef>
              <a:spcAft>
                <a:spcPts val="1125"/>
              </a:spcAft>
            </a:pPr>
            <a:r>
              <a:rPr lang="en-IN" sz="2400" dirty="0">
                <a:solidFill>
                  <a:srgbClr val="333333"/>
                </a:solidFill>
                <a:effectLst/>
                <a:latin typeface="GeoSlab703 Md BT" panose="02060603020205020403" pitchFamily="18" charset="0"/>
                <a:ea typeface="Times New Roman" panose="02020603050405020304" pitchFamily="18" charset="0"/>
              </a:rPr>
              <a:t>The field of Statistics has an influence over all domains of life, the Stock market, life sciences, weather, retail, insurance, and education are but to name a few.</a:t>
            </a:r>
            <a:endParaRPr lang="en-IN" sz="3200" dirty="0">
              <a:effectLst/>
              <a:latin typeface="GeoSlab703 Md BT" panose="02060603020205020403" pitchFamily="18" charset="0"/>
              <a:ea typeface="Times New Roman" panose="02020603050405020304" pitchFamily="18" charset="0"/>
            </a:endParaRPr>
          </a:p>
        </p:txBody>
      </p:sp>
      <p:pic>
        <p:nvPicPr>
          <p:cNvPr id="3" name="Picture 2" descr="Statistics Applications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4757738" y="1191783"/>
            <a:ext cx="8386763" cy="4438797"/>
          </a:xfrm>
          <a:prstGeom prst="rect">
            <a:avLst/>
          </a:prstGeom>
          <a:noFill/>
          <a:ln>
            <a:noFill/>
          </a:ln>
        </p:spPr>
      </p:pic>
      <p:sp>
        <p:nvSpPr>
          <p:cNvPr id="4" name="TextBox 3"/>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315119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68BB-DBEA-4899-812E-2632FA6B897F}"/>
              </a:ext>
            </a:extLst>
          </p:cNvPr>
          <p:cNvSpPr>
            <a:spLocks noGrp="1"/>
          </p:cNvSpPr>
          <p:nvPr>
            <p:ph type="title"/>
          </p:nvPr>
        </p:nvSpPr>
        <p:spPr>
          <a:xfrm>
            <a:off x="838200" y="365126"/>
            <a:ext cx="10515600" cy="629174"/>
          </a:xfrm>
        </p:spPr>
        <p:txBody>
          <a:bodyPr>
            <a:normAutofit/>
          </a:bodyPr>
          <a:lstStyle/>
          <a:p>
            <a:r>
              <a:rPr lang="en-US" sz="2800" b="1" dirty="0"/>
              <a:t>Business Statistics</a:t>
            </a:r>
          </a:p>
        </p:txBody>
      </p:sp>
      <p:sp>
        <p:nvSpPr>
          <p:cNvPr id="3" name="Content Placeholder 2">
            <a:extLst>
              <a:ext uri="{FF2B5EF4-FFF2-40B4-BE49-F238E27FC236}">
                <a16:creationId xmlns:a16="http://schemas.microsoft.com/office/drawing/2014/main" id="{23B18504-C398-46A9-A67C-9514284F2FCA}"/>
              </a:ext>
            </a:extLst>
          </p:cNvPr>
          <p:cNvSpPr>
            <a:spLocks noGrp="1"/>
          </p:cNvSpPr>
          <p:nvPr>
            <p:ph idx="1"/>
          </p:nvPr>
        </p:nvSpPr>
        <p:spPr>
          <a:xfrm>
            <a:off x="838200" y="1198485"/>
            <a:ext cx="10515600" cy="4978478"/>
          </a:xfrm>
        </p:spPr>
        <p:txBody>
          <a:bodyPr>
            <a:normAutofit/>
          </a:bodyPr>
          <a:lstStyle/>
          <a:p>
            <a:pPr lvl="0" algn="just"/>
            <a:r>
              <a:rPr lang="en-US" sz="4000" dirty="0"/>
              <a:t>Business statistics is the application of statistics to analyze business data.</a:t>
            </a:r>
          </a:p>
          <a:p>
            <a:pPr lvl="0" algn="just"/>
            <a:r>
              <a:rPr lang="en-US" sz="4000" dirty="0"/>
              <a:t>Companies use business stats for forecasting, testing correlations, and describing data.</a:t>
            </a:r>
          </a:p>
          <a:p>
            <a:pPr lvl="0" algn="just"/>
            <a:r>
              <a:rPr lang="en-US" sz="4000" dirty="0"/>
              <a:t>A career in business statistics can be a good choice for people with strong math skills.</a:t>
            </a:r>
          </a:p>
          <a:p>
            <a:pPr marL="0" indent="0">
              <a:buNone/>
            </a:pPr>
            <a:endParaRPr lang="en-US" dirty="0"/>
          </a:p>
        </p:txBody>
      </p:sp>
    </p:spTree>
    <p:extLst>
      <p:ext uri="{BB962C8B-B14F-4D97-AF65-F5344CB8AC3E}">
        <p14:creationId xmlns:p14="http://schemas.microsoft.com/office/powerpoint/2010/main" val="394113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1060-E4F4-47A9-9180-16B543AF95B8}"/>
              </a:ext>
            </a:extLst>
          </p:cNvPr>
          <p:cNvSpPr>
            <a:spLocks noGrp="1"/>
          </p:cNvSpPr>
          <p:nvPr>
            <p:ph type="title"/>
          </p:nvPr>
        </p:nvSpPr>
        <p:spPr>
          <a:xfrm>
            <a:off x="838200" y="365125"/>
            <a:ext cx="10515600" cy="664685"/>
          </a:xfrm>
        </p:spPr>
        <p:txBody>
          <a:bodyPr>
            <a:normAutofit/>
          </a:bodyPr>
          <a:lstStyle/>
          <a:p>
            <a:r>
              <a:rPr lang="en-US" sz="2400" b="1" dirty="0"/>
              <a:t>Business Statistics</a:t>
            </a:r>
            <a:endParaRPr lang="en-US" sz="2400" dirty="0"/>
          </a:p>
        </p:txBody>
      </p:sp>
      <p:sp>
        <p:nvSpPr>
          <p:cNvPr id="3" name="Content Placeholder 2">
            <a:extLst>
              <a:ext uri="{FF2B5EF4-FFF2-40B4-BE49-F238E27FC236}">
                <a16:creationId xmlns:a16="http://schemas.microsoft.com/office/drawing/2014/main" id="{EDECE581-9971-4B1C-ACCB-4984B32C6785}"/>
              </a:ext>
            </a:extLst>
          </p:cNvPr>
          <p:cNvSpPr>
            <a:spLocks noGrp="1"/>
          </p:cNvSpPr>
          <p:nvPr>
            <p:ph idx="1"/>
          </p:nvPr>
        </p:nvSpPr>
        <p:spPr>
          <a:xfrm>
            <a:off x="838200" y="1154097"/>
            <a:ext cx="10515600" cy="5022866"/>
          </a:xfrm>
        </p:spPr>
        <p:txBody>
          <a:bodyPr>
            <a:normAutofit/>
          </a:bodyPr>
          <a:lstStyle/>
          <a:p>
            <a:pPr algn="just"/>
            <a:r>
              <a:rPr lang="en-US" sz="4000" dirty="0"/>
              <a:t>Imagine you have a sweater factory and don't know how many sweaters to make. If you make too many, you're wasting money, and if you make too few, you're missing the opportunity to sell more. So how do you find the perfect number? Business statistics has the answer.</a:t>
            </a:r>
          </a:p>
          <a:p>
            <a:pPr marL="0" indent="0">
              <a:buNone/>
            </a:pPr>
            <a:endParaRPr lang="en-US" dirty="0"/>
          </a:p>
        </p:txBody>
      </p:sp>
    </p:spTree>
    <p:extLst>
      <p:ext uri="{BB962C8B-B14F-4D97-AF65-F5344CB8AC3E}">
        <p14:creationId xmlns:p14="http://schemas.microsoft.com/office/powerpoint/2010/main" val="78609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938A-B99C-4A56-BFA5-0D015BA6C2EA}"/>
              </a:ext>
            </a:extLst>
          </p:cNvPr>
          <p:cNvSpPr>
            <a:spLocks noGrp="1"/>
          </p:cNvSpPr>
          <p:nvPr>
            <p:ph type="title"/>
          </p:nvPr>
        </p:nvSpPr>
        <p:spPr>
          <a:xfrm>
            <a:off x="913775" y="618517"/>
            <a:ext cx="10364451" cy="448283"/>
          </a:xfrm>
        </p:spPr>
        <p:txBody>
          <a:bodyPr>
            <a:normAutofit fontScale="90000"/>
          </a:bodyPr>
          <a:lstStyle/>
          <a:p>
            <a:r>
              <a:rPr lang="en-US" b="1" dirty="0"/>
              <a:t>Business Statistics</a:t>
            </a:r>
            <a:endParaRPr lang="en-US" dirty="0"/>
          </a:p>
        </p:txBody>
      </p:sp>
      <p:sp>
        <p:nvSpPr>
          <p:cNvPr id="3" name="Content Placeholder 2">
            <a:extLst>
              <a:ext uri="{FF2B5EF4-FFF2-40B4-BE49-F238E27FC236}">
                <a16:creationId xmlns:a16="http://schemas.microsoft.com/office/drawing/2014/main" id="{DEB05862-8A06-4671-AF9C-C47BECA08A8E}"/>
              </a:ext>
            </a:extLst>
          </p:cNvPr>
          <p:cNvSpPr>
            <a:spLocks noGrp="1"/>
          </p:cNvSpPr>
          <p:nvPr>
            <p:ph idx="1"/>
          </p:nvPr>
        </p:nvSpPr>
        <p:spPr>
          <a:xfrm>
            <a:off x="913775" y="1509205"/>
            <a:ext cx="10364452" cy="4281996"/>
          </a:xfrm>
        </p:spPr>
        <p:txBody>
          <a:bodyPr>
            <a:normAutofit/>
          </a:bodyPr>
          <a:lstStyle/>
          <a:p>
            <a:pPr algn="just"/>
            <a:r>
              <a:rPr lang="en-US" sz="3600" dirty="0"/>
              <a:t>Professionals in the field of business statistics apply statistical methods to answer </a:t>
            </a:r>
            <a:r>
              <a:rPr lang="en-US" sz="3600" dirty="0">
                <a:hlinkClick r:id="rId2">
                  <a:extLst>
                    <a:ext uri="{A12FA001-AC4F-418D-AE19-62706E023703}">
                      <ahyp:hlinkClr xmlns:ahyp="http://schemas.microsoft.com/office/drawing/2018/hyperlinkcolor" val="tx"/>
                    </a:ext>
                  </a:extLst>
                </a:hlinkClick>
              </a:rPr>
              <a:t>business</a:t>
            </a:r>
            <a:r>
              <a:rPr lang="en-US" sz="3600" dirty="0"/>
              <a:t> questions. This could mean describing a complex financial situation, predicting customers' behavior, or determining if an ad campaign is working to drive sales.</a:t>
            </a:r>
          </a:p>
          <a:p>
            <a:endParaRPr lang="en-US" dirty="0"/>
          </a:p>
        </p:txBody>
      </p:sp>
    </p:spTree>
    <p:extLst>
      <p:ext uri="{BB962C8B-B14F-4D97-AF65-F5344CB8AC3E}">
        <p14:creationId xmlns:p14="http://schemas.microsoft.com/office/powerpoint/2010/main" val="148536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6873" y="1091173"/>
            <a:ext cx="11277452" cy="4167808"/>
          </a:xfrm>
          <a:prstGeom prst="rect">
            <a:avLst/>
          </a:prstGeom>
        </p:spPr>
        <p:txBody>
          <a:bodyPr wrap="square">
            <a:spAutoFit/>
          </a:bodyPr>
          <a:lstStyle/>
          <a:p>
            <a:pPr algn="just">
              <a:spcBef>
                <a:spcPts val="1500"/>
              </a:spcBef>
              <a:spcAft>
                <a:spcPts val="375"/>
              </a:spcAft>
            </a:pPr>
            <a:r>
              <a:rPr lang="en-IN" sz="4000" b="1" u="sng" spc="-40" dirty="0">
                <a:solidFill>
                  <a:srgbClr val="333333"/>
                </a:solidFill>
                <a:effectLst/>
                <a:latin typeface="Goudy Old Style" panose="02020502050305020303" pitchFamily="18" charset="0"/>
                <a:ea typeface="Times New Roman" panose="02020603050405020304" pitchFamily="18" charset="0"/>
                <a:cs typeface="Times New Roman" panose="02020603050405020304" pitchFamily="18" charset="0"/>
              </a:rPr>
              <a:t>Terminologies in Statistics - Statistics for Data Science</a:t>
            </a:r>
          </a:p>
          <a:p>
            <a:pPr algn="just">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One should be aware of a few key statistical terminologies while dealing with Statistics for Data Science. I’ve discussed these terminologies below:</a:t>
            </a:r>
          </a:p>
          <a:p>
            <a:pPr marL="342900" lvl="0" indent="-342900" algn="just">
              <a:lnSpc>
                <a:spcPct val="110000"/>
              </a:lnSpc>
              <a:spcAft>
                <a:spcPts val="600"/>
              </a:spcAft>
              <a:buSzPts val="1000"/>
              <a:buFont typeface="Symbol" panose="05050102010706020507" pitchFamily="18" charset="2"/>
              <a:buChar char=""/>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The population</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is the set of sources from which data has to be collected.</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gn="just">
              <a:lnSpc>
                <a:spcPct val="110000"/>
              </a:lnSpc>
              <a:spcAft>
                <a:spcPts val="600"/>
              </a:spcAft>
              <a:buSzPts val="1000"/>
              <a:buFont typeface="Symbol" panose="05050102010706020507" pitchFamily="18" charset="2"/>
              <a:buChar char=""/>
              <a:tabLst>
                <a:tab pos="457200" algn="l"/>
              </a:tabLst>
            </a:pP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A </a:t>
            </a: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Sample</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is a subset of the Population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gn="just">
              <a:lnSpc>
                <a:spcPct val="110000"/>
              </a:lnSpc>
              <a:spcAft>
                <a:spcPts val="600"/>
              </a:spcAft>
              <a:buSzPts val="1000"/>
              <a:buFont typeface="Symbol" panose="05050102010706020507" pitchFamily="18" charset="2"/>
              <a:buChar char=""/>
              <a:tabLst>
                <a:tab pos="457200" algn="l"/>
              </a:tabLst>
            </a:pP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A </a:t>
            </a: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Variable</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is any characteristics, number, or quantity that can be measured or counted. A variable may also be called a data item.</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gn="just">
              <a:lnSpc>
                <a:spcPct val="110000"/>
              </a:lnSpc>
              <a:spcAft>
                <a:spcPts val="600"/>
              </a:spcAft>
              <a:buSzPts val="1000"/>
              <a:buFont typeface="Symbol" panose="05050102010706020507" pitchFamily="18" charset="2"/>
              <a:buChar char=""/>
              <a:tabLst>
                <a:tab pos="457200" algn="l"/>
              </a:tabLst>
            </a:pP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Also known as a statistical model, A statistical </a:t>
            </a: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Parameter</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or population parameter is a quantity that indexes a family of probability distributions.</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For example, the mean, median, etc. of a population.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253000" y="0"/>
            <a:ext cx="5619163" cy="646331"/>
          </a:xfrm>
          <a:prstGeom prst="rect">
            <a:avLst/>
          </a:prstGeom>
          <a:noFill/>
        </p:spPr>
        <p:txBody>
          <a:bodyPr wrap="square" rtlCol="0">
            <a:spAutoFit/>
          </a:bodyPr>
          <a:lstStyle/>
          <a:p>
            <a:r>
              <a:rPr lang="en-IN" sz="3600" dirty="0"/>
              <a:t>Overview of Statistics</a:t>
            </a:r>
          </a:p>
        </p:txBody>
      </p:sp>
    </p:spTree>
    <p:extLst>
      <p:ext uri="{BB962C8B-B14F-4D97-AF65-F5344CB8AC3E}">
        <p14:creationId xmlns:p14="http://schemas.microsoft.com/office/powerpoint/2010/main" val="111551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9566-6170-47E0-B090-4CCCFA1AEFA0}"/>
              </a:ext>
            </a:extLst>
          </p:cNvPr>
          <p:cNvSpPr>
            <a:spLocks noGrp="1"/>
          </p:cNvSpPr>
          <p:nvPr>
            <p:ph type="title"/>
          </p:nvPr>
        </p:nvSpPr>
        <p:spPr>
          <a:xfrm>
            <a:off x="838200" y="365126"/>
            <a:ext cx="10515600" cy="478253"/>
          </a:xfrm>
        </p:spPr>
        <p:txBody>
          <a:bodyPr>
            <a:normAutofit/>
          </a:bodyPr>
          <a:lstStyle/>
          <a:p>
            <a:r>
              <a:rPr lang="en-US" sz="2000" dirty="0"/>
              <a:t>Block 1</a:t>
            </a:r>
          </a:p>
        </p:txBody>
      </p:sp>
      <p:sp>
        <p:nvSpPr>
          <p:cNvPr id="3" name="Content Placeholder 2">
            <a:extLst>
              <a:ext uri="{FF2B5EF4-FFF2-40B4-BE49-F238E27FC236}">
                <a16:creationId xmlns:a16="http://schemas.microsoft.com/office/drawing/2014/main" id="{B5C34501-3087-4375-A56E-8D89706040FD}"/>
              </a:ext>
            </a:extLst>
          </p:cNvPr>
          <p:cNvSpPr>
            <a:spLocks noGrp="1"/>
          </p:cNvSpPr>
          <p:nvPr>
            <p:ph idx="1"/>
          </p:nvPr>
        </p:nvSpPr>
        <p:spPr>
          <a:xfrm>
            <a:off x="838200" y="914400"/>
            <a:ext cx="10515600" cy="5262563"/>
          </a:xfrm>
        </p:spPr>
        <p:txBody>
          <a:bodyPr>
            <a:normAutofit/>
          </a:bodyPr>
          <a:lstStyle/>
          <a:p>
            <a:pPr algn="just"/>
            <a:r>
              <a:rPr lang="en-US" sz="3600" b="1" dirty="0"/>
              <a:t>Primary and Secondary Data</a:t>
            </a:r>
          </a:p>
          <a:p>
            <a:pPr algn="just"/>
            <a:r>
              <a:rPr lang="en-US" sz="3600" dirty="0"/>
              <a:t>The data is divided into two categories based on the source from which they’re obtained. The primary data is the data that is collected first hand. They are often collected through field surveys, questionnaires etc. </a:t>
            </a:r>
          </a:p>
          <a:p>
            <a:pPr algn="just"/>
            <a:endParaRPr lang="en-US" sz="3600" dirty="0"/>
          </a:p>
          <a:p>
            <a:pPr algn="just"/>
            <a:r>
              <a:rPr lang="en-US" sz="3600" dirty="0"/>
              <a:t>The secondary data is the data that is obtained from the journals and other databases that are usually prepared and available as open-source data.</a:t>
            </a:r>
          </a:p>
          <a:p>
            <a:endParaRPr lang="en-US" dirty="0"/>
          </a:p>
        </p:txBody>
      </p:sp>
    </p:spTree>
    <p:extLst>
      <p:ext uri="{BB962C8B-B14F-4D97-AF65-F5344CB8AC3E}">
        <p14:creationId xmlns:p14="http://schemas.microsoft.com/office/powerpoint/2010/main" val="2998693701"/>
      </p:ext>
    </p:extLst>
  </p:cSld>
  <p:clrMapOvr>
    <a:masterClrMapping/>
  </p:clrMapOvr>
</p:sld>
</file>

<file path=ppt/theme/theme1.xml><?xml version="1.0" encoding="utf-8"?>
<a:theme xmlns:a="http://schemas.openxmlformats.org/drawingml/2006/main" name="NEST PPT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ST PPT theme" id="{3751A8D8-A247-4EC7-A0C7-11EEB640A94C}" vid="{D9FCC5D3-B304-4D31-A270-BAFBD83266C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ST PPT theme" id="{3751A8D8-A247-4EC7-A0C7-11EEB640A94C}" vid="{681D3AC3-335C-4E8F-A7F8-C4325343A8C5}"/>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ST PPT theme" id="{3751A8D8-A247-4EC7-A0C7-11EEB640A94C}" vid="{E33C0507-F62F-45A5-9814-08A127035A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NEST PPT theme</Template>
  <TotalTime>19248</TotalTime>
  <Words>1048</Words>
  <Application>Microsoft Office PowerPoint</Application>
  <PresentationFormat>Widescreen</PresentationFormat>
  <Paragraphs>66</Paragraphs>
  <Slides>19</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Calibri Light</vt:lpstr>
      <vt:lpstr>GeoSlab703 Md BT</vt:lpstr>
      <vt:lpstr>Goudy Old Style</vt:lpstr>
      <vt:lpstr>Helvetica</vt:lpstr>
      <vt:lpstr>Symbol</vt:lpstr>
      <vt:lpstr>Times New Roman</vt:lpstr>
      <vt:lpstr>NEST PPT theme</vt:lpstr>
      <vt:lpstr>1_Office Theme</vt:lpstr>
      <vt:lpstr>Custom Design</vt:lpstr>
      <vt:lpstr>Office Theme</vt:lpstr>
      <vt:lpstr>Statistical Analysis </vt:lpstr>
      <vt:lpstr>PowerPoint Presentation</vt:lpstr>
      <vt:lpstr>PowerPoint Presentation</vt:lpstr>
      <vt:lpstr>PowerPoint Presentation</vt:lpstr>
      <vt:lpstr>Business Statistics</vt:lpstr>
      <vt:lpstr>Business Statistics</vt:lpstr>
      <vt:lpstr>Business Statistics</vt:lpstr>
      <vt:lpstr>PowerPoint Presentation</vt:lpstr>
      <vt:lpstr>Block 1</vt:lpstr>
      <vt:lpstr>Block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I do with an engineering degree, apart from being an engineer?</dc:title>
  <dc:creator>Vishal Karanjikar</dc:creator>
  <cp:lastModifiedBy>Lenovo</cp:lastModifiedBy>
  <cp:revision>649</cp:revision>
  <dcterms:created xsi:type="dcterms:W3CDTF">2017-02-01T11:33:50Z</dcterms:created>
  <dcterms:modified xsi:type="dcterms:W3CDTF">2023-06-26T05:04:09Z</dcterms:modified>
</cp:coreProperties>
</file>