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oel-costigliola.github.io/assertj/" TargetMode="External"/><Relationship Id="rId7" Type="http://schemas.openxmlformats.org/officeDocument/2006/relationships/hyperlink" Target="https://flywaydb.org/" TargetMode="External"/><Relationship Id="rId2" Type="http://schemas.openxmlformats.org/officeDocument/2006/relationships/hyperlink" Target="http://junit.org/junit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quillian.org/" TargetMode="External"/><Relationship Id="rId5" Type="http://schemas.openxmlformats.org/officeDocument/2006/relationships/hyperlink" Target="http://docs.spring.io/spring/docs/current/spring-framework-reference/html/integration-testing.html" TargetMode="External"/><Relationship Id="rId4" Type="http://schemas.openxmlformats.org/officeDocument/2006/relationships/hyperlink" Target="http://mockito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Java </a:t>
            </a:r>
            <a:r>
              <a:rPr lang="hr-HR" dirty="0" err="1" smtClean="0"/>
              <a:t>testing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1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 – system </a:t>
            </a:r>
            <a:r>
              <a:rPr lang="hr-HR" dirty="0" err="1" smtClean="0"/>
              <a:t>under</a:t>
            </a:r>
            <a:r>
              <a:rPr lang="hr-HR" dirty="0" smtClean="0"/>
              <a:t> test </a:t>
            </a:r>
            <a:r>
              <a:rPr lang="hr-HR" dirty="0" err="1" smtClean="0"/>
              <a:t>relationship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863600"/>
            <a:ext cx="6940675" cy="5121275"/>
          </a:xfrm>
        </p:spPr>
      </p:pic>
    </p:spTree>
    <p:extLst>
      <p:ext uri="{BB962C8B-B14F-4D97-AF65-F5344CB8AC3E}">
        <p14:creationId xmlns:p14="http://schemas.microsoft.com/office/powerpoint/2010/main" val="164264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Show </a:t>
            </a:r>
            <a:r>
              <a:rPr lang="hr-HR" dirty="0" err="1" smtClean="0"/>
              <a:t>case</a:t>
            </a:r>
            <a:r>
              <a:rPr lang="hr-HR" dirty="0" smtClean="0"/>
              <a:t> 2</a:t>
            </a:r>
            <a:endParaRPr lang="hr-HR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67273"/>
            <a:ext cx="7315200" cy="4513929"/>
          </a:xfrm>
        </p:spPr>
      </p:pic>
    </p:spTree>
    <p:extLst>
      <p:ext uri="{BB962C8B-B14F-4D97-AF65-F5344CB8AC3E}">
        <p14:creationId xmlns:p14="http://schemas.microsoft.com/office/powerpoint/2010/main" val="240278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Basic</a:t>
            </a:r>
            <a:r>
              <a:rPr lang="hr-HR" dirty="0" smtClean="0"/>
              <a:t> </a:t>
            </a:r>
            <a:r>
              <a:rPr lang="hr-HR" dirty="0" err="1" smtClean="0"/>
              <a:t>idea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Use </a:t>
            </a:r>
            <a:r>
              <a:rPr lang="hr-HR" dirty="0" err="1" smtClean="0"/>
              <a:t>real</a:t>
            </a:r>
            <a:r>
              <a:rPr lang="hr-HR" dirty="0" smtClean="0"/>
              <a:t> </a:t>
            </a:r>
            <a:r>
              <a:rPr lang="hr-HR" dirty="0" err="1" smtClean="0"/>
              <a:t>database</a:t>
            </a:r>
            <a:endParaRPr lang="hr-HR" dirty="0" smtClean="0"/>
          </a:p>
          <a:p>
            <a:r>
              <a:rPr lang="hr-HR" dirty="0" err="1" smtClean="0"/>
              <a:t>Build</a:t>
            </a:r>
            <a:r>
              <a:rPr lang="hr-HR" dirty="0" smtClean="0"/>
              <a:t> </a:t>
            </a:r>
            <a:r>
              <a:rPr lang="hr-HR" dirty="0" err="1" smtClean="0"/>
              <a:t>clean</a:t>
            </a:r>
            <a:r>
              <a:rPr lang="hr-HR" dirty="0" smtClean="0"/>
              <a:t>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before</a:t>
            </a:r>
            <a:r>
              <a:rPr lang="hr-HR" dirty="0" smtClean="0"/>
              <a:t> </a:t>
            </a:r>
            <a:r>
              <a:rPr lang="hr-HR" dirty="0" err="1" smtClean="0"/>
              <a:t>integration</a:t>
            </a:r>
            <a:r>
              <a:rPr lang="hr-HR" dirty="0" smtClean="0"/>
              <a:t> test </a:t>
            </a:r>
            <a:r>
              <a:rPr lang="hr-HR" dirty="0" err="1" smtClean="0"/>
              <a:t>phaze</a:t>
            </a:r>
            <a:r>
              <a:rPr lang="hr-HR" dirty="0" smtClean="0"/>
              <a:t> (use </a:t>
            </a:r>
            <a:r>
              <a:rPr lang="hr-HR" dirty="0" err="1" smtClean="0"/>
              <a:t>flyway</a:t>
            </a:r>
            <a:r>
              <a:rPr lang="hr-HR" dirty="0" smtClean="0"/>
              <a:t> -&gt; </a:t>
            </a:r>
            <a:r>
              <a:rPr lang="hr-HR" dirty="0" err="1" smtClean="0"/>
              <a:t>maven</a:t>
            </a:r>
            <a:r>
              <a:rPr lang="hr-HR" dirty="0" smtClean="0"/>
              <a:t> </a:t>
            </a:r>
            <a:r>
              <a:rPr lang="hr-HR" dirty="0" err="1" smtClean="0"/>
              <a:t>plugin</a:t>
            </a:r>
            <a:r>
              <a:rPr lang="hr-HR" dirty="0" smtClean="0"/>
              <a:t> </a:t>
            </a:r>
            <a:r>
              <a:rPr lang="hr-HR" dirty="0" err="1" smtClean="0"/>
              <a:t>exists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Build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deploy</a:t>
            </a:r>
            <a:r>
              <a:rPr lang="hr-HR" dirty="0" smtClean="0"/>
              <a:t> </a:t>
            </a:r>
            <a:r>
              <a:rPr lang="hr-HR" dirty="0" err="1" smtClean="0"/>
              <a:t>war</a:t>
            </a:r>
            <a:r>
              <a:rPr lang="hr-HR" dirty="0" smtClean="0"/>
              <a:t> to a </a:t>
            </a:r>
            <a:r>
              <a:rPr lang="hr-HR" dirty="0" err="1" smtClean="0"/>
              <a:t>real</a:t>
            </a:r>
            <a:r>
              <a:rPr lang="hr-HR" dirty="0" smtClean="0"/>
              <a:t> </a:t>
            </a:r>
            <a:r>
              <a:rPr lang="hr-HR" dirty="0" err="1" smtClean="0"/>
              <a:t>app</a:t>
            </a:r>
            <a:r>
              <a:rPr lang="hr-HR" dirty="0" smtClean="0"/>
              <a:t> server (use </a:t>
            </a:r>
            <a:r>
              <a:rPr lang="hr-HR" dirty="0" err="1" smtClean="0"/>
              <a:t>embedded</a:t>
            </a:r>
            <a:r>
              <a:rPr lang="hr-HR" dirty="0" smtClean="0"/>
              <a:t> </a:t>
            </a:r>
            <a:r>
              <a:rPr lang="hr-HR" dirty="0" err="1" smtClean="0"/>
              <a:t>if</a:t>
            </a:r>
            <a:r>
              <a:rPr lang="hr-HR" dirty="0" smtClean="0"/>
              <a:t> </a:t>
            </a:r>
            <a:r>
              <a:rPr lang="hr-HR" dirty="0" err="1" smtClean="0"/>
              <a:t>possible</a:t>
            </a:r>
            <a:r>
              <a:rPr lang="hr-HR" dirty="0" smtClean="0"/>
              <a:t>)</a:t>
            </a:r>
          </a:p>
          <a:p>
            <a:r>
              <a:rPr lang="hr-HR" dirty="0" smtClean="0"/>
              <a:t>Use </a:t>
            </a:r>
            <a:r>
              <a:rPr lang="hr-HR" dirty="0" err="1" smtClean="0"/>
              <a:t>repository</a:t>
            </a:r>
            <a:r>
              <a:rPr lang="hr-HR" dirty="0" smtClean="0"/>
              <a:t> </a:t>
            </a:r>
            <a:r>
              <a:rPr lang="hr-HR" dirty="0" err="1" smtClean="0"/>
              <a:t>layer</a:t>
            </a:r>
            <a:r>
              <a:rPr lang="hr-HR" dirty="0" smtClean="0"/>
              <a:t> to insert test data</a:t>
            </a:r>
          </a:p>
          <a:p>
            <a:r>
              <a:rPr lang="hr-HR" dirty="0" smtClean="0"/>
              <a:t>Use test data </a:t>
            </a:r>
            <a:r>
              <a:rPr lang="hr-HR" dirty="0" err="1" smtClean="0"/>
              <a:t>builders</a:t>
            </a:r>
            <a:r>
              <a:rPr lang="hr-HR" dirty="0" smtClean="0"/>
              <a:t> for </a:t>
            </a:r>
            <a:r>
              <a:rPr lang="hr-HR" dirty="0" err="1" smtClean="0"/>
              <a:t>defaults</a:t>
            </a:r>
            <a:endParaRPr lang="hr-HR" dirty="0" smtClean="0"/>
          </a:p>
          <a:p>
            <a:r>
              <a:rPr lang="hr-HR" dirty="0" smtClean="0"/>
              <a:t>Clear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after</a:t>
            </a:r>
            <a:r>
              <a:rPr lang="hr-HR" dirty="0" smtClean="0"/>
              <a:t> </a:t>
            </a:r>
            <a:r>
              <a:rPr lang="hr-HR" dirty="0" err="1" smtClean="0"/>
              <a:t>every</a:t>
            </a:r>
            <a:r>
              <a:rPr lang="hr-HR" dirty="0" smtClean="0"/>
              <a:t> test</a:t>
            </a:r>
          </a:p>
          <a:p>
            <a:r>
              <a:rPr lang="hr-HR" dirty="0" err="1" smtClean="0"/>
              <a:t>Clean</a:t>
            </a:r>
            <a:r>
              <a:rPr lang="hr-HR" dirty="0" smtClean="0"/>
              <a:t>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after</a:t>
            </a:r>
            <a:r>
              <a:rPr lang="hr-HR" dirty="0" smtClean="0"/>
              <a:t> </a:t>
            </a:r>
            <a:r>
              <a:rPr lang="hr-HR" dirty="0" err="1" smtClean="0"/>
              <a:t>integration</a:t>
            </a:r>
            <a:r>
              <a:rPr lang="hr-HR" dirty="0" smtClean="0"/>
              <a:t> test </a:t>
            </a:r>
            <a:r>
              <a:rPr lang="hr-HR" dirty="0" err="1" smtClean="0"/>
              <a:t>phaze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finished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646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 – system </a:t>
            </a:r>
            <a:r>
              <a:rPr lang="hr-HR" dirty="0" err="1" smtClean="0"/>
              <a:t>under</a:t>
            </a:r>
            <a:r>
              <a:rPr lang="hr-HR" dirty="0" smtClean="0"/>
              <a:t> test </a:t>
            </a:r>
            <a:r>
              <a:rPr lang="hr-HR" dirty="0" err="1" smtClean="0"/>
              <a:t>relationship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21510"/>
            <a:ext cx="7315200" cy="3805455"/>
          </a:xfrm>
        </p:spPr>
      </p:pic>
    </p:spTree>
    <p:extLst>
      <p:ext uri="{BB962C8B-B14F-4D97-AF65-F5344CB8AC3E}">
        <p14:creationId xmlns:p14="http://schemas.microsoft.com/office/powerpoint/2010/main" val="33205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Testing</a:t>
            </a:r>
            <a:r>
              <a:rPr lang="hr-HR" dirty="0" smtClean="0"/>
              <a:t> system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dependency</a:t>
            </a:r>
            <a:r>
              <a:rPr lang="hr-HR" dirty="0" smtClean="0"/>
              <a:t> (</a:t>
            </a:r>
            <a:r>
              <a:rPr lang="hr-HR" dirty="0" err="1" smtClean="0"/>
              <a:t>client</a:t>
            </a:r>
            <a:r>
              <a:rPr lang="hr-HR" dirty="0" smtClean="0"/>
              <a:t>) to </a:t>
            </a:r>
            <a:r>
              <a:rPr lang="hr-HR" dirty="0" err="1" smtClean="0"/>
              <a:t>another</a:t>
            </a:r>
            <a:r>
              <a:rPr lang="hr-HR" dirty="0" smtClean="0"/>
              <a:t> system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Do </a:t>
            </a:r>
            <a:r>
              <a:rPr lang="hr-HR" dirty="0" err="1" smtClean="0"/>
              <a:t>not</a:t>
            </a:r>
            <a:r>
              <a:rPr lang="hr-HR" dirty="0" smtClean="0"/>
              <a:t> </a:t>
            </a:r>
            <a:r>
              <a:rPr lang="hr-HR" dirty="0" err="1" smtClean="0"/>
              <a:t>write</a:t>
            </a:r>
            <a:r>
              <a:rPr lang="hr-HR" dirty="0" smtClean="0"/>
              <a:t> </a:t>
            </a:r>
            <a:r>
              <a:rPr lang="hr-HR" dirty="0" err="1" smtClean="0"/>
              <a:t>integration</a:t>
            </a:r>
            <a:r>
              <a:rPr lang="hr-HR" dirty="0" smtClean="0"/>
              <a:t> </a:t>
            </a:r>
            <a:r>
              <a:rPr lang="hr-HR" dirty="0" err="1" smtClean="0"/>
              <a:t>tests</a:t>
            </a:r>
            <a:r>
              <a:rPr lang="hr-HR" dirty="0" smtClean="0"/>
              <a:t>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real</a:t>
            </a:r>
            <a:r>
              <a:rPr lang="hr-HR" dirty="0" smtClean="0"/>
              <a:t> </a:t>
            </a:r>
            <a:r>
              <a:rPr lang="hr-HR" dirty="0" err="1" smtClean="0"/>
              <a:t>client</a:t>
            </a:r>
            <a:r>
              <a:rPr lang="hr-HR" dirty="0" smtClean="0"/>
              <a:t> !!!</a:t>
            </a:r>
          </a:p>
          <a:p>
            <a:pPr lvl="1"/>
            <a:r>
              <a:rPr lang="hr-HR" dirty="0" smtClean="0"/>
              <a:t>Hard to </a:t>
            </a:r>
            <a:r>
              <a:rPr lang="hr-HR" dirty="0" err="1" smtClean="0"/>
              <a:t>maintain</a:t>
            </a:r>
            <a:r>
              <a:rPr lang="hr-HR" dirty="0" smtClean="0"/>
              <a:t> </a:t>
            </a:r>
            <a:r>
              <a:rPr lang="hr-HR" dirty="0" err="1" smtClean="0"/>
              <a:t>tests</a:t>
            </a:r>
            <a:endParaRPr lang="hr-HR" dirty="0" smtClean="0"/>
          </a:p>
          <a:p>
            <a:pPr lvl="1"/>
            <a:r>
              <a:rPr lang="hr-HR" dirty="0" smtClean="0"/>
              <a:t>Hard to set </a:t>
            </a:r>
            <a:r>
              <a:rPr lang="hr-HR" dirty="0" err="1" smtClean="0"/>
              <a:t>up</a:t>
            </a:r>
            <a:r>
              <a:rPr lang="hr-HR" dirty="0" smtClean="0"/>
              <a:t> test </a:t>
            </a:r>
            <a:r>
              <a:rPr lang="hr-HR" dirty="0" err="1" smtClean="0"/>
              <a:t>environment</a:t>
            </a:r>
            <a:r>
              <a:rPr lang="hr-HR" dirty="0" smtClean="0"/>
              <a:t> (</a:t>
            </a:r>
            <a:r>
              <a:rPr lang="hr-HR" dirty="0" err="1" smtClean="0"/>
              <a:t>instead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setting</a:t>
            </a:r>
            <a:r>
              <a:rPr lang="hr-HR" dirty="0" smtClean="0"/>
              <a:t> </a:t>
            </a:r>
            <a:r>
              <a:rPr lang="hr-HR" dirty="0" err="1" smtClean="0"/>
              <a:t>up</a:t>
            </a:r>
            <a:r>
              <a:rPr lang="hr-HR" dirty="0" smtClean="0"/>
              <a:t> </a:t>
            </a:r>
            <a:r>
              <a:rPr lang="hr-HR" dirty="0" err="1" smtClean="0"/>
              <a:t>only</a:t>
            </a:r>
            <a:r>
              <a:rPr lang="hr-HR" dirty="0" smtClean="0"/>
              <a:t> one system </a:t>
            </a:r>
            <a:r>
              <a:rPr lang="hr-HR" dirty="0" err="1" smtClean="0"/>
              <a:t>you</a:t>
            </a:r>
            <a:r>
              <a:rPr lang="hr-HR" dirty="0" smtClean="0"/>
              <a:t> </a:t>
            </a:r>
            <a:r>
              <a:rPr lang="hr-HR" dirty="0" err="1" smtClean="0"/>
              <a:t>need</a:t>
            </a:r>
            <a:r>
              <a:rPr lang="hr-HR" dirty="0" smtClean="0"/>
              <a:t> to set </a:t>
            </a:r>
            <a:r>
              <a:rPr lang="hr-HR" dirty="0" err="1" smtClean="0"/>
              <a:t>up</a:t>
            </a:r>
            <a:r>
              <a:rPr lang="hr-HR" dirty="0" smtClean="0"/>
              <a:t> </a:t>
            </a:r>
            <a:r>
              <a:rPr lang="hr-HR" dirty="0" err="1" smtClean="0"/>
              <a:t>multiple</a:t>
            </a:r>
            <a:r>
              <a:rPr lang="hr-HR" dirty="0" smtClean="0"/>
              <a:t> </a:t>
            </a:r>
            <a:r>
              <a:rPr lang="hr-HR" dirty="0" err="1" smtClean="0"/>
              <a:t>systems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Write</a:t>
            </a:r>
            <a:r>
              <a:rPr lang="hr-HR" dirty="0" smtClean="0"/>
              <a:t> </a:t>
            </a:r>
            <a:r>
              <a:rPr lang="hr-HR" dirty="0" err="1" smtClean="0"/>
              <a:t>integreation</a:t>
            </a:r>
            <a:r>
              <a:rPr lang="hr-HR" dirty="0" smtClean="0"/>
              <a:t> test </a:t>
            </a:r>
            <a:r>
              <a:rPr lang="hr-HR" dirty="0" err="1" smtClean="0"/>
              <a:t>which</a:t>
            </a:r>
            <a:r>
              <a:rPr lang="hr-HR" dirty="0" smtClean="0"/>
              <a:t> </a:t>
            </a:r>
            <a:r>
              <a:rPr lang="hr-HR" dirty="0" err="1" smtClean="0"/>
              <a:t>tests</a:t>
            </a:r>
            <a:r>
              <a:rPr lang="hr-HR" dirty="0" smtClean="0"/>
              <a:t> </a:t>
            </a:r>
            <a:r>
              <a:rPr lang="hr-HR" dirty="0" err="1" smtClean="0"/>
              <a:t>client</a:t>
            </a:r>
            <a:r>
              <a:rPr lang="hr-HR" dirty="0" smtClean="0"/>
              <a:t> &lt;–&gt; </a:t>
            </a:r>
            <a:r>
              <a:rPr lang="hr-HR" dirty="0" err="1" smtClean="0"/>
              <a:t>external</a:t>
            </a:r>
            <a:r>
              <a:rPr lang="hr-HR" dirty="0" smtClean="0"/>
              <a:t> system </a:t>
            </a:r>
            <a:r>
              <a:rPr lang="hr-HR" dirty="0" err="1" smtClean="0"/>
              <a:t>communication</a:t>
            </a:r>
            <a:r>
              <a:rPr lang="hr-HR" dirty="0" smtClean="0"/>
              <a:t> </a:t>
            </a:r>
          </a:p>
          <a:p>
            <a:r>
              <a:rPr lang="hr-HR" dirty="0"/>
              <a:t>F</a:t>
            </a:r>
            <a:r>
              <a:rPr lang="hr-HR" dirty="0" smtClean="0"/>
              <a:t>or </a:t>
            </a:r>
            <a:r>
              <a:rPr lang="hr-HR" dirty="0" err="1" smtClean="0"/>
              <a:t>example</a:t>
            </a:r>
            <a:r>
              <a:rPr lang="hr-HR" dirty="0" smtClean="0"/>
              <a:t> </a:t>
            </a:r>
            <a:r>
              <a:rPr lang="hr-HR" dirty="0" err="1" smtClean="0"/>
              <a:t>write</a:t>
            </a:r>
            <a:r>
              <a:rPr lang="hr-HR" dirty="0" smtClean="0"/>
              <a:t> a test </a:t>
            </a:r>
            <a:r>
              <a:rPr lang="hr-HR" dirty="0" err="1" smtClean="0"/>
              <a:t>which</a:t>
            </a:r>
            <a:r>
              <a:rPr lang="hr-HR" dirty="0" smtClean="0"/>
              <a:t> </a:t>
            </a:r>
            <a:r>
              <a:rPr lang="hr-HR" dirty="0" err="1" smtClean="0"/>
              <a:t>sends</a:t>
            </a:r>
            <a:r>
              <a:rPr lang="hr-HR" dirty="0" smtClean="0"/>
              <a:t> a </a:t>
            </a:r>
            <a:r>
              <a:rPr lang="hr-HR" dirty="0" err="1" smtClean="0"/>
              <a:t>request</a:t>
            </a:r>
            <a:r>
              <a:rPr lang="hr-HR" dirty="0" smtClean="0"/>
              <a:t> to system but </a:t>
            </a:r>
            <a:r>
              <a:rPr lang="hr-HR" dirty="0" err="1" smtClean="0"/>
              <a:t>with</a:t>
            </a:r>
            <a:r>
              <a:rPr lang="hr-HR" dirty="0" smtClean="0"/>
              <a:t> no </a:t>
            </a:r>
            <a:r>
              <a:rPr lang="hr-HR" dirty="0" err="1" smtClean="0"/>
              <a:t>authentication</a:t>
            </a:r>
            <a:r>
              <a:rPr lang="hr-HR" dirty="0" smtClean="0"/>
              <a:t> data – </a:t>
            </a:r>
            <a:r>
              <a:rPr lang="hr-HR" dirty="0" err="1" smtClean="0"/>
              <a:t>expected</a:t>
            </a:r>
            <a:r>
              <a:rPr lang="hr-HR" dirty="0" smtClean="0"/>
              <a:t> </a:t>
            </a:r>
            <a:r>
              <a:rPr lang="hr-HR" dirty="0" err="1" smtClean="0"/>
              <a:t>error</a:t>
            </a:r>
            <a:r>
              <a:rPr lang="hr-HR" dirty="0" smtClean="0"/>
              <a:t> </a:t>
            </a:r>
            <a:r>
              <a:rPr lang="hr-HR" dirty="0" err="1" smtClean="0"/>
              <a:t>authentication</a:t>
            </a:r>
            <a:r>
              <a:rPr lang="hr-HR" dirty="0" smtClean="0"/>
              <a:t> </a:t>
            </a:r>
            <a:r>
              <a:rPr lang="hr-HR" dirty="0" err="1" smtClean="0"/>
              <a:t>exception</a:t>
            </a:r>
            <a:endParaRPr lang="hr-HR" dirty="0" smtClean="0"/>
          </a:p>
          <a:p>
            <a:r>
              <a:rPr lang="hr-HR" dirty="0" smtClean="0"/>
              <a:t>In system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integration</a:t>
            </a:r>
            <a:r>
              <a:rPr lang="hr-HR" dirty="0" smtClean="0"/>
              <a:t> test use </a:t>
            </a:r>
            <a:r>
              <a:rPr lang="hr-HR" dirty="0" err="1" smtClean="0"/>
              <a:t>mocks</a:t>
            </a:r>
            <a:r>
              <a:rPr lang="hr-HR" dirty="0" smtClean="0"/>
              <a:t> </a:t>
            </a:r>
            <a:r>
              <a:rPr lang="hr-HR" dirty="0" err="1" smtClean="0"/>
              <a:t>that</a:t>
            </a:r>
            <a:r>
              <a:rPr lang="hr-HR" dirty="0" smtClean="0"/>
              <a:t> </a:t>
            </a:r>
            <a:r>
              <a:rPr lang="hr-HR" dirty="0" err="1" smtClean="0"/>
              <a:t>accepts</a:t>
            </a:r>
            <a:r>
              <a:rPr lang="hr-HR" dirty="0" smtClean="0"/>
              <a:t> </a:t>
            </a:r>
            <a:r>
              <a:rPr lang="hr-HR" dirty="0" err="1" smtClean="0"/>
              <a:t>limited</a:t>
            </a:r>
            <a:r>
              <a:rPr lang="hr-HR" dirty="0" smtClean="0"/>
              <a:t> set </a:t>
            </a:r>
            <a:r>
              <a:rPr lang="hr-HR" dirty="0" err="1" smtClean="0"/>
              <a:t>of</a:t>
            </a:r>
            <a:r>
              <a:rPr lang="hr-HR" dirty="0" smtClean="0"/>
              <a:t> data</a:t>
            </a:r>
          </a:p>
          <a:p>
            <a:r>
              <a:rPr lang="hr-HR" dirty="0" smtClean="0"/>
              <a:t>For </a:t>
            </a:r>
            <a:r>
              <a:rPr lang="hr-HR" dirty="0" err="1" smtClean="0"/>
              <a:t>example</a:t>
            </a:r>
            <a:r>
              <a:rPr lang="hr-HR" dirty="0" smtClean="0"/>
              <a:t> </a:t>
            </a:r>
            <a:r>
              <a:rPr lang="hr-HR" dirty="0" err="1" smtClean="0"/>
              <a:t>checkAddressExists</a:t>
            </a:r>
            <a:r>
              <a:rPr lang="hr-HR" dirty="0" smtClean="0"/>
              <a:t> – </a:t>
            </a:r>
            <a:r>
              <a:rPr lang="hr-HR" dirty="0" err="1" smtClean="0"/>
              <a:t>there</a:t>
            </a:r>
            <a:r>
              <a:rPr lang="hr-HR" dirty="0" smtClean="0"/>
              <a:t> are 2 </a:t>
            </a:r>
            <a:r>
              <a:rPr lang="hr-HR" dirty="0" err="1" smtClean="0"/>
              <a:t>possible</a:t>
            </a:r>
            <a:r>
              <a:rPr lang="hr-HR" dirty="0" smtClean="0"/>
              <a:t> </a:t>
            </a:r>
            <a:r>
              <a:rPr lang="hr-HR" dirty="0" err="1" smtClean="0"/>
              <a:t>outcomes</a:t>
            </a:r>
            <a:r>
              <a:rPr lang="hr-HR" dirty="0" smtClean="0"/>
              <a:t>, </a:t>
            </a:r>
            <a:r>
              <a:rPr lang="hr-HR" dirty="0" err="1" smtClean="0"/>
              <a:t>cover</a:t>
            </a:r>
            <a:r>
              <a:rPr lang="hr-HR" dirty="0" smtClean="0"/>
              <a:t> </a:t>
            </a:r>
            <a:r>
              <a:rPr lang="hr-HR" dirty="0" err="1" smtClean="0"/>
              <a:t>them</a:t>
            </a:r>
            <a:r>
              <a:rPr lang="hr-HR" dirty="0" smtClean="0"/>
              <a:t>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you</a:t>
            </a:r>
            <a:r>
              <a:rPr lang="hr-HR" dirty="0" smtClean="0"/>
              <a:t> test. </a:t>
            </a:r>
            <a:r>
              <a:rPr lang="hr-HR" dirty="0" err="1" smtClean="0"/>
              <a:t>If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other</a:t>
            </a:r>
            <a:r>
              <a:rPr lang="hr-HR" dirty="0" smtClean="0"/>
              <a:t> system do </a:t>
            </a:r>
            <a:r>
              <a:rPr lang="hr-HR" dirty="0" err="1" smtClean="0"/>
              <a:t>what</a:t>
            </a:r>
            <a:r>
              <a:rPr lang="hr-HR" dirty="0" smtClean="0"/>
              <a:t> </a:t>
            </a:r>
            <a:r>
              <a:rPr lang="hr-HR" dirty="0" err="1" smtClean="0"/>
              <a:t>it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expected</a:t>
            </a:r>
            <a:r>
              <a:rPr lang="hr-HR" dirty="0" smtClean="0"/>
              <a:t> to do, </a:t>
            </a:r>
            <a:r>
              <a:rPr lang="hr-HR" dirty="0" err="1" smtClean="0"/>
              <a:t>this</a:t>
            </a:r>
            <a:r>
              <a:rPr lang="hr-HR" dirty="0" smtClean="0"/>
              <a:t> </a:t>
            </a:r>
            <a:r>
              <a:rPr lang="hr-HR" dirty="0" err="1" smtClean="0"/>
              <a:t>will</a:t>
            </a:r>
            <a:r>
              <a:rPr lang="hr-HR" dirty="0" smtClean="0"/>
              <a:t> </a:t>
            </a:r>
            <a:r>
              <a:rPr lang="hr-HR" dirty="0" err="1" smtClean="0"/>
              <a:t>be</a:t>
            </a:r>
            <a:r>
              <a:rPr lang="hr-HR" dirty="0"/>
              <a:t> </a:t>
            </a:r>
            <a:r>
              <a:rPr lang="hr-HR" dirty="0" err="1"/>
              <a:t>sufficient</a:t>
            </a:r>
            <a:r>
              <a:rPr lang="hr-HR" dirty="0"/>
              <a:t> </a:t>
            </a:r>
            <a:endParaRPr lang="hr-HR" dirty="0" smtClean="0"/>
          </a:p>
          <a:p>
            <a:r>
              <a:rPr lang="hr-HR" dirty="0" err="1" smtClean="0"/>
              <a:t>Your</a:t>
            </a:r>
            <a:r>
              <a:rPr lang="hr-HR" dirty="0"/>
              <a:t> </a:t>
            </a:r>
            <a:r>
              <a:rPr lang="hr-HR" dirty="0" err="1" smtClean="0"/>
              <a:t>job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not</a:t>
            </a:r>
            <a:r>
              <a:rPr lang="hr-HR" dirty="0" smtClean="0"/>
              <a:t> to test </a:t>
            </a:r>
            <a:r>
              <a:rPr lang="hr-HR" dirty="0" err="1" smtClean="0"/>
              <a:t>other</a:t>
            </a:r>
            <a:r>
              <a:rPr lang="hr-HR" dirty="0" smtClean="0"/>
              <a:t> </a:t>
            </a:r>
            <a:r>
              <a:rPr lang="hr-HR" dirty="0" err="1" smtClean="0"/>
              <a:t>systems</a:t>
            </a:r>
            <a:r>
              <a:rPr lang="hr-HR" dirty="0"/>
              <a:t> </a:t>
            </a:r>
            <a:r>
              <a:rPr lang="hr-HR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52463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Specification</a:t>
            </a:r>
            <a:r>
              <a:rPr lang="hr-HR" dirty="0" smtClean="0"/>
              <a:t> - </a:t>
            </a:r>
            <a:r>
              <a:rPr lang="hr-HR" dirty="0" err="1"/>
              <a:t>Write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dirty="0"/>
              <a:t>Test</a:t>
            </a:r>
          </a:p>
          <a:p>
            <a:r>
              <a:rPr lang="hr-HR" dirty="0" err="1"/>
              <a:t>Testing</a:t>
            </a:r>
            <a:r>
              <a:rPr lang="hr-HR" dirty="0"/>
              <a:t> – manual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automation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Automation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– </a:t>
            </a:r>
          </a:p>
          <a:p>
            <a:pPr lvl="1"/>
            <a:r>
              <a:rPr lang="hr-HR" dirty="0" err="1"/>
              <a:t>Faster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manual </a:t>
            </a:r>
            <a:r>
              <a:rPr lang="hr-HR" dirty="0" err="1"/>
              <a:t>testing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Automates</a:t>
            </a:r>
            <a:r>
              <a:rPr lang="hr-HR" dirty="0"/>
              <a:t> </a:t>
            </a:r>
            <a:r>
              <a:rPr lang="hr-HR" dirty="0" err="1"/>
              <a:t>repetative</a:t>
            </a:r>
            <a:r>
              <a:rPr lang="hr-HR" dirty="0"/>
              <a:t> </a:t>
            </a:r>
            <a:r>
              <a:rPr lang="hr-HR" dirty="0" err="1"/>
              <a:t>actions</a:t>
            </a:r>
            <a:r>
              <a:rPr lang="hr-HR" dirty="0"/>
              <a:t>; </a:t>
            </a:r>
          </a:p>
          <a:p>
            <a:pPr lvl="1"/>
            <a:r>
              <a:rPr lang="hr-HR" dirty="0" err="1"/>
              <a:t>Very</a:t>
            </a:r>
            <a:r>
              <a:rPr lang="hr-HR" dirty="0"/>
              <a:t> </a:t>
            </a:r>
            <a:r>
              <a:rPr lang="hr-HR" dirty="0" err="1"/>
              <a:t>helpful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regression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err="1"/>
              <a:t>changes</a:t>
            </a:r>
            <a:r>
              <a:rPr lang="hr-HR" dirty="0"/>
              <a:t> </a:t>
            </a:r>
            <a:r>
              <a:rPr lang="hr-HR" dirty="0" err="1"/>
              <a:t>frequently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Gives</a:t>
            </a:r>
            <a:r>
              <a:rPr lang="hr-HR" dirty="0"/>
              <a:t> </a:t>
            </a:r>
            <a:r>
              <a:rPr lang="hr-HR" dirty="0" err="1"/>
              <a:t>programmer</a:t>
            </a:r>
            <a:r>
              <a:rPr lang="hr-HR" dirty="0"/>
              <a:t> </a:t>
            </a:r>
            <a:r>
              <a:rPr lang="hr-HR" dirty="0" err="1"/>
              <a:t>safeness</a:t>
            </a:r>
            <a:r>
              <a:rPr lang="hr-HR" dirty="0"/>
              <a:t> to </a:t>
            </a:r>
            <a:r>
              <a:rPr lang="hr-HR" dirty="0" err="1"/>
              <a:t>change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Covers</a:t>
            </a:r>
            <a:r>
              <a:rPr lang="hr-HR" dirty="0"/>
              <a:t> more test </a:t>
            </a:r>
            <a:r>
              <a:rPr lang="hr-HR" dirty="0" err="1"/>
              <a:t>cases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same </a:t>
            </a:r>
            <a:r>
              <a:rPr lang="hr-HR" dirty="0" err="1"/>
              <a:t>amount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time </a:t>
            </a:r>
            <a:r>
              <a:rPr lang="hr-HR" dirty="0" err="1"/>
              <a:t>than</a:t>
            </a:r>
            <a:r>
              <a:rPr lang="hr-HR" dirty="0"/>
              <a:t> manual </a:t>
            </a:r>
            <a:r>
              <a:rPr lang="hr-HR" dirty="0" err="1"/>
              <a:t>testing</a:t>
            </a:r>
            <a:r>
              <a:rPr lang="hr-HR" dirty="0"/>
              <a:t>.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33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Levels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err="1"/>
              <a:t>According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book</a:t>
            </a:r>
            <a:r>
              <a:rPr lang="hr-HR" dirty="0"/>
              <a:t> </a:t>
            </a:r>
            <a:r>
              <a:rPr lang="en-US" b="1" dirty="0"/>
              <a:t>Growing Object-Oriented Software Guided by Tests</a:t>
            </a:r>
          </a:p>
          <a:p>
            <a:r>
              <a:rPr lang="en-US" b="1" dirty="0"/>
              <a:t>Acceptance: </a:t>
            </a:r>
            <a:r>
              <a:rPr lang="en-US" dirty="0"/>
              <a:t>Does the whole system work?</a:t>
            </a:r>
            <a:endParaRPr lang="hr-HR" dirty="0"/>
          </a:p>
          <a:p>
            <a:r>
              <a:rPr lang="en-US" b="1" dirty="0"/>
              <a:t>Integration: </a:t>
            </a:r>
            <a:r>
              <a:rPr lang="en-US" dirty="0"/>
              <a:t>Does our code work against code we can't change?</a:t>
            </a:r>
            <a:endParaRPr lang="hr-HR" dirty="0"/>
          </a:p>
          <a:p>
            <a:r>
              <a:rPr lang="en-US" b="1" dirty="0"/>
              <a:t>Unit: </a:t>
            </a:r>
            <a:r>
              <a:rPr lang="en-US" dirty="0"/>
              <a:t>Do our objects do the right thing, are they convenient to work with?</a:t>
            </a:r>
            <a:br>
              <a:rPr lang="en-US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281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Some </a:t>
            </a:r>
            <a:r>
              <a:rPr lang="hr-HR" dirty="0" err="1"/>
              <a:t>rules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Out: Splitting a Large Object into a Group of Collaborating Objects</a:t>
            </a:r>
            <a:endParaRPr lang="hr-HR" dirty="0"/>
          </a:p>
          <a:p>
            <a:r>
              <a:rPr lang="en-US" dirty="0"/>
              <a:t>Break up an Object if it becomes too large to test easily, or if its test failures become difficult to interpret. Then unit-test the new parts </a:t>
            </a:r>
            <a:r>
              <a:rPr lang="en-US" dirty="0" err="1"/>
              <a:t>separat</a:t>
            </a:r>
            <a:r>
              <a:rPr lang="hr-HR" dirty="0"/>
              <a:t>l</a:t>
            </a:r>
            <a:r>
              <a:rPr lang="en-US" dirty="0" err="1"/>
              <a:t>ey</a:t>
            </a:r>
            <a:r>
              <a:rPr lang="en-US" dirty="0"/>
              <a:t>.</a:t>
            </a:r>
          </a:p>
          <a:p>
            <a:r>
              <a:rPr lang="en-US" dirty="0"/>
              <a:t>Building Off: Defining a new service that an object needs and add in a new object to provide it</a:t>
            </a:r>
            <a:endParaRPr lang="hr-HR" dirty="0"/>
          </a:p>
          <a:p>
            <a:r>
              <a:rPr lang="en-US" dirty="0"/>
              <a:t>Building Up: Hiding Related Objects into a containing Object -&gt; When we have a cluster of re</a:t>
            </a:r>
            <a:r>
              <a:rPr lang="hr-HR" dirty="0"/>
              <a:t>l</a:t>
            </a:r>
            <a:r>
              <a:rPr lang="en-US" dirty="0" err="1"/>
              <a:t>ated</a:t>
            </a:r>
            <a:r>
              <a:rPr lang="en-US" dirty="0"/>
              <a:t> objects that work together, we can package them up in a containing object. The new object hides the complexity in an abstraction that allow us to program at a higher lever</a:t>
            </a:r>
          </a:p>
          <a:p>
            <a:r>
              <a:rPr lang="en-US" dirty="0"/>
              <a:t>When The test for an object becomes too complicated to set up - when there are too many moving parts to get the code into the relevant state - consider bundling up some of the collaborating objects</a:t>
            </a:r>
          </a:p>
        </p:txBody>
      </p:sp>
    </p:spTree>
    <p:extLst>
      <p:ext uri="{BB962C8B-B14F-4D97-AF65-F5344CB8AC3E}">
        <p14:creationId xmlns:p14="http://schemas.microsoft.com/office/powerpoint/2010/main" val="363196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Clean</a:t>
            </a:r>
            <a:r>
              <a:rPr lang="hr-HR" dirty="0"/>
              <a:t> test 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F.I.R.S.T</a:t>
            </a:r>
          </a:p>
          <a:p>
            <a:pPr lvl="1"/>
            <a:r>
              <a:rPr lang="hr-HR" dirty="0" err="1"/>
              <a:t>Fast</a:t>
            </a:r>
            <a:endParaRPr lang="hr-HR" dirty="0"/>
          </a:p>
          <a:p>
            <a:pPr lvl="1"/>
            <a:r>
              <a:rPr lang="hr-HR" dirty="0" err="1"/>
              <a:t>Independent</a:t>
            </a:r>
            <a:endParaRPr lang="hr-HR" dirty="0"/>
          </a:p>
          <a:p>
            <a:pPr lvl="1"/>
            <a:r>
              <a:rPr lang="hr-HR" dirty="0" err="1"/>
              <a:t>Repeatable</a:t>
            </a:r>
            <a:endParaRPr lang="hr-HR" dirty="0"/>
          </a:p>
          <a:p>
            <a:pPr lvl="1"/>
            <a:r>
              <a:rPr lang="hr-HR" dirty="0" err="1"/>
              <a:t>Self-Validating</a:t>
            </a:r>
            <a:endParaRPr lang="hr-HR" dirty="0"/>
          </a:p>
          <a:p>
            <a:pPr lvl="1"/>
            <a:r>
              <a:rPr lang="hr-HR" dirty="0" err="1"/>
              <a:t>Timely</a:t>
            </a:r>
            <a:endParaRPr lang="hr-HR" dirty="0"/>
          </a:p>
          <a:p>
            <a:r>
              <a:rPr lang="hr-HR" dirty="0"/>
              <a:t>BUILD-OPERATE-CHECK </a:t>
            </a:r>
            <a:r>
              <a:rPr lang="hr-HR" dirty="0" err="1"/>
              <a:t>pattern</a:t>
            </a:r>
            <a:endParaRPr lang="hr-HR" dirty="0"/>
          </a:p>
          <a:p>
            <a:r>
              <a:rPr lang="hr-HR" dirty="0" err="1"/>
              <a:t>Give</a:t>
            </a:r>
            <a:r>
              <a:rPr lang="hr-HR" dirty="0"/>
              <a:t> test </a:t>
            </a:r>
            <a:r>
              <a:rPr lang="hr-HR" dirty="0" err="1"/>
              <a:t>methods</a:t>
            </a:r>
            <a:r>
              <a:rPr lang="hr-HR" dirty="0"/>
              <a:t> </a:t>
            </a:r>
            <a:r>
              <a:rPr lang="hr-HR" dirty="0" err="1"/>
              <a:t>meanangful</a:t>
            </a:r>
            <a:r>
              <a:rPr lang="hr-HR" dirty="0"/>
              <a:t> </a:t>
            </a:r>
            <a:r>
              <a:rPr lang="hr-HR" dirty="0" err="1"/>
              <a:t>names</a:t>
            </a:r>
            <a:r>
              <a:rPr lang="hr-HR" dirty="0"/>
              <a:t>  </a:t>
            </a:r>
          </a:p>
          <a:p>
            <a:pPr lvl="1"/>
            <a:r>
              <a:rPr lang="hr-HR" dirty="0" err="1"/>
              <a:t>public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/>
              <a:t>should_do_something_when_conditions</a:t>
            </a:r>
            <a:r>
              <a:rPr lang="hr-HR" dirty="0"/>
              <a:t>()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16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Libraries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JUnit</a:t>
            </a:r>
            <a:r>
              <a:rPr lang="hr-HR" dirty="0"/>
              <a:t> -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 smtClean="0"/>
              <a:t>framework</a:t>
            </a:r>
            <a:r>
              <a:rPr lang="hr-HR" dirty="0"/>
              <a:t> </a:t>
            </a:r>
            <a:endParaRPr lang="hr-HR" dirty="0" smtClean="0"/>
          </a:p>
          <a:p>
            <a:pPr lvl="1"/>
            <a:r>
              <a:rPr lang="hr-HR" dirty="0" smtClean="0">
                <a:hlinkClick r:id="rId2"/>
              </a:rPr>
              <a:t>http</a:t>
            </a:r>
            <a:r>
              <a:rPr lang="hr-HR" dirty="0">
                <a:hlinkClick r:id="rId2"/>
              </a:rPr>
              <a:t>://junit.org/junit4</a:t>
            </a:r>
            <a:r>
              <a:rPr lang="hr-HR" dirty="0" smtClean="0">
                <a:hlinkClick r:id="rId2"/>
              </a:rPr>
              <a:t>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 smtClean="0"/>
              <a:t>AssertJ</a:t>
            </a:r>
            <a:r>
              <a:rPr lang="hr-HR" dirty="0" smtClean="0"/>
              <a:t> - </a:t>
            </a:r>
            <a:r>
              <a:rPr lang="hr-HR" dirty="0" err="1" smtClean="0"/>
              <a:t>fluent</a:t>
            </a:r>
            <a:r>
              <a:rPr lang="hr-HR" dirty="0" smtClean="0"/>
              <a:t> </a:t>
            </a:r>
            <a:r>
              <a:rPr lang="hr-HR" dirty="0" err="1"/>
              <a:t>assertions</a:t>
            </a:r>
            <a:r>
              <a:rPr lang="hr-HR" dirty="0"/>
              <a:t> </a:t>
            </a:r>
            <a:r>
              <a:rPr lang="hr-HR" dirty="0" smtClean="0"/>
              <a:t>for </a:t>
            </a:r>
            <a:r>
              <a:rPr lang="hr-HR" dirty="0" smtClean="0"/>
              <a:t>java</a:t>
            </a:r>
          </a:p>
          <a:p>
            <a:pPr lvl="1"/>
            <a:r>
              <a:rPr lang="hr-HR" dirty="0" smtClean="0"/>
              <a:t> </a:t>
            </a:r>
            <a:r>
              <a:rPr lang="hr-HR" dirty="0" smtClean="0">
                <a:hlinkClick r:id="rId3"/>
              </a:rPr>
              <a:t>http</a:t>
            </a:r>
            <a:r>
              <a:rPr lang="hr-HR" dirty="0">
                <a:hlinkClick r:id="rId3"/>
              </a:rPr>
              <a:t>://</a:t>
            </a:r>
            <a:r>
              <a:rPr lang="hr-HR" dirty="0" smtClean="0">
                <a:hlinkClick r:id="rId3"/>
              </a:rPr>
              <a:t>joel-costigliola.github.io/assertj/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 smtClean="0"/>
              <a:t>Mockito</a:t>
            </a:r>
            <a:r>
              <a:rPr lang="hr-HR" dirty="0" smtClean="0"/>
              <a:t> </a:t>
            </a:r>
            <a:r>
              <a:rPr lang="hr-HR" dirty="0"/>
              <a:t>– </a:t>
            </a:r>
            <a:r>
              <a:rPr lang="en-US" dirty="0"/>
              <a:t>enables mock creation, verification and </a:t>
            </a:r>
            <a:r>
              <a:rPr lang="en-US" dirty="0" smtClean="0"/>
              <a:t>stubbing</a:t>
            </a:r>
            <a:endParaRPr lang="hr-HR" dirty="0" smtClean="0"/>
          </a:p>
          <a:p>
            <a:pPr lvl="1"/>
            <a:r>
              <a:rPr lang="hr-HR" dirty="0">
                <a:hlinkClick r:id="rId4"/>
              </a:rPr>
              <a:t>http://mockito.org</a:t>
            </a:r>
            <a:r>
              <a:rPr lang="hr-HR" dirty="0" smtClean="0">
                <a:hlinkClick r:id="rId4"/>
              </a:rPr>
              <a:t>/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/>
              <a:t>Spring</a:t>
            </a:r>
            <a:r>
              <a:rPr lang="hr-HR" dirty="0"/>
              <a:t>-test (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framework</a:t>
            </a:r>
            <a:r>
              <a:rPr lang="hr-HR" dirty="0" smtClean="0"/>
              <a:t>)</a:t>
            </a:r>
          </a:p>
          <a:p>
            <a:pPr lvl="1"/>
            <a:r>
              <a:rPr lang="hr-HR" dirty="0">
                <a:hlinkClick r:id="rId5"/>
              </a:rPr>
              <a:t>http://</a:t>
            </a:r>
            <a:r>
              <a:rPr lang="hr-HR" dirty="0" smtClean="0">
                <a:hlinkClick r:id="rId5"/>
              </a:rPr>
              <a:t>docs.spring.io/spring/docs/current/spring-framework-reference/html/integration-testing.html</a:t>
            </a:r>
            <a:r>
              <a:rPr lang="hr-HR" dirty="0" smtClean="0"/>
              <a:t> </a:t>
            </a:r>
            <a:endParaRPr lang="hr-HR" dirty="0"/>
          </a:p>
          <a:p>
            <a:r>
              <a:rPr lang="hr-HR" dirty="0" err="1"/>
              <a:t>Arquillian</a:t>
            </a:r>
            <a:r>
              <a:rPr lang="hr-HR" dirty="0"/>
              <a:t> (Java EE) – </a:t>
            </a:r>
            <a:r>
              <a:rPr lang="hr-HR" dirty="0" err="1"/>
              <a:t>very</a:t>
            </a:r>
            <a:r>
              <a:rPr lang="hr-HR" dirty="0"/>
              <a:t> </a:t>
            </a:r>
            <a:r>
              <a:rPr lang="hr-HR" dirty="0" err="1"/>
              <a:t>similar</a:t>
            </a:r>
            <a:r>
              <a:rPr lang="hr-HR" dirty="0"/>
              <a:t> to </a:t>
            </a:r>
            <a:r>
              <a:rPr lang="hr-HR" dirty="0" err="1"/>
              <a:t>spring</a:t>
            </a:r>
            <a:r>
              <a:rPr lang="hr-HR" dirty="0"/>
              <a:t>-test</a:t>
            </a:r>
          </a:p>
          <a:p>
            <a:pPr lvl="1"/>
            <a:r>
              <a:rPr lang="hr-HR" dirty="0">
                <a:hlinkClick r:id="rId6"/>
              </a:rPr>
              <a:t>http://arquillian.org</a:t>
            </a:r>
            <a:r>
              <a:rPr lang="hr-HR" dirty="0" smtClean="0">
                <a:hlinkClick r:id="rId6"/>
              </a:rPr>
              <a:t>/</a:t>
            </a:r>
            <a:r>
              <a:rPr lang="hr-HR" dirty="0" smtClean="0"/>
              <a:t> </a:t>
            </a:r>
          </a:p>
          <a:p>
            <a:r>
              <a:rPr lang="hr-HR" dirty="0" err="1" smtClean="0"/>
              <a:t>Flyway</a:t>
            </a:r>
            <a:r>
              <a:rPr lang="hr-HR" dirty="0" smtClean="0"/>
              <a:t> – </a:t>
            </a:r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migrations</a:t>
            </a:r>
            <a:r>
              <a:rPr lang="hr-HR" dirty="0" smtClean="0"/>
              <a:t> </a:t>
            </a:r>
          </a:p>
          <a:p>
            <a:pPr lvl="1"/>
            <a:r>
              <a:rPr lang="hr-HR" dirty="0">
                <a:hlinkClick r:id="rId7"/>
              </a:rPr>
              <a:t>https://flywaydb.org</a:t>
            </a:r>
            <a:r>
              <a:rPr lang="hr-HR" dirty="0" smtClean="0">
                <a:hlinkClick r:id="rId7"/>
              </a:rPr>
              <a:t>/</a:t>
            </a:r>
            <a:r>
              <a:rPr lang="hr-HR" dirty="0" smtClean="0"/>
              <a:t>	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374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Maven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-</a:t>
            </a:r>
            <a:r>
              <a:rPr lang="hr-HR" dirty="0"/>
              <a:t> </a:t>
            </a:r>
            <a:r>
              <a:rPr lang="en-US" dirty="0"/>
              <a:t>compile - </a:t>
            </a:r>
            <a:r>
              <a:rPr lang="en-US" b="1" u="sng" dirty="0"/>
              <a:t>test</a:t>
            </a:r>
            <a:r>
              <a:rPr lang="en-US" dirty="0"/>
              <a:t> - package -</a:t>
            </a:r>
            <a:r>
              <a:rPr lang="hr-HR" dirty="0"/>
              <a:t> </a:t>
            </a:r>
            <a:r>
              <a:rPr lang="en-US" b="1" u="sng" dirty="0"/>
              <a:t>verify</a:t>
            </a:r>
            <a:r>
              <a:rPr lang="en-US" dirty="0"/>
              <a:t> - install – deploy</a:t>
            </a:r>
            <a:endParaRPr lang="hr-HR" dirty="0"/>
          </a:p>
          <a:p>
            <a:r>
              <a:rPr lang="hr-HR" dirty="0" err="1"/>
              <a:t>Plugins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Surefire</a:t>
            </a:r>
            <a:r>
              <a:rPr lang="hr-HR" dirty="0"/>
              <a:t> (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) </a:t>
            </a:r>
          </a:p>
          <a:p>
            <a:pPr lvl="1"/>
            <a:r>
              <a:rPr lang="hr-HR" dirty="0" err="1"/>
              <a:t>Failsafe</a:t>
            </a:r>
            <a:r>
              <a:rPr lang="hr-HR" dirty="0"/>
              <a:t> (</a:t>
            </a:r>
            <a:r>
              <a:rPr lang="hr-HR" dirty="0" err="1"/>
              <a:t>integration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) </a:t>
            </a:r>
          </a:p>
          <a:p>
            <a:pPr lvl="2"/>
            <a:r>
              <a:rPr lang="hr-HR" dirty="0" err="1"/>
              <a:t>pre</a:t>
            </a:r>
            <a:r>
              <a:rPr lang="hr-HR" dirty="0"/>
              <a:t>-</a:t>
            </a:r>
            <a:r>
              <a:rPr lang="hr-HR" dirty="0" err="1"/>
              <a:t>integration</a:t>
            </a:r>
            <a:r>
              <a:rPr lang="hr-HR" dirty="0"/>
              <a:t>-test </a:t>
            </a:r>
            <a:r>
              <a:rPr lang="hr-HR" dirty="0" err="1"/>
              <a:t>phase</a:t>
            </a:r>
            <a:r>
              <a:rPr lang="hr-HR" dirty="0"/>
              <a:t> (</a:t>
            </a:r>
            <a:r>
              <a:rPr lang="hr-HR" dirty="0" err="1"/>
              <a:t>build</a:t>
            </a:r>
            <a:r>
              <a:rPr lang="hr-HR" dirty="0"/>
              <a:t> test </a:t>
            </a:r>
            <a:r>
              <a:rPr lang="hr-HR" dirty="0" err="1"/>
              <a:t>environment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post-</a:t>
            </a:r>
            <a:r>
              <a:rPr lang="hr-HR" dirty="0" err="1"/>
              <a:t>integration</a:t>
            </a:r>
            <a:r>
              <a:rPr lang="hr-HR" dirty="0"/>
              <a:t>-test </a:t>
            </a:r>
            <a:r>
              <a:rPr lang="hr-HR" dirty="0" err="1"/>
              <a:t>phase</a:t>
            </a:r>
            <a:r>
              <a:rPr lang="hr-HR" dirty="0"/>
              <a:t> (</a:t>
            </a:r>
            <a:r>
              <a:rPr lang="hr-HR" dirty="0" err="1"/>
              <a:t>clean</a:t>
            </a:r>
            <a:r>
              <a:rPr lang="hr-HR" dirty="0"/>
              <a:t> test </a:t>
            </a:r>
            <a:r>
              <a:rPr lang="hr-HR" dirty="0" err="1"/>
              <a:t>environment</a:t>
            </a:r>
            <a:r>
              <a:rPr lang="hr-HR" dirty="0"/>
              <a:t>) – </a:t>
            </a:r>
            <a:r>
              <a:rPr lang="hr-HR" dirty="0" err="1"/>
              <a:t>always</a:t>
            </a:r>
            <a:r>
              <a:rPr lang="hr-HR" dirty="0"/>
              <a:t> </a:t>
            </a:r>
            <a:r>
              <a:rPr lang="hr-HR" dirty="0" err="1"/>
              <a:t>executes</a:t>
            </a:r>
            <a:endParaRPr lang="hr-HR" dirty="0"/>
          </a:p>
          <a:p>
            <a:r>
              <a:rPr lang="hr-HR" dirty="0" err="1"/>
              <a:t>Naming</a:t>
            </a:r>
            <a:r>
              <a:rPr lang="hr-HR" dirty="0"/>
              <a:t> </a:t>
            </a:r>
            <a:r>
              <a:rPr lang="hr-HR" dirty="0" err="1" smtClean="0"/>
              <a:t>conventions</a:t>
            </a:r>
            <a:r>
              <a:rPr lang="hr-HR" dirty="0"/>
              <a:t>:</a:t>
            </a:r>
            <a:r>
              <a:rPr lang="hr-HR" dirty="0" smtClean="0"/>
              <a:t> </a:t>
            </a:r>
            <a:endParaRPr lang="hr-HR" dirty="0"/>
          </a:p>
          <a:p>
            <a:pPr lvl="1"/>
            <a:r>
              <a:rPr lang="hr-HR" dirty="0" err="1"/>
              <a:t>Surefire</a:t>
            </a:r>
            <a:r>
              <a:rPr lang="hr-HR" dirty="0"/>
              <a:t> – </a:t>
            </a:r>
            <a:r>
              <a:rPr lang="hr-HR" dirty="0" err="1"/>
              <a:t>NameOfTheClassTest</a:t>
            </a:r>
            <a:r>
              <a:rPr lang="hr-HR" dirty="0"/>
              <a:t> </a:t>
            </a:r>
            <a:r>
              <a:rPr lang="hr-HR" dirty="0" smtClean="0"/>
              <a:t>– </a:t>
            </a:r>
          </a:p>
          <a:p>
            <a:pPr lvl="2"/>
            <a:r>
              <a:rPr lang="hr-HR" dirty="0" err="1"/>
              <a:t>C</a:t>
            </a:r>
            <a:r>
              <a:rPr lang="hr-HR" dirty="0" err="1" smtClean="0"/>
              <a:t>lasspath</a:t>
            </a:r>
            <a:r>
              <a:rPr lang="hr-HR" dirty="0" smtClean="0"/>
              <a:t> same as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class</a:t>
            </a:r>
            <a:r>
              <a:rPr lang="hr-HR" dirty="0" smtClean="0"/>
              <a:t> </a:t>
            </a:r>
            <a:r>
              <a:rPr lang="hr-HR" dirty="0" err="1" smtClean="0"/>
              <a:t>that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being</a:t>
            </a:r>
            <a:r>
              <a:rPr lang="hr-HR" dirty="0" smtClean="0"/>
              <a:t> </a:t>
            </a:r>
            <a:r>
              <a:rPr lang="hr-HR" dirty="0" err="1" smtClean="0"/>
              <a:t>tested</a:t>
            </a:r>
            <a:endParaRPr lang="hr-HR" dirty="0" smtClean="0"/>
          </a:p>
          <a:p>
            <a:pPr lvl="2"/>
            <a:r>
              <a:rPr lang="hr-HR" dirty="0" err="1" smtClean="0"/>
              <a:t>Packages</a:t>
            </a:r>
            <a:r>
              <a:rPr lang="hr-HR" dirty="0" smtClean="0"/>
              <a:t> </a:t>
            </a:r>
            <a:r>
              <a:rPr lang="hr-HR" dirty="0" err="1" smtClean="0"/>
              <a:t>private</a:t>
            </a:r>
            <a:r>
              <a:rPr lang="hr-HR" dirty="0" smtClean="0"/>
              <a:t> </a:t>
            </a:r>
            <a:r>
              <a:rPr lang="hr-HR" dirty="0" err="1" smtClean="0"/>
              <a:t>methods</a:t>
            </a:r>
            <a:r>
              <a:rPr lang="hr-HR" dirty="0" smtClean="0"/>
              <a:t> </a:t>
            </a:r>
            <a:r>
              <a:rPr lang="hr-HR" dirty="0" err="1" smtClean="0"/>
              <a:t>can</a:t>
            </a:r>
            <a:r>
              <a:rPr lang="hr-HR" dirty="0" smtClean="0"/>
              <a:t> </a:t>
            </a:r>
            <a:r>
              <a:rPr lang="hr-HR" dirty="0" err="1" smtClean="0"/>
              <a:t>be</a:t>
            </a:r>
            <a:r>
              <a:rPr lang="hr-HR" dirty="0" smtClean="0"/>
              <a:t> </a:t>
            </a:r>
            <a:r>
              <a:rPr lang="hr-HR" dirty="0" err="1" smtClean="0"/>
              <a:t>accessed</a:t>
            </a:r>
            <a:r>
              <a:rPr lang="hr-HR" dirty="0" smtClean="0"/>
              <a:t> </a:t>
            </a:r>
            <a:r>
              <a:rPr lang="hr-HR" dirty="0" err="1" smtClean="0"/>
              <a:t>this</a:t>
            </a:r>
            <a:r>
              <a:rPr lang="hr-HR" dirty="0" smtClean="0"/>
              <a:t> </a:t>
            </a:r>
            <a:r>
              <a:rPr lang="hr-HR" dirty="0" err="1" smtClean="0"/>
              <a:t>way</a:t>
            </a:r>
            <a:endParaRPr lang="hr-HR" dirty="0" smtClean="0"/>
          </a:p>
          <a:p>
            <a:pPr lvl="1"/>
            <a:r>
              <a:rPr lang="hr-HR" dirty="0" err="1" smtClean="0"/>
              <a:t>Failsafe</a:t>
            </a:r>
            <a:r>
              <a:rPr lang="hr-HR" dirty="0" smtClean="0"/>
              <a:t> </a:t>
            </a:r>
            <a:r>
              <a:rPr lang="hr-HR" dirty="0"/>
              <a:t>- </a:t>
            </a:r>
            <a:r>
              <a:rPr lang="hr-HR" dirty="0" err="1" smtClean="0"/>
              <a:t>NameOfTheClassTestIT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308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Show </a:t>
            </a:r>
            <a:r>
              <a:rPr lang="hr-HR" dirty="0" err="1" smtClean="0"/>
              <a:t>case</a:t>
            </a:r>
            <a:r>
              <a:rPr lang="hr-HR" dirty="0" smtClean="0"/>
              <a:t> </a:t>
            </a:r>
            <a:r>
              <a:rPr lang="hr-HR" dirty="0" smtClean="0"/>
              <a:t>1</a:t>
            </a:r>
            <a:br>
              <a:rPr lang="hr-HR" dirty="0" smtClean="0"/>
            </a:br>
            <a:r>
              <a:rPr lang="hr-HR" dirty="0" err="1" smtClean="0"/>
              <a:t>Integration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unit</a:t>
            </a:r>
            <a:r>
              <a:rPr lang="hr-HR" dirty="0" smtClean="0"/>
              <a:t> </a:t>
            </a:r>
            <a:r>
              <a:rPr lang="hr-HR" dirty="0" err="1" smtClean="0"/>
              <a:t>testing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5" y="863600"/>
            <a:ext cx="5847425" cy="5121275"/>
          </a:xfrm>
        </p:spPr>
      </p:pic>
    </p:spTree>
    <p:extLst>
      <p:ext uri="{BB962C8B-B14F-4D97-AF65-F5344CB8AC3E}">
        <p14:creationId xmlns:p14="http://schemas.microsoft.com/office/powerpoint/2010/main" val="342092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Basic</a:t>
            </a:r>
            <a:r>
              <a:rPr lang="hr-HR" dirty="0"/>
              <a:t> </a:t>
            </a:r>
            <a:r>
              <a:rPr lang="hr-HR" dirty="0" err="1" smtClean="0"/>
              <a:t>idea</a:t>
            </a:r>
            <a:r>
              <a:rPr lang="hr-HR" dirty="0"/>
              <a:t> </a:t>
            </a:r>
            <a:r>
              <a:rPr lang="hr-HR" dirty="0" smtClean="0"/>
              <a:t>– test </a:t>
            </a:r>
            <a:r>
              <a:rPr lang="hr-HR" dirty="0" err="1" smtClean="0"/>
              <a:t>layer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</a:t>
            </a:r>
            <a:r>
              <a:rPr lang="hr-HR" dirty="0" err="1" smtClean="0"/>
              <a:t>layer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endParaRPr lang="hr-HR" dirty="0"/>
          </a:p>
          <a:p>
            <a:pPr lvl="1"/>
            <a:r>
              <a:rPr lang="hr-HR" dirty="0" err="1"/>
              <a:t>Simulate</a:t>
            </a:r>
            <a:r>
              <a:rPr lang="hr-HR" dirty="0"/>
              <a:t> </a:t>
            </a:r>
            <a:r>
              <a:rPr lang="hr-HR" dirty="0" err="1"/>
              <a:t>environment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application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ran</a:t>
            </a:r>
          </a:p>
          <a:p>
            <a:pPr lvl="1"/>
            <a:r>
              <a:rPr lang="hr-HR" dirty="0"/>
              <a:t>Do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mock</a:t>
            </a:r>
            <a:r>
              <a:rPr lang="hr-HR" dirty="0"/>
              <a:t> </a:t>
            </a:r>
            <a:r>
              <a:rPr lang="hr-HR" dirty="0" err="1"/>
              <a:t>entity</a:t>
            </a:r>
            <a:r>
              <a:rPr lang="hr-HR" dirty="0"/>
              <a:t> manager, use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database</a:t>
            </a:r>
            <a:endParaRPr lang="hr-HR" dirty="0"/>
          </a:p>
          <a:p>
            <a:r>
              <a:rPr lang="hr-HR" dirty="0"/>
              <a:t>Service </a:t>
            </a:r>
            <a:r>
              <a:rPr lang="hr-HR" dirty="0" err="1"/>
              <a:t>layer</a:t>
            </a:r>
            <a:endParaRPr lang="hr-HR" dirty="0"/>
          </a:p>
          <a:p>
            <a:pPr lvl="1"/>
            <a:r>
              <a:rPr lang="hr-HR" dirty="0" err="1"/>
              <a:t>Simulate</a:t>
            </a:r>
            <a:r>
              <a:rPr lang="hr-HR" dirty="0"/>
              <a:t> </a:t>
            </a:r>
            <a:r>
              <a:rPr lang="hr-HR" dirty="0" err="1"/>
              <a:t>environement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ran</a:t>
            </a:r>
          </a:p>
          <a:p>
            <a:pPr lvl="1"/>
            <a:r>
              <a:rPr lang="hr-HR" dirty="0" err="1"/>
              <a:t>Construct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dependencies</a:t>
            </a:r>
            <a:r>
              <a:rPr lang="hr-HR" dirty="0"/>
              <a:t> (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r>
              <a:rPr lang="hr-HR" dirty="0"/>
              <a:t>)</a:t>
            </a:r>
          </a:p>
          <a:p>
            <a:r>
              <a:rPr lang="hr-HR" dirty="0"/>
              <a:t>Complex </a:t>
            </a:r>
            <a:r>
              <a:rPr lang="hr-HR" dirty="0" err="1"/>
              <a:t>class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Mock</a:t>
            </a:r>
            <a:r>
              <a:rPr lang="hr-HR" dirty="0"/>
              <a:t> </a:t>
            </a:r>
            <a:r>
              <a:rPr lang="hr-HR" dirty="0" err="1"/>
              <a:t>external</a:t>
            </a:r>
            <a:r>
              <a:rPr lang="hr-HR" dirty="0"/>
              <a:t> </a:t>
            </a:r>
            <a:r>
              <a:rPr lang="hr-HR" dirty="0" err="1"/>
              <a:t>client</a:t>
            </a:r>
            <a:r>
              <a:rPr lang="hr-HR" dirty="0"/>
              <a:t>, </a:t>
            </a:r>
            <a:r>
              <a:rPr lang="hr-HR" dirty="0" err="1"/>
              <a:t>cover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cases</a:t>
            </a:r>
            <a:r>
              <a:rPr lang="hr-HR" dirty="0"/>
              <a:t> (</a:t>
            </a:r>
            <a:r>
              <a:rPr lang="hr-HR" dirty="0" err="1"/>
              <a:t>simple</a:t>
            </a:r>
            <a:r>
              <a:rPr lang="hr-HR" dirty="0"/>
              <a:t> </a:t>
            </a:r>
            <a:r>
              <a:rPr lang="hr-HR" dirty="0" err="1"/>
              <a:t>case</a:t>
            </a:r>
            <a:r>
              <a:rPr lang="hr-HR" dirty="0"/>
              <a:t> - </a:t>
            </a:r>
            <a:r>
              <a:rPr lang="hr-HR" dirty="0" err="1"/>
              <a:t>true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false</a:t>
            </a:r>
            <a:r>
              <a:rPr lang="hr-HR" dirty="0"/>
              <a:t>)</a:t>
            </a:r>
          </a:p>
          <a:p>
            <a:pPr lvl="1"/>
            <a:r>
              <a:rPr lang="hr-HR" dirty="0" err="1" smtClean="0"/>
              <a:t>Construct</a:t>
            </a:r>
            <a:r>
              <a:rPr lang="hr-HR" dirty="0" smtClean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dependencies</a:t>
            </a:r>
            <a:r>
              <a:rPr lang="hr-HR" dirty="0"/>
              <a:t> (</a:t>
            </a:r>
            <a:r>
              <a:rPr lang="hr-HR" dirty="0" err="1"/>
              <a:t>service</a:t>
            </a:r>
            <a:r>
              <a:rPr lang="hr-HR" dirty="0"/>
              <a:t> + 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r>
              <a:rPr lang="hr-HR" dirty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057135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1120</TotalTime>
  <Words>696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Frame</vt:lpstr>
      <vt:lpstr>Java testing</vt:lpstr>
      <vt:lpstr>Testing</vt:lpstr>
      <vt:lpstr>Levels of testing</vt:lpstr>
      <vt:lpstr>Some rules </vt:lpstr>
      <vt:lpstr>Clean test  </vt:lpstr>
      <vt:lpstr>Libraries</vt:lpstr>
      <vt:lpstr>Maven and testing </vt:lpstr>
      <vt:lpstr>Show case 1 Integration testing and unit testing</vt:lpstr>
      <vt:lpstr>Basic idea – test layer by layer</vt:lpstr>
      <vt:lpstr>Test – system under test relationship</vt:lpstr>
      <vt:lpstr>Show case 2</vt:lpstr>
      <vt:lpstr>Basic idea</vt:lpstr>
      <vt:lpstr>Test – system under test relationship</vt:lpstr>
      <vt:lpstr>Testing system with dependency (client) to another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testing</dc:title>
  <dc:creator>Igor Vlahek</dc:creator>
  <cp:lastModifiedBy>Igor Vlahek</cp:lastModifiedBy>
  <cp:revision>13</cp:revision>
  <dcterms:created xsi:type="dcterms:W3CDTF">2016-06-24T11:20:29Z</dcterms:created>
  <dcterms:modified xsi:type="dcterms:W3CDTF">2016-07-04T20:50:43Z</dcterms:modified>
</cp:coreProperties>
</file>