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Java </a:t>
            </a:r>
            <a:r>
              <a:rPr lang="hr-HR" dirty="0" err="1" smtClean="0"/>
              <a:t>testing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11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Specification</a:t>
            </a:r>
            <a:r>
              <a:rPr lang="hr-HR" dirty="0" smtClean="0"/>
              <a:t> - </a:t>
            </a:r>
            <a:r>
              <a:rPr lang="hr-HR" dirty="0" err="1"/>
              <a:t>Write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smtClean="0"/>
              <a:t>- </a:t>
            </a:r>
            <a:r>
              <a:rPr lang="hr-HR" dirty="0"/>
              <a:t>Test</a:t>
            </a:r>
          </a:p>
          <a:p>
            <a:r>
              <a:rPr lang="hr-HR" dirty="0" err="1"/>
              <a:t>Testing</a:t>
            </a:r>
            <a:r>
              <a:rPr lang="hr-HR" dirty="0"/>
              <a:t> – manual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automation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  <a:p>
            <a:r>
              <a:rPr lang="hr-HR" dirty="0" err="1"/>
              <a:t>Automation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– </a:t>
            </a:r>
          </a:p>
          <a:p>
            <a:pPr lvl="1"/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Automates</a:t>
            </a:r>
            <a:r>
              <a:rPr lang="hr-HR" dirty="0"/>
              <a:t> </a:t>
            </a:r>
            <a:r>
              <a:rPr lang="hr-HR" dirty="0" err="1"/>
              <a:t>repetative</a:t>
            </a:r>
            <a:r>
              <a:rPr lang="hr-HR" dirty="0"/>
              <a:t> </a:t>
            </a:r>
            <a:r>
              <a:rPr lang="hr-HR" dirty="0" err="1"/>
              <a:t>actions</a:t>
            </a:r>
            <a:r>
              <a:rPr lang="hr-HR" dirty="0"/>
              <a:t>; </a:t>
            </a:r>
          </a:p>
          <a:p>
            <a:pPr lvl="1"/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helpful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regression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 </a:t>
            </a:r>
            <a:r>
              <a:rPr lang="hr-HR" dirty="0" err="1"/>
              <a:t>changes</a:t>
            </a:r>
            <a:r>
              <a:rPr lang="hr-HR" dirty="0"/>
              <a:t> </a:t>
            </a:r>
            <a:r>
              <a:rPr lang="hr-HR" dirty="0" err="1"/>
              <a:t>frequently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Gives</a:t>
            </a:r>
            <a:r>
              <a:rPr lang="hr-HR" dirty="0"/>
              <a:t> </a:t>
            </a:r>
            <a:r>
              <a:rPr lang="hr-HR" dirty="0" err="1"/>
              <a:t>programmer</a:t>
            </a:r>
            <a:r>
              <a:rPr lang="hr-HR" dirty="0"/>
              <a:t> </a:t>
            </a:r>
            <a:r>
              <a:rPr lang="hr-HR" dirty="0" err="1"/>
              <a:t>safeness</a:t>
            </a:r>
            <a:r>
              <a:rPr lang="hr-HR" dirty="0"/>
              <a:t> to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code</a:t>
            </a:r>
            <a:r>
              <a:rPr lang="hr-HR" dirty="0"/>
              <a:t>;</a:t>
            </a:r>
          </a:p>
          <a:p>
            <a:pPr lvl="1"/>
            <a:r>
              <a:rPr lang="hr-HR" dirty="0" err="1"/>
              <a:t>Covers</a:t>
            </a:r>
            <a:r>
              <a:rPr lang="hr-HR" dirty="0"/>
              <a:t> more test </a:t>
            </a:r>
            <a:r>
              <a:rPr lang="hr-HR" dirty="0" err="1"/>
              <a:t>cases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same </a:t>
            </a:r>
            <a:r>
              <a:rPr lang="hr-HR" dirty="0" err="1"/>
              <a:t>amount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than</a:t>
            </a:r>
            <a:r>
              <a:rPr lang="hr-HR" dirty="0"/>
              <a:t> manual </a:t>
            </a:r>
            <a:r>
              <a:rPr lang="hr-HR" dirty="0" err="1"/>
              <a:t>testing</a:t>
            </a:r>
            <a:r>
              <a:rPr lang="hr-HR" dirty="0"/>
              <a:t>.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33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Levels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testing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According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book</a:t>
            </a:r>
            <a:r>
              <a:rPr lang="hr-HR" dirty="0"/>
              <a:t> </a:t>
            </a:r>
            <a:r>
              <a:rPr lang="en-US" b="1" dirty="0"/>
              <a:t>Growing Object-Oriented Software Guided by Tests</a:t>
            </a:r>
          </a:p>
          <a:p>
            <a:r>
              <a:rPr lang="en-US" b="1" dirty="0"/>
              <a:t>Acceptance: </a:t>
            </a:r>
            <a:r>
              <a:rPr lang="en-US" dirty="0"/>
              <a:t>Does the whole system work?</a:t>
            </a:r>
            <a:endParaRPr lang="hr-HR" dirty="0"/>
          </a:p>
          <a:p>
            <a:r>
              <a:rPr lang="en-US" b="1" dirty="0"/>
              <a:t>Integration: </a:t>
            </a:r>
            <a:r>
              <a:rPr lang="en-US" dirty="0"/>
              <a:t>Does our code work against code we can't change?</a:t>
            </a:r>
            <a:endParaRPr lang="hr-HR" dirty="0"/>
          </a:p>
          <a:p>
            <a:r>
              <a:rPr lang="en-US" b="1" dirty="0"/>
              <a:t>Unit: </a:t>
            </a:r>
            <a:r>
              <a:rPr lang="en-US" dirty="0"/>
              <a:t>Do our objects do the right thing, are they convenient to work with?</a:t>
            </a:r>
            <a:br>
              <a:rPr lang="en-US" dirty="0"/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281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Some </a:t>
            </a:r>
            <a:r>
              <a:rPr lang="hr-HR" dirty="0" err="1"/>
              <a:t>rules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Breaking Out: Splitting a Large Object into a Group of Collaborating Objects</a:t>
            </a:r>
            <a:endParaRPr lang="hr-HR" dirty="0"/>
          </a:p>
          <a:p>
            <a:r>
              <a:rPr lang="en-US" dirty="0"/>
              <a:t>Break up an Object if it becomes too large to test easily, or if its test failures become difficult to interpret. Then unit-test the new parts </a:t>
            </a:r>
            <a:r>
              <a:rPr lang="en-US" dirty="0" err="1"/>
              <a:t>separat</a:t>
            </a:r>
            <a:r>
              <a:rPr lang="hr-HR" dirty="0"/>
              <a:t>l</a:t>
            </a:r>
            <a:r>
              <a:rPr lang="en-US" dirty="0" err="1"/>
              <a:t>ey</a:t>
            </a:r>
            <a:r>
              <a:rPr lang="en-US" dirty="0"/>
              <a:t>.</a:t>
            </a:r>
          </a:p>
          <a:p>
            <a:r>
              <a:rPr lang="en-US" dirty="0"/>
              <a:t>Building Off: Defining a new service that an object needs and add in a new object to provide it</a:t>
            </a:r>
            <a:endParaRPr lang="hr-HR" dirty="0"/>
          </a:p>
          <a:p>
            <a:r>
              <a:rPr lang="en-US" dirty="0"/>
              <a:t>Building Up: Hiding Related Objects into a containing Object -&gt; When we have a cluster of re</a:t>
            </a:r>
            <a:r>
              <a:rPr lang="hr-HR" dirty="0"/>
              <a:t>l</a:t>
            </a:r>
            <a:r>
              <a:rPr lang="en-US" dirty="0" err="1"/>
              <a:t>ated</a:t>
            </a:r>
            <a:r>
              <a:rPr lang="en-US" dirty="0"/>
              <a:t> objects that work together, we can package them up in a containing object. The new object hides the complexity in an abstraction that allow us to program at a higher lever</a:t>
            </a:r>
          </a:p>
          <a:p>
            <a:r>
              <a:rPr lang="en-US" dirty="0"/>
              <a:t>When The test for an object becomes too complicated to set up - when there are too many moving parts to get the code into the relevant state - consider bundling up some of the collaborating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6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Clean</a:t>
            </a:r>
            <a:r>
              <a:rPr lang="hr-HR" dirty="0"/>
              <a:t> test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F.I.R.S.T</a:t>
            </a:r>
          </a:p>
          <a:p>
            <a:pPr lvl="1"/>
            <a:r>
              <a:rPr lang="hr-HR" dirty="0" err="1"/>
              <a:t>Fast</a:t>
            </a:r>
            <a:endParaRPr lang="hr-HR" dirty="0"/>
          </a:p>
          <a:p>
            <a:pPr lvl="1"/>
            <a:r>
              <a:rPr lang="hr-HR" dirty="0" err="1"/>
              <a:t>Independent</a:t>
            </a:r>
            <a:endParaRPr lang="hr-HR" dirty="0"/>
          </a:p>
          <a:p>
            <a:pPr lvl="1"/>
            <a:r>
              <a:rPr lang="hr-HR" dirty="0" err="1"/>
              <a:t>Repeatable</a:t>
            </a:r>
            <a:endParaRPr lang="hr-HR" dirty="0"/>
          </a:p>
          <a:p>
            <a:pPr lvl="1"/>
            <a:r>
              <a:rPr lang="hr-HR" dirty="0" err="1"/>
              <a:t>Self-Validating</a:t>
            </a:r>
            <a:endParaRPr lang="hr-HR" dirty="0"/>
          </a:p>
          <a:p>
            <a:pPr lvl="1"/>
            <a:r>
              <a:rPr lang="hr-HR" dirty="0" err="1"/>
              <a:t>Timely</a:t>
            </a:r>
            <a:endParaRPr lang="hr-HR" dirty="0"/>
          </a:p>
          <a:p>
            <a:r>
              <a:rPr lang="hr-HR" dirty="0"/>
              <a:t>BUILD-OPERATE-CHECK </a:t>
            </a:r>
            <a:r>
              <a:rPr lang="hr-HR" dirty="0" err="1"/>
              <a:t>pattern</a:t>
            </a:r>
            <a:endParaRPr lang="hr-HR" dirty="0"/>
          </a:p>
          <a:p>
            <a:r>
              <a:rPr lang="hr-HR" dirty="0" err="1"/>
              <a:t>Give</a:t>
            </a:r>
            <a:r>
              <a:rPr lang="hr-HR" dirty="0"/>
              <a:t> test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meanangful</a:t>
            </a:r>
            <a:r>
              <a:rPr lang="hr-HR" dirty="0"/>
              <a:t> </a:t>
            </a:r>
            <a:r>
              <a:rPr lang="hr-HR" dirty="0" err="1"/>
              <a:t>names</a:t>
            </a:r>
            <a:r>
              <a:rPr lang="hr-HR" dirty="0"/>
              <a:t>  </a:t>
            </a:r>
          </a:p>
          <a:p>
            <a:pPr lvl="1"/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void</a:t>
            </a:r>
            <a:r>
              <a:rPr lang="hr-HR" dirty="0"/>
              <a:t> </a:t>
            </a:r>
            <a:r>
              <a:rPr lang="hr-HR" dirty="0" err="1"/>
              <a:t>should_do_something_when_conditions</a:t>
            </a:r>
            <a:r>
              <a:rPr lang="hr-HR" dirty="0"/>
              <a:t>()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16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Libraries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JUnit</a:t>
            </a:r>
            <a:r>
              <a:rPr lang="hr-HR" dirty="0"/>
              <a:t> - </a:t>
            </a:r>
            <a:r>
              <a:rPr lang="hr-HR" dirty="0" err="1"/>
              <a:t>testing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  <a:p>
            <a:r>
              <a:rPr lang="hr-HR" dirty="0" err="1"/>
              <a:t>AssertJ</a:t>
            </a:r>
            <a:r>
              <a:rPr lang="hr-HR" dirty="0"/>
              <a:t> - </a:t>
            </a:r>
            <a:r>
              <a:rPr lang="hr-HR" dirty="0" err="1"/>
              <a:t>fluent</a:t>
            </a:r>
            <a:r>
              <a:rPr lang="hr-HR" dirty="0"/>
              <a:t> </a:t>
            </a:r>
            <a:r>
              <a:rPr lang="hr-HR" dirty="0" err="1"/>
              <a:t>assertions</a:t>
            </a:r>
            <a:r>
              <a:rPr lang="hr-HR" dirty="0"/>
              <a:t> for java</a:t>
            </a:r>
          </a:p>
          <a:p>
            <a:r>
              <a:rPr lang="hr-HR" dirty="0" err="1"/>
              <a:t>Mockito</a:t>
            </a:r>
            <a:r>
              <a:rPr lang="hr-HR" dirty="0"/>
              <a:t> – </a:t>
            </a:r>
            <a:r>
              <a:rPr lang="en-US" dirty="0"/>
              <a:t>enables mock creation, verification and stubbing</a:t>
            </a:r>
            <a:endParaRPr lang="hr-HR" dirty="0"/>
          </a:p>
          <a:p>
            <a:r>
              <a:rPr lang="hr-HR" dirty="0" err="1"/>
              <a:t>Spring</a:t>
            </a:r>
            <a:r>
              <a:rPr lang="hr-HR" dirty="0"/>
              <a:t>-test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framework</a:t>
            </a:r>
            <a:r>
              <a:rPr lang="hr-HR" dirty="0"/>
              <a:t>)</a:t>
            </a:r>
          </a:p>
          <a:p>
            <a:r>
              <a:rPr lang="hr-HR" dirty="0" err="1"/>
              <a:t>Arquillian</a:t>
            </a:r>
            <a:r>
              <a:rPr lang="hr-HR" dirty="0"/>
              <a:t> (Java EE) – </a:t>
            </a:r>
            <a:r>
              <a:rPr lang="hr-HR" dirty="0" err="1"/>
              <a:t>very</a:t>
            </a:r>
            <a:r>
              <a:rPr lang="hr-HR" dirty="0"/>
              <a:t> </a:t>
            </a:r>
            <a:r>
              <a:rPr lang="hr-HR" dirty="0" err="1"/>
              <a:t>similar</a:t>
            </a:r>
            <a:r>
              <a:rPr lang="hr-HR" dirty="0"/>
              <a:t> to </a:t>
            </a:r>
            <a:r>
              <a:rPr lang="hr-HR" dirty="0" err="1"/>
              <a:t>spring</a:t>
            </a:r>
            <a:r>
              <a:rPr lang="hr-HR" dirty="0"/>
              <a:t>-test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374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Maven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/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validate -</a:t>
            </a:r>
            <a:r>
              <a:rPr lang="hr-HR" dirty="0"/>
              <a:t> </a:t>
            </a:r>
            <a:r>
              <a:rPr lang="en-US" dirty="0"/>
              <a:t>compile - </a:t>
            </a:r>
            <a:r>
              <a:rPr lang="en-US" b="1" u="sng" dirty="0"/>
              <a:t>test</a:t>
            </a:r>
            <a:r>
              <a:rPr lang="en-US" dirty="0"/>
              <a:t> - package -</a:t>
            </a:r>
            <a:r>
              <a:rPr lang="hr-HR" dirty="0"/>
              <a:t> </a:t>
            </a:r>
            <a:r>
              <a:rPr lang="en-US" b="1" u="sng" dirty="0"/>
              <a:t>verify</a:t>
            </a:r>
            <a:r>
              <a:rPr lang="en-US" dirty="0"/>
              <a:t> - install – deploy</a:t>
            </a:r>
            <a:endParaRPr lang="hr-HR" dirty="0"/>
          </a:p>
          <a:p>
            <a:r>
              <a:rPr lang="hr-HR" dirty="0" err="1"/>
              <a:t>Plugins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Surefire</a:t>
            </a:r>
            <a:r>
              <a:rPr lang="hr-HR" dirty="0"/>
              <a:t> (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1"/>
            <a:r>
              <a:rPr lang="hr-HR" dirty="0" err="1"/>
              <a:t>Failsafe</a:t>
            </a:r>
            <a:r>
              <a:rPr lang="hr-HR" dirty="0"/>
              <a:t> (</a:t>
            </a:r>
            <a:r>
              <a:rPr lang="hr-HR" dirty="0" err="1"/>
              <a:t>integration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) </a:t>
            </a:r>
          </a:p>
          <a:p>
            <a:pPr lvl="2"/>
            <a:r>
              <a:rPr lang="hr-HR" dirty="0" err="1"/>
              <a:t>pre</a:t>
            </a:r>
            <a:r>
              <a:rPr lang="hr-HR" dirty="0"/>
              <a:t>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build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post-</a:t>
            </a:r>
            <a:r>
              <a:rPr lang="hr-HR" dirty="0" err="1"/>
              <a:t>integration</a:t>
            </a:r>
            <a:r>
              <a:rPr lang="hr-HR" dirty="0"/>
              <a:t>-test </a:t>
            </a:r>
            <a:r>
              <a:rPr lang="hr-HR" dirty="0" err="1"/>
              <a:t>phase</a:t>
            </a:r>
            <a:r>
              <a:rPr lang="hr-HR" dirty="0"/>
              <a:t> (</a:t>
            </a:r>
            <a:r>
              <a:rPr lang="hr-HR" dirty="0" err="1"/>
              <a:t>clean</a:t>
            </a:r>
            <a:r>
              <a:rPr lang="hr-HR" dirty="0"/>
              <a:t> test </a:t>
            </a:r>
            <a:r>
              <a:rPr lang="hr-HR" dirty="0" err="1"/>
              <a:t>environment</a:t>
            </a:r>
            <a:r>
              <a:rPr lang="hr-HR" dirty="0"/>
              <a:t>) – </a:t>
            </a:r>
            <a:r>
              <a:rPr lang="hr-HR" dirty="0" err="1"/>
              <a:t>always</a:t>
            </a:r>
            <a:r>
              <a:rPr lang="hr-HR" dirty="0"/>
              <a:t> </a:t>
            </a:r>
            <a:r>
              <a:rPr lang="hr-HR" dirty="0" err="1"/>
              <a:t>executes</a:t>
            </a:r>
            <a:endParaRPr lang="hr-HR" dirty="0"/>
          </a:p>
          <a:p>
            <a:r>
              <a:rPr lang="hr-HR" dirty="0" err="1"/>
              <a:t>Naming</a:t>
            </a:r>
            <a:r>
              <a:rPr lang="hr-HR" dirty="0"/>
              <a:t> </a:t>
            </a:r>
            <a:r>
              <a:rPr lang="hr-HR" dirty="0" err="1"/>
              <a:t>conventions</a:t>
            </a:r>
            <a:r>
              <a:rPr lang="hr-HR" dirty="0"/>
              <a:t> – </a:t>
            </a:r>
          </a:p>
          <a:p>
            <a:pPr lvl="1"/>
            <a:r>
              <a:rPr lang="hr-HR" dirty="0" err="1"/>
              <a:t>Surefire</a:t>
            </a:r>
            <a:r>
              <a:rPr lang="hr-HR" dirty="0"/>
              <a:t> – </a:t>
            </a:r>
            <a:r>
              <a:rPr lang="hr-HR" dirty="0" err="1"/>
              <a:t>NameOfTheClassTest</a:t>
            </a:r>
            <a:r>
              <a:rPr lang="hr-HR" dirty="0"/>
              <a:t> – </a:t>
            </a:r>
            <a:r>
              <a:rPr lang="hr-HR" dirty="0" err="1"/>
              <a:t>name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under</a:t>
            </a:r>
            <a:r>
              <a:rPr lang="hr-HR" dirty="0"/>
              <a:t> test </a:t>
            </a:r>
            <a:r>
              <a:rPr lang="hr-HR" dirty="0" err="1"/>
              <a:t>full</a:t>
            </a:r>
            <a:r>
              <a:rPr lang="hr-HR" dirty="0"/>
              <a:t> </a:t>
            </a:r>
            <a:r>
              <a:rPr lang="hr-HR" dirty="0" err="1"/>
              <a:t>name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Failsafe</a:t>
            </a:r>
            <a:r>
              <a:rPr lang="hr-HR" dirty="0"/>
              <a:t> - </a:t>
            </a:r>
            <a:r>
              <a:rPr lang="hr-HR" dirty="0" err="1"/>
              <a:t>NameOfTheClassITTest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930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Show </a:t>
            </a:r>
            <a:r>
              <a:rPr lang="hr-HR" dirty="0" err="1" smtClean="0"/>
              <a:t>case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25" y="863600"/>
            <a:ext cx="5847425" cy="5121275"/>
          </a:xfrm>
        </p:spPr>
      </p:pic>
    </p:spTree>
    <p:extLst>
      <p:ext uri="{BB962C8B-B14F-4D97-AF65-F5344CB8AC3E}">
        <p14:creationId xmlns:p14="http://schemas.microsoft.com/office/powerpoint/2010/main" val="342092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Basic</a:t>
            </a:r>
            <a:r>
              <a:rPr lang="hr-HR" dirty="0"/>
              <a:t> </a:t>
            </a:r>
            <a:r>
              <a:rPr lang="hr-HR" dirty="0" err="1"/>
              <a:t>idea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/>
              <a:t>Do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entity</a:t>
            </a:r>
            <a:r>
              <a:rPr lang="hr-HR" dirty="0"/>
              <a:t> manager, use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database</a:t>
            </a:r>
            <a:endParaRPr lang="hr-HR" dirty="0"/>
          </a:p>
          <a:p>
            <a:r>
              <a:rPr lang="hr-HR" dirty="0"/>
              <a:t>Service </a:t>
            </a:r>
            <a:r>
              <a:rPr lang="hr-HR" dirty="0" err="1"/>
              <a:t>layer</a:t>
            </a:r>
            <a:endParaRPr lang="hr-HR" dirty="0"/>
          </a:p>
          <a:p>
            <a:pPr lvl="1"/>
            <a:r>
              <a:rPr lang="hr-HR" dirty="0" err="1"/>
              <a:t>Simulate</a:t>
            </a:r>
            <a:r>
              <a:rPr lang="hr-HR" dirty="0"/>
              <a:t> </a:t>
            </a:r>
            <a:r>
              <a:rPr lang="hr-HR" dirty="0" err="1"/>
              <a:t>environement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ran</a:t>
            </a:r>
          </a:p>
          <a:p>
            <a:pPr lvl="1"/>
            <a:r>
              <a:rPr lang="hr-HR" dirty="0" err="1"/>
              <a:t>Construct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r>
              <a:rPr lang="hr-HR" dirty="0"/>
              <a:t>Complex </a:t>
            </a:r>
            <a:r>
              <a:rPr lang="hr-HR" dirty="0" err="1"/>
              <a:t>class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Mock</a:t>
            </a:r>
            <a:r>
              <a:rPr lang="hr-HR" dirty="0"/>
              <a:t> 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client</a:t>
            </a:r>
            <a:r>
              <a:rPr lang="hr-HR" dirty="0"/>
              <a:t>, </a:t>
            </a:r>
            <a:r>
              <a:rPr lang="hr-HR" dirty="0" err="1"/>
              <a:t>cover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cases</a:t>
            </a:r>
            <a:r>
              <a:rPr lang="hr-HR" dirty="0"/>
              <a:t> (</a:t>
            </a:r>
            <a:r>
              <a:rPr lang="hr-HR" dirty="0" err="1"/>
              <a:t>simple</a:t>
            </a:r>
            <a:r>
              <a:rPr lang="hr-HR" dirty="0"/>
              <a:t> </a:t>
            </a:r>
            <a:r>
              <a:rPr lang="hr-HR" dirty="0" err="1"/>
              <a:t>case</a:t>
            </a:r>
            <a:r>
              <a:rPr lang="hr-HR" dirty="0"/>
              <a:t> - </a:t>
            </a:r>
            <a:r>
              <a:rPr lang="hr-HR" dirty="0" err="1"/>
              <a:t>true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false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Construcat</a:t>
            </a:r>
            <a:r>
              <a:rPr lang="hr-HR" dirty="0"/>
              <a:t> </a:t>
            </a:r>
            <a:r>
              <a:rPr lang="hr-HR" dirty="0" err="1"/>
              <a:t>all</a:t>
            </a:r>
            <a:r>
              <a:rPr lang="hr-HR" dirty="0"/>
              <a:t> </a:t>
            </a:r>
            <a:r>
              <a:rPr lang="hr-HR" dirty="0" err="1"/>
              <a:t>dependencies</a:t>
            </a:r>
            <a:r>
              <a:rPr lang="hr-HR" dirty="0"/>
              <a:t> (</a:t>
            </a:r>
            <a:r>
              <a:rPr lang="hr-HR" dirty="0" err="1"/>
              <a:t>service</a:t>
            </a:r>
            <a:r>
              <a:rPr lang="hr-HR" dirty="0"/>
              <a:t> + </a:t>
            </a:r>
            <a:r>
              <a:rPr lang="hr-HR" dirty="0" err="1"/>
              <a:t>repository</a:t>
            </a:r>
            <a:r>
              <a:rPr lang="hr-HR" dirty="0"/>
              <a:t> </a:t>
            </a:r>
            <a:r>
              <a:rPr lang="hr-HR" dirty="0" err="1"/>
              <a:t>layer</a:t>
            </a:r>
            <a:r>
              <a:rPr lang="hr-HR" dirty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57135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447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Java testing</vt:lpstr>
      <vt:lpstr>Testing</vt:lpstr>
      <vt:lpstr>Levels of testing</vt:lpstr>
      <vt:lpstr>Some rules </vt:lpstr>
      <vt:lpstr>Clean test  </vt:lpstr>
      <vt:lpstr>Libraries</vt:lpstr>
      <vt:lpstr>Maven and testing </vt:lpstr>
      <vt:lpstr>Show case</vt:lpstr>
      <vt:lpstr>Basic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testing</dc:title>
  <dc:creator>Igor Vlahek</dc:creator>
  <cp:lastModifiedBy>Igor Vlahek</cp:lastModifiedBy>
  <cp:revision>1</cp:revision>
  <dcterms:created xsi:type="dcterms:W3CDTF">2016-06-24T11:20:29Z</dcterms:created>
  <dcterms:modified xsi:type="dcterms:W3CDTF">2016-06-24T11:25:40Z</dcterms:modified>
</cp:coreProperties>
</file>