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458" r:id="rId2"/>
    <p:sldId id="42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</p:sldIdLst>
  <p:sldSz cx="13439775" cy="7559675"/>
  <p:notesSz cx="7559675" cy="10691813"/>
  <p:defaultTextStyle>
    <a:defPPr>
      <a:defRPr lang="en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">
    <a:wholeTbl>
      <a:tcTxStyle>
        <a:font>
          <a:latin typeface="+mn-lt"/>
          <a:ea typeface="+mn-ea"/>
          <a:cs typeface="+mn-cs"/>
        </a:font>
        <a:srgbClr val="131519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FBFBFB"/>
          </a:solidFill>
        </a:fill>
      </a:tcStyle>
    </a:wholeTbl>
    <a:band1H>
      <a:tcStyle>
        <a:tcBdr/>
        <a:fill>
          <a:solidFill>
            <a:srgbClr val="F8F8F8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F8F8F8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ECECEC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ECECEC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ECECEC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CECEC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0"/>
  </p:normalViewPr>
  <p:slideViewPr>
    <p:cSldViewPr snapToGrid="0">
      <p:cViewPr varScale="1">
        <p:scale>
          <a:sx n="97" d="100"/>
          <a:sy n="97" d="100"/>
        </p:scale>
        <p:origin x="7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ED6D4EC-7424-3375-40A8-6F02DC83E6A1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4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6AB86D-1468-75D5-D28E-A0DD90EE3B1B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2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4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589957-F24C-45BF-D4D5-487EA3C3F9B4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4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3D8B82-CDB5-03B6-6844-151BDE9ADFB0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16D5FF8-5DBF-D044-96CD-8C44F94A886E}" type="slidenum">
              <a:t>‹#›</a:t>
            </a:fld>
            <a:endParaRPr lang="ru-RU" sz="14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Droid Sans Fallback" pitchFamily="2"/>
              <a:cs typeface="Lohit Hind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2093706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D863809-DCE0-338F-62AC-118E48185AB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15898" y="812801"/>
            <a:ext cx="7126284" cy="4008436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BE00045-AD71-C9CE-0E62-2369C652E442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5998" y="5078522"/>
            <a:ext cx="6047640" cy="481104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endParaRPr lang="ru-RU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7D42CFB9-E0F0-E45B-9521-E5E4638160DD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5B0FB2-ADB5-6EF2-49A6-B5B21D5A5E82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2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9B3A62-9550-2EB6-4AAF-9CEC42D132C7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DC12FC-97BE-B9B8-0214-C5C4E5E7F7A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227B8E05-96E7-6541-ABF5-B9E02ECA44C6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6857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5999" marR="0" lvl="0" indent="0" defTabSz="914400" rtl="0" fontAlgn="auto" hangingPunct="0">
      <a:lnSpc>
        <a:spcPct val="100000"/>
      </a:lnSpc>
      <a:spcBef>
        <a:spcPts val="0"/>
      </a:spcBef>
      <a:spcAft>
        <a:spcPts val="0"/>
      </a:spcAft>
      <a:buNone/>
      <a:tabLst/>
      <a:defRPr lang="ru-RU" sz="2000" b="0" i="0" u="none" strike="noStrike" kern="1200" cap="none" spc="0" baseline="0">
        <a:solidFill>
          <a:srgbClr val="000000"/>
        </a:solidFill>
        <a:uFillTx/>
        <a:latin typeface="Arial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99623D49-53C8-4F40-E2D5-C0A06914FB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1A472811-8A05-81EF-A121-1D7224337F2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ru-RU" sz="1200" b="1"/>
              <a:t>Зачем слайд</a:t>
            </a:r>
            <a:r>
              <a:rPr lang="en-US" sz="1200" b="1"/>
              <a:t>?</a:t>
            </a:r>
            <a:endParaRPr lang="ru-RU" sz="1200" b="1"/>
          </a:p>
          <a:p>
            <a:pPr marL="285750" lvl="0" indent="-285750">
              <a:buSzPct val="100000"/>
              <a:buFont typeface="Wingdings" pitchFamily="2"/>
              <a:buChar char="§"/>
            </a:pPr>
            <a:r>
              <a:rPr lang="ru-RU" sz="1200"/>
              <a:t>Пояснить ученикам почему нужно тебя слушать и с какими вопросами к тебе можно обращаться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7A6B282-3AD4-7C16-C456-563FB59E8E12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2465A29-09A2-D24E-BDB2-3BE36DE702BC}" type="slidenum">
              <a:t>2</a:t>
            </a:fld>
            <a:endParaRPr lang="ru-RU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3C9025A1-F8F6-0F43-CCA0-C307BDA8DBE2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A11F18F-CFB7-FB4A-BE47-F68A037246C5}" type="slidenum">
              <a:t>11</a:t>
            </a:fld>
            <a:endParaRPr lang="ru-RU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4D67204F-1548-15EB-2A17-FA137ABA7B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solidFill>
            <a:srgbClr val="729FCF"/>
          </a:solidFill>
          <a:ln w="25402">
            <a:solidFill>
              <a:srgbClr val="3465AF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09BF578B-C1FD-C3D3-A6ED-C5F35810A22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DDFB5567-F456-EA5E-3304-B22ED18FDEFE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728692D-F6A3-F045-A989-39E321FA3945}" type="slidenum">
              <a:t>12</a:t>
            </a:fld>
            <a:endParaRPr lang="ru-RU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DF7EAAB5-C63D-9905-13B7-1C529FE842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solidFill>
            <a:srgbClr val="729FCF"/>
          </a:solidFill>
          <a:ln w="25402">
            <a:solidFill>
              <a:srgbClr val="3465AF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AE572894-3F6C-94CD-D203-5774177B2DD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97B608FC-CC39-2EDB-F2C1-FBEBE444A23C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5F9424E-5409-7B47-851A-5872F6BF4BC4}" type="slidenum">
              <a:t>13</a:t>
            </a:fld>
            <a:endParaRPr lang="ru-RU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B77A576E-81F7-C8D5-5C60-1A88DFA293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solidFill>
            <a:srgbClr val="729FCF"/>
          </a:solidFill>
          <a:ln w="25402">
            <a:solidFill>
              <a:srgbClr val="3465AF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0ED8D213-A6EF-D6CA-E897-15093A30103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BEBB7E8D-2A54-70D8-AB22-EAD63FA9E920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9F756D5-4833-5940-86C4-1DFD7EC5F423}" type="slidenum">
              <a:t>14</a:t>
            </a:fld>
            <a:endParaRPr lang="ru-RU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C10ED669-51BE-41E4-6682-8DA6526C18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solidFill>
            <a:srgbClr val="729FCF"/>
          </a:solidFill>
          <a:ln w="25402">
            <a:solidFill>
              <a:srgbClr val="3465AF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14C6E4D9-C1D1-3735-0551-DD6F0F865C6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ED4B04CF-6D75-3D4C-0692-15E7371E52FE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D844015-B47D-AE41-B43D-48FE982C739C}" type="slidenum">
              <a:t>15</a:t>
            </a:fld>
            <a:endParaRPr lang="ru-RU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858CB7DC-C7EC-E430-91A5-A56D3AA8F6E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solidFill>
            <a:srgbClr val="729FCF"/>
          </a:solidFill>
          <a:ln w="25402">
            <a:solidFill>
              <a:srgbClr val="3465AF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BE88ACF3-8948-048D-B018-7B44B42DCC0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F0DE047C-F923-DC42-F495-5EA7827C027E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F370C4C-1523-7040-82AB-5263928EB437}" type="slidenum">
              <a:t>16</a:t>
            </a:fld>
            <a:endParaRPr lang="ru-RU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1775E631-4D93-0964-C215-34DA66559D1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solidFill>
            <a:srgbClr val="729FCF"/>
          </a:solidFill>
          <a:ln w="25402">
            <a:solidFill>
              <a:srgbClr val="3465AF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2ACB667A-4C9C-2FF3-503C-AE743D83B9A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234A4FA0-57C7-478B-66DF-F17D386DE678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57B663A-038B-1F4E-A6E9-B2CE60009197}" type="slidenum">
              <a:t>17</a:t>
            </a:fld>
            <a:endParaRPr lang="ru-RU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59824347-92F1-6258-FF9A-D5FE4194394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solidFill>
            <a:srgbClr val="729FCF"/>
          </a:solidFill>
          <a:ln w="25402">
            <a:solidFill>
              <a:srgbClr val="3465AF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23FB11CB-8A7E-E773-22BD-BBB16F20080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R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242F63B6-B4DC-3CE3-D397-68E2C18EE0C1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DA49764-774D-3544-B758-D92CBBC388E0}" type="slidenum">
              <a:t>18</a:t>
            </a:fld>
            <a:endParaRPr lang="ru-RU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6329C82D-5A90-F6D6-1AA5-CC8701C458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solidFill>
            <a:srgbClr val="729FCF"/>
          </a:solidFill>
          <a:ln w="25402">
            <a:solidFill>
              <a:srgbClr val="3465AF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7AC339E5-C1C5-0C2F-BD6F-A0DB33953B6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R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9B981760-3C0E-9217-BC71-E032AA8CB9CB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98C82E1-36B0-B547-8373-CB39DEB6E75C}" type="slidenum">
              <a:t>19</a:t>
            </a:fld>
            <a:endParaRPr lang="ru-RU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C006ABBB-6273-FB78-019B-7609C06FC6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solidFill>
            <a:srgbClr val="729FCF"/>
          </a:solidFill>
          <a:ln w="25402">
            <a:solidFill>
              <a:srgbClr val="3465AF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953C0421-B797-FF99-5CD6-F7F4B9A09C5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R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DAC68CBE-98B7-1370-36D2-9439A7B2A4F9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B1611A1-464E-DC4C-B53E-531187C3A07D}" type="slidenum">
              <a:t>20</a:t>
            </a:fld>
            <a:endParaRPr lang="ru-RU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06F50424-A8AF-1A13-9B07-2E1D46CE79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solidFill>
            <a:srgbClr val="729FCF"/>
          </a:solidFill>
          <a:ln w="25402">
            <a:solidFill>
              <a:srgbClr val="3465AF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5D09A33B-31B6-02EF-EFF6-2C9FD66F8DF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ADEEFF71-6051-5C8B-13CD-196E165EAE79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411CE57-FBC9-9F4F-A896-03E614660FD4}" type="slidenum">
              <a:t>3</a:t>
            </a:fld>
            <a:endParaRPr lang="ru-RU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7A5D1F5A-10E3-BA06-EB5F-A0DF0B13E24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solidFill>
            <a:srgbClr val="729FCF"/>
          </a:solidFill>
          <a:ln w="25402">
            <a:solidFill>
              <a:srgbClr val="3465AF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2C9D2C23-D9DD-452E-DA73-59F3AC0F4DC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R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3A6141C5-CBD8-C7BC-9159-730CD1773B96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133FD2A-A426-DF42-82E8-35723BAE3327}" type="slidenum">
              <a:t>21</a:t>
            </a:fld>
            <a:endParaRPr lang="ru-RU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CCC06604-D0E9-944C-C7F3-BD455DF00D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solidFill>
            <a:srgbClr val="729FCF"/>
          </a:solidFill>
          <a:ln w="25402">
            <a:solidFill>
              <a:srgbClr val="3465AF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498B48BA-C8DF-2012-A4D0-B12E74315AA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RU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F1D86C83-312C-5411-78EB-CB5D56D4D561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7C23AC4-8588-AC4F-8ABA-0D5B2C772509}" type="slidenum">
              <a:t>22</a:t>
            </a:fld>
            <a:endParaRPr lang="ru-RU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83189E2D-9BA9-56B0-99A9-E9742BE39BD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solidFill>
            <a:srgbClr val="729FCF"/>
          </a:solidFill>
          <a:ln w="25402">
            <a:solidFill>
              <a:srgbClr val="3465AF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2C4E86AE-09C9-5116-17AD-E8F24DC8BBE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RU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F5CE11DB-2848-0C25-A0E8-C44A791D0013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CA61F05-A84F-A144-B538-1536375316C7}" type="slidenum">
              <a:t>23</a:t>
            </a:fld>
            <a:endParaRPr lang="ru-RU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5FA79274-43A0-512A-4E7E-0C49E08BAD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solidFill>
            <a:srgbClr val="729FCF"/>
          </a:solidFill>
          <a:ln w="25402">
            <a:solidFill>
              <a:srgbClr val="3465AF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A79E47AF-F2D8-BE7F-3EBA-EBE1FBE9B35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RU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50A3E76F-2E8C-3D62-E5CD-A0E729BD24DF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79B0C3A-D9F2-E042-9550-D414848E077A}" type="slidenum">
              <a:t>24</a:t>
            </a:fld>
            <a:endParaRPr lang="ru-RU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09E4C65C-DAD8-79FD-08F2-063D093461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solidFill>
            <a:srgbClr val="729FCF"/>
          </a:solidFill>
          <a:ln w="25402">
            <a:solidFill>
              <a:srgbClr val="3465AF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8F1257CB-094B-E73D-525D-85E71B4108E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RU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C284F600-0D1C-59B1-C833-26EC4662AF81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02FBADA-6DE7-624E-A1AA-A570738170B6}" type="slidenum">
              <a:t>25</a:t>
            </a:fld>
            <a:endParaRPr lang="ru-RU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DEC78663-E9E2-12A6-C98C-731F393EDB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solidFill>
            <a:srgbClr val="729FCF"/>
          </a:solidFill>
          <a:ln w="25402">
            <a:solidFill>
              <a:srgbClr val="3465AF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FE8179DD-9665-E517-32EE-15A7AAE5FF3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RU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5CC6E70B-583D-15C5-5737-2601B0D198D5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47B38BA-2B47-7142-ABA8-4A8351E96972}" type="slidenum">
              <a:t>26</a:t>
            </a:fld>
            <a:endParaRPr lang="ru-RU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13F46225-6A8E-A38B-3CF6-32F99B47C9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solidFill>
            <a:srgbClr val="729FCF"/>
          </a:solidFill>
          <a:ln w="25402">
            <a:solidFill>
              <a:srgbClr val="3465AF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7009B7C3-E145-982D-FAC5-4A962496271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B5A252C9-7C01-D3CE-B36B-3CE5D0DB63E8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4C3CB08-8C50-4841-9502-7F7B13D5E96C}" type="slidenum">
              <a:t>4</a:t>
            </a:fld>
            <a:endParaRPr lang="ru-RU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AB2981F3-070C-137A-15E1-2F86C6F56B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solidFill>
            <a:srgbClr val="729FCF"/>
          </a:solidFill>
          <a:ln w="25402">
            <a:solidFill>
              <a:srgbClr val="3465AF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6A09233F-325B-A2C9-ED92-5A8AF7E5108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B2995A41-D9D4-F3C2-9DAA-BB75633B8667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61BCCAB-8374-6D45-886E-9C855AE32B53}" type="slidenum">
              <a:t>5</a:t>
            </a:fld>
            <a:endParaRPr lang="ru-RU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7B5FE1BD-B2CF-8A34-63B4-02299D2AA2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solidFill>
            <a:srgbClr val="729FCF"/>
          </a:solidFill>
          <a:ln w="25402">
            <a:solidFill>
              <a:srgbClr val="3465AF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5A8A341B-AA5E-3054-86D5-E1016F1AA47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314B2C73-CB69-0627-29F2-E18A03D76AB4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E405DFE-9237-6A47-B2F6-D04F696AB766}" type="slidenum">
              <a:t>6</a:t>
            </a:fld>
            <a:endParaRPr lang="ru-RU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1FDD98FA-0AF7-11CD-1A60-9E5DC872BE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solidFill>
            <a:srgbClr val="729FCF"/>
          </a:solidFill>
          <a:ln w="25402">
            <a:solidFill>
              <a:srgbClr val="3465AF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29065BAE-9FC0-CBDA-1CA9-5470686EA36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88DBB380-F8BD-EC27-E4ED-3ECCB2998477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8B007E3-2357-7342-818D-C27114EFAA7D}" type="slidenum">
              <a:t>7</a:t>
            </a:fld>
            <a:endParaRPr lang="ru-RU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92B6610C-672F-D120-BF28-273E46A37B6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solidFill>
            <a:srgbClr val="729FCF"/>
          </a:solidFill>
          <a:ln w="25402">
            <a:solidFill>
              <a:srgbClr val="3465AF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18F589D8-5093-1FA7-F02A-0C63B257C2B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EACF213E-A8F2-5DFC-9ACD-FFE6645F8A1D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1B42FC1-027F-E74C-A904-E70905CF5C45}" type="slidenum">
              <a:t>8</a:t>
            </a:fld>
            <a:endParaRPr lang="ru-RU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D187293E-158C-883D-64E4-C0117FF5EF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solidFill>
            <a:srgbClr val="729FCF"/>
          </a:solidFill>
          <a:ln w="25402">
            <a:solidFill>
              <a:srgbClr val="3465AF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85B44537-5662-7C83-BACD-020BB8CF261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84C49D9D-61AE-D52D-102F-13ACF4FA4C03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B57CA5B-AFB5-664C-881E-402816C57033}" type="slidenum">
              <a:t>9</a:t>
            </a:fld>
            <a:endParaRPr lang="ru-RU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471E7DBD-A140-3B1F-9EA6-5B67CD67DB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solidFill>
            <a:srgbClr val="729FCF"/>
          </a:solidFill>
          <a:ln w="25402">
            <a:solidFill>
              <a:srgbClr val="3465AF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5D30EC64-3B31-6F5F-3B99-80EBF3B73B7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171FCA83-FB29-DBCA-7A45-9CD327C68792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F68BF9F-B411-4840-8955-4FF8C1E5BC69}" type="slidenum">
              <a:t>10</a:t>
            </a:fld>
            <a:endParaRPr lang="ru-RU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8914A023-E4F3-3FD8-7140-831213CB62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solidFill>
            <a:srgbClr val="729FCF"/>
          </a:solidFill>
          <a:ln w="25402">
            <a:solidFill>
              <a:srgbClr val="3465AF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52F038D5-CA44-6E0F-A175-BA74EC1FAA9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и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4">
            <a:extLst>
              <a:ext uri="{FF2B5EF4-FFF2-40B4-BE49-F238E27FC236}">
                <a16:creationId xmlns:a16="http://schemas.microsoft.com/office/drawing/2014/main" id="{BD717E8A-A28C-F743-8CCA-AB06197DA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3234" y="0"/>
            <a:ext cx="10684709" cy="755967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Прямоугольник 5">
            <a:extLst>
              <a:ext uri="{FF2B5EF4-FFF2-40B4-BE49-F238E27FC236}">
                <a16:creationId xmlns:a16="http://schemas.microsoft.com/office/drawing/2014/main" id="{97F4A47D-75F0-C68E-27C7-7F7137C20B76}"/>
              </a:ext>
            </a:extLst>
          </p:cNvPr>
          <p:cNvSpPr/>
          <p:nvPr/>
        </p:nvSpPr>
        <p:spPr>
          <a:xfrm>
            <a:off x="0" y="0"/>
            <a:ext cx="2923656" cy="7559673"/>
          </a:xfrm>
          <a:prstGeom prst="rect">
            <a:avLst/>
          </a:prstGeom>
          <a:solidFill>
            <a:srgbClr val="001E47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984" b="0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" name="Текст 21">
            <a:extLst>
              <a:ext uri="{FF2B5EF4-FFF2-40B4-BE49-F238E27FC236}">
                <a16:creationId xmlns:a16="http://schemas.microsoft.com/office/drawing/2014/main" id="{EB7CE0C9-AFB8-272F-191A-5C7A82AED89B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12997" y="3893021"/>
            <a:ext cx="3685626" cy="367149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>
            <a:lvl1pPr marL="0" marR="0" lvl="0" indent="-251981" defTabSz="1007933" fontAlgn="auto">
              <a:spcBef>
                <a:spcPts val="1105"/>
              </a:spcBef>
              <a:spcAft>
                <a:spcPts val="0"/>
              </a:spcAft>
              <a:buNone/>
              <a:tabLst/>
              <a:defRPr lang="ru-RU" sz="1984" b="0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СПИКЕР: ИВАН АФАНАСЬЕВ</a:t>
            </a:r>
          </a:p>
        </p:txBody>
      </p:sp>
      <p:sp>
        <p:nvSpPr>
          <p:cNvPr id="5" name="Текст 19">
            <a:extLst>
              <a:ext uri="{FF2B5EF4-FFF2-40B4-BE49-F238E27FC236}">
                <a16:creationId xmlns:a16="http://schemas.microsoft.com/office/drawing/2014/main" id="{98F35A8B-D8F9-6C2C-E220-6AAD3C2562B1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12997" y="2167923"/>
            <a:ext cx="8348764" cy="144936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lvl1pPr marL="251981" marR="0" lvl="0" indent="-251981" defTabSz="1007933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4409" b="1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ЗДЕСЬ РАСПОЛАГАЕТСЯ НАЗВАНИЕ ВОРКШОПА</a:t>
            </a:r>
          </a:p>
        </p:txBody>
      </p:sp>
      <p:sp>
        <p:nvSpPr>
          <p:cNvPr id="6" name="Прямоугольник: скругленные углы 13">
            <a:extLst>
              <a:ext uri="{FF2B5EF4-FFF2-40B4-BE49-F238E27FC236}">
                <a16:creationId xmlns:a16="http://schemas.microsoft.com/office/drawing/2014/main" id="{CD5BBC77-68F8-4AA5-313D-5E27DA1CDFFF}"/>
              </a:ext>
            </a:extLst>
          </p:cNvPr>
          <p:cNvSpPr/>
          <p:nvPr/>
        </p:nvSpPr>
        <p:spPr>
          <a:xfrm>
            <a:off x="541343" y="5767129"/>
            <a:ext cx="2340864" cy="442084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12701" cap="flat">
            <a:solidFill>
              <a:srgbClr val="EFEFE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12" b="0" i="0" u="none" strike="noStrike" kern="1200" cap="none" spc="0" baseline="0">
                <a:solidFill>
                  <a:srgbClr val="FFFFFF"/>
                </a:solidFill>
                <a:uFillTx/>
                <a:latin typeface="Arial"/>
              </a:rPr>
              <a:t>Fast Track </a:t>
            </a:r>
            <a:r>
              <a:rPr lang="ru-RU" sz="1212" b="0" i="0" u="none" strike="noStrike" kern="1200" cap="none" spc="0" baseline="0">
                <a:solidFill>
                  <a:srgbClr val="FFFFFF"/>
                </a:solidFill>
                <a:uFillTx/>
                <a:latin typeface="Arial"/>
              </a:rPr>
              <a:t>в Телеком, 2024</a:t>
            </a:r>
          </a:p>
        </p:txBody>
      </p:sp>
      <p:sp>
        <p:nvSpPr>
          <p:cNvPr id="7" name="Текст 23">
            <a:extLst>
              <a:ext uri="{FF2B5EF4-FFF2-40B4-BE49-F238E27FC236}">
                <a16:creationId xmlns:a16="http://schemas.microsoft.com/office/drawing/2014/main" id="{35FC5ACC-F6D2-F0E1-8395-C6F420427517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28495" y="736366"/>
            <a:ext cx="2152744" cy="391984"/>
          </a:xfrm>
          <a:prstGeom prst="rect">
            <a:avLst/>
          </a:prstGeom>
          <a:solidFill>
            <a:srgbClr val="F6F5F4"/>
          </a:solidFill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-251981" algn="ctr" defTabSz="1007933" fontAlgn="auto">
              <a:spcBef>
                <a:spcPts val="1105"/>
              </a:spcBef>
              <a:spcAft>
                <a:spcPts val="0"/>
              </a:spcAft>
              <a:buNone/>
              <a:tabLst/>
              <a:defRPr lang="ru-RU" sz="1544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ВПИШИ ДАТУ</a:t>
            </a:r>
          </a:p>
        </p:txBody>
      </p:sp>
      <p:pic>
        <p:nvPicPr>
          <p:cNvPr id="8" name="Рисунок 24">
            <a:extLst>
              <a:ext uri="{FF2B5EF4-FFF2-40B4-BE49-F238E27FC236}">
                <a16:creationId xmlns:a16="http://schemas.microsoft.com/office/drawing/2014/main" id="{7671FAC0-7FAB-5705-913D-F324FAAC65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669" y="6447873"/>
            <a:ext cx="1575684" cy="927421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9" name="Рисунок 26">
            <a:extLst>
              <a:ext uri="{FF2B5EF4-FFF2-40B4-BE49-F238E27FC236}">
                <a16:creationId xmlns:a16="http://schemas.microsoft.com/office/drawing/2014/main" id="{D90DC63C-B071-2188-7497-6543532F82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0971" y="6269903"/>
            <a:ext cx="1997735" cy="986857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0" name="Рисунок 28">
            <a:extLst>
              <a:ext uri="{FF2B5EF4-FFF2-40B4-BE49-F238E27FC236}">
                <a16:creationId xmlns:a16="http://schemas.microsoft.com/office/drawing/2014/main" id="{6312E29B-158A-3391-6A79-3BA4FF42B6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0715" y="6601620"/>
            <a:ext cx="1155984" cy="516325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290006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Вопросы для настрой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3">
            <a:extLst>
              <a:ext uri="{FF2B5EF4-FFF2-40B4-BE49-F238E27FC236}">
                <a16:creationId xmlns:a16="http://schemas.microsoft.com/office/drawing/2014/main" id="{AA7109BC-9663-C5E4-D824-05EA1DAF5138}"/>
              </a:ext>
            </a:extLst>
          </p:cNvPr>
          <p:cNvSpPr/>
          <p:nvPr/>
        </p:nvSpPr>
        <p:spPr>
          <a:xfrm>
            <a:off x="0" y="0"/>
            <a:ext cx="13439778" cy="7559673"/>
          </a:xfrm>
          <a:prstGeom prst="rect">
            <a:avLst/>
          </a:prstGeom>
          <a:solidFill>
            <a:srgbClr val="001E47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1007933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984" b="0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6B46D7CA-554A-F927-EC74-23308E5D8DD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fld id="{66BE6A9A-EF04-4348-B68B-06B95914A116}" type="slidenum">
              <a:t>‹#›</a:t>
            </a:fld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CDB6988-EF99-02EA-483F-762335D6BB71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21090" y="1502395"/>
            <a:ext cx="7138784" cy="113613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defTabSz="1007933" fontAlgn="auto">
              <a:spcBef>
                <a:spcPts val="1105"/>
              </a:spcBef>
              <a:spcAft>
                <a:spcPts val="0"/>
              </a:spcAft>
              <a:buNone/>
              <a:tabLst/>
              <a:defRPr lang="ru-RU" sz="3086" b="1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Напиши название сегодняшней темы воркшопа</a:t>
            </a:r>
          </a:p>
        </p:txBody>
      </p:sp>
      <p:sp>
        <p:nvSpPr>
          <p:cNvPr id="5" name="Текст 9">
            <a:extLst>
              <a:ext uri="{FF2B5EF4-FFF2-40B4-BE49-F238E27FC236}">
                <a16:creationId xmlns:a16="http://schemas.microsoft.com/office/drawing/2014/main" id="{2CA538D1-DCF4-3312-443E-6DD4084CB079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21968" y="349986"/>
            <a:ext cx="2531534" cy="2755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lvl1pPr marL="0" marR="0" lvl="0" indent="-251981" defTabSz="1007933" fontAlgn="auto">
              <a:spcBef>
                <a:spcPts val="1105"/>
              </a:spcBef>
              <a:spcAft>
                <a:spcPts val="0"/>
              </a:spcAft>
              <a:buNone/>
              <a:tabLst/>
              <a:defRPr lang="ru-RU" sz="1323" b="0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Раздел презентации</a:t>
            </a:r>
          </a:p>
        </p:txBody>
      </p:sp>
      <p:sp>
        <p:nvSpPr>
          <p:cNvPr id="6" name="TextBox 7">
            <a:extLst>
              <a:ext uri="{FF2B5EF4-FFF2-40B4-BE49-F238E27FC236}">
                <a16:creationId xmlns:a16="http://schemas.microsoft.com/office/drawing/2014/main" id="{39E95369-38C5-E094-D11F-0B15C252DD03}"/>
              </a:ext>
            </a:extLst>
          </p:cNvPr>
          <p:cNvSpPr txBox="1"/>
          <p:nvPr/>
        </p:nvSpPr>
        <p:spPr>
          <a:xfrm>
            <a:off x="413491" y="3230337"/>
            <a:ext cx="7690872" cy="43166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1007933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2205" b="1" i="0" u="none" strike="noStrike" kern="1200" cap="none" spc="0" baseline="0">
                <a:solidFill>
                  <a:srgbClr val="FFFFFF"/>
                </a:solidFill>
                <a:uFillTx/>
                <a:latin typeface="Arial"/>
              </a:rPr>
              <a:t>Пока собираемся, подумайте:</a:t>
            </a:r>
          </a:p>
        </p:txBody>
      </p:sp>
      <p:cxnSp>
        <p:nvCxnSpPr>
          <p:cNvPr id="7" name="Прямая соединительная линия 8">
            <a:extLst>
              <a:ext uri="{FF2B5EF4-FFF2-40B4-BE49-F238E27FC236}">
                <a16:creationId xmlns:a16="http://schemas.microsoft.com/office/drawing/2014/main" id="{38F94A5A-DC60-DB2C-F8E7-030AB50A51B2}"/>
              </a:ext>
            </a:extLst>
          </p:cNvPr>
          <p:cNvCxnSpPr/>
          <p:nvPr/>
        </p:nvCxnSpPr>
        <p:spPr>
          <a:xfrm>
            <a:off x="518492" y="2911870"/>
            <a:ext cx="6826883" cy="0"/>
          </a:xfrm>
          <a:prstGeom prst="straightConnector1">
            <a:avLst/>
          </a:prstGeom>
          <a:noFill/>
          <a:ln w="28575" cap="flat">
            <a:solidFill>
              <a:srgbClr val="FFFFFF"/>
            </a:solidFill>
            <a:prstDash val="solid"/>
            <a:miter/>
          </a:ln>
        </p:spPr>
      </p:cxnSp>
      <p:sp>
        <p:nvSpPr>
          <p:cNvPr id="8" name="Текст 4">
            <a:extLst>
              <a:ext uri="{FF2B5EF4-FFF2-40B4-BE49-F238E27FC236}">
                <a16:creationId xmlns:a16="http://schemas.microsoft.com/office/drawing/2014/main" id="{14FC4C01-5238-371D-E2CC-AC6F5BFA39FD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23998" y="3846359"/>
            <a:ext cx="6751390" cy="275785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395478" marR="0" lvl="0" indent="-395478" defTabSz="1007933" fontAlgn="auto">
              <a:spcBef>
                <a:spcPts val="1105"/>
              </a:spcBef>
              <a:spcAft>
                <a:spcPts val="0"/>
              </a:spcAft>
              <a:buSzPct val="100000"/>
              <a:buFont typeface="Arial"/>
              <a:buAutoNum type="arabicPeriod"/>
              <a:tabLst/>
              <a:defRPr lang="ru-RU" sz="1984" b="0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Напиши вопросы для раздумий. Например </a:t>
            </a:r>
            <a:r>
              <a:rPr lang="en-US"/>
              <a:t>“</a:t>
            </a:r>
            <a:r>
              <a:rPr lang="ru-RU"/>
              <a:t>Кто такой системный аналитик и в чём его роль</a:t>
            </a:r>
            <a:r>
              <a:rPr lang="en-US"/>
              <a:t>?”</a:t>
            </a:r>
            <a:endParaRPr lang="ru-RU"/>
          </a:p>
        </p:txBody>
      </p:sp>
      <p:pic>
        <p:nvPicPr>
          <p:cNvPr id="9" name="Рисунок 12">
            <a:extLst>
              <a:ext uri="{FF2B5EF4-FFF2-40B4-BE49-F238E27FC236}">
                <a16:creationId xmlns:a16="http://schemas.microsoft.com/office/drawing/2014/main" id="{FCD33B12-AE53-A631-BFE6-03D85C8CB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4703724">
            <a:off x="8918874" y="4207428"/>
            <a:ext cx="7055711" cy="7055894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460900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редставление себ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7">
            <a:extLst>
              <a:ext uri="{FF2B5EF4-FFF2-40B4-BE49-F238E27FC236}">
                <a16:creationId xmlns:a16="http://schemas.microsoft.com/office/drawing/2014/main" id="{7093D424-93E8-ADBE-5B43-BC5E8A6A227D}"/>
              </a:ext>
            </a:extLst>
          </p:cNvPr>
          <p:cNvSpPr/>
          <p:nvPr/>
        </p:nvSpPr>
        <p:spPr>
          <a:xfrm>
            <a:off x="0" y="0"/>
            <a:ext cx="13439778" cy="7559673"/>
          </a:xfrm>
          <a:prstGeom prst="rect">
            <a:avLst/>
          </a:prstGeom>
          <a:solidFill>
            <a:srgbClr val="ECECEC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1007933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984" b="0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" name="Рисунок 4">
            <a:extLst>
              <a:ext uri="{FF2B5EF4-FFF2-40B4-BE49-F238E27FC236}">
                <a16:creationId xmlns:a16="http://schemas.microsoft.com/office/drawing/2014/main" id="{18BBEB14-3DCB-D599-A0CB-295BA63F87A6}"/>
              </a:ext>
            </a:extLst>
          </p:cNvPr>
          <p:cNvSpPr txBox="1">
            <a:spLocks noGrp="1"/>
          </p:cNvSpPr>
          <p:nvPr>
            <p:ph type="pic" sz="quarter" idx="4294967295"/>
          </p:nvPr>
        </p:nvSpPr>
        <p:spPr>
          <a:xfrm>
            <a:off x="516251" y="2393588"/>
            <a:ext cx="3919932" cy="3879707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vert="horz" wrap="square" lIns="91440" tIns="45720" rIns="91440" bIns="45720" anchor="t" anchorCtr="1" compatLnSpc="1">
            <a:noAutofit/>
          </a:bodyPr>
          <a:lstStyle>
            <a:lvl1pPr marL="0" marR="0" lvl="0" indent="0" algn="ctr" defTabSz="1007933" fontAlgn="auto">
              <a:spcBef>
                <a:spcPts val="1105"/>
              </a:spcBef>
              <a:spcAft>
                <a:spcPts val="0"/>
              </a:spcAft>
              <a:buNone/>
              <a:tabLst/>
              <a:defRPr lang="ru-RU" sz="2205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Вставь свою фотографию</a:t>
            </a: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4DD35B82-677D-E7FB-D5CF-844F3F34BD0E}"/>
              </a:ext>
            </a:extLst>
          </p:cNvPr>
          <p:cNvSpPr txBox="1"/>
          <p:nvPr/>
        </p:nvSpPr>
        <p:spPr>
          <a:xfrm>
            <a:off x="3505672" y="5356482"/>
            <a:ext cx="6191393" cy="39767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314983" marR="0" lvl="0" indent="-314983" algn="l" defTabSz="1007933" rtl="0" fontAlgn="auto" hangingPunct="1">
              <a:lnSpc>
                <a:spcPct val="100000"/>
              </a:lnSpc>
              <a:spcBef>
                <a:spcPts val="0"/>
              </a:spcBef>
              <a:spcAft>
                <a:spcPts val="1325"/>
              </a:spcAft>
              <a:buSzPct val="100000"/>
              <a:buFont typeface="Wingdings" pitchFamily="2"/>
              <a:buChar char="§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984" b="0" i="0" u="none" strike="noStrike" kern="1200" cap="none" spc="0" baseline="0">
              <a:solidFill>
                <a:srgbClr val="151515"/>
              </a:solidFill>
              <a:uFillTx/>
              <a:latin typeface="Arial"/>
            </a:endParaRPr>
          </a:p>
        </p:txBody>
      </p:sp>
      <p:sp>
        <p:nvSpPr>
          <p:cNvPr id="5" name="Прямоугольник: скругленные углы 11">
            <a:extLst>
              <a:ext uri="{FF2B5EF4-FFF2-40B4-BE49-F238E27FC236}">
                <a16:creationId xmlns:a16="http://schemas.microsoft.com/office/drawing/2014/main" id="{5779D94F-4880-9C47-0D67-3370755577D3}"/>
              </a:ext>
            </a:extLst>
          </p:cNvPr>
          <p:cNvSpPr/>
          <p:nvPr/>
        </p:nvSpPr>
        <p:spPr>
          <a:xfrm>
            <a:off x="5130451" y="6081976"/>
            <a:ext cx="6191274" cy="943843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1007933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212" b="0" i="0" u="none" strike="noStrike" kern="1200" cap="none" spc="0" baseline="0">
              <a:solidFill>
                <a:srgbClr val="151515"/>
              </a:solidFill>
              <a:uFillTx/>
              <a:latin typeface="Arial"/>
            </a:endParaRPr>
          </a:p>
        </p:txBody>
      </p:sp>
      <p:sp>
        <p:nvSpPr>
          <p:cNvPr id="6" name="Прямоугольник 3">
            <a:extLst>
              <a:ext uri="{FF2B5EF4-FFF2-40B4-BE49-F238E27FC236}">
                <a16:creationId xmlns:a16="http://schemas.microsoft.com/office/drawing/2014/main" id="{A8986E56-A395-FB70-77A3-522F3382BE4A}"/>
              </a:ext>
            </a:extLst>
          </p:cNvPr>
          <p:cNvSpPr/>
          <p:nvPr/>
        </p:nvSpPr>
        <p:spPr>
          <a:xfrm>
            <a:off x="0" y="0"/>
            <a:ext cx="13439778" cy="1663503"/>
          </a:xfrm>
          <a:prstGeom prst="rect">
            <a:avLst/>
          </a:prstGeom>
          <a:solidFill>
            <a:srgbClr val="001E47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1007933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984" b="0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7" name="Номер слайда 2">
            <a:extLst>
              <a:ext uri="{FF2B5EF4-FFF2-40B4-BE49-F238E27FC236}">
                <a16:creationId xmlns:a16="http://schemas.microsoft.com/office/drawing/2014/main" id="{451F8B6F-426C-7575-C30E-37E462AF676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412EF95-057F-1343-95F7-F411EC22E04F}" type="slidenum">
              <a:t>‹#›</a:t>
            </a:fld>
            <a:endParaRPr lang="ru-RU"/>
          </a:p>
        </p:txBody>
      </p:sp>
      <p:sp>
        <p:nvSpPr>
          <p:cNvPr id="8" name="Текст 3">
            <a:extLst>
              <a:ext uri="{FF2B5EF4-FFF2-40B4-BE49-F238E27FC236}">
                <a16:creationId xmlns:a16="http://schemas.microsoft.com/office/drawing/2014/main" id="{3985CC99-455B-6754-C228-7F7B747F3681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21090" y="746863"/>
            <a:ext cx="10704323" cy="51969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lvl1pPr marL="0" marR="0" lvl="0" indent="0" defTabSz="1007933" fontAlgn="auto">
              <a:spcBef>
                <a:spcPts val="1105"/>
              </a:spcBef>
              <a:spcAft>
                <a:spcPts val="0"/>
              </a:spcAft>
              <a:buNone/>
              <a:tabLst/>
              <a:defRPr lang="ru-RU" sz="3086" b="1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Заголовок</a:t>
            </a:r>
          </a:p>
        </p:txBody>
      </p:sp>
      <p:sp>
        <p:nvSpPr>
          <p:cNvPr id="9" name="Текст 9">
            <a:extLst>
              <a:ext uri="{FF2B5EF4-FFF2-40B4-BE49-F238E27FC236}">
                <a16:creationId xmlns:a16="http://schemas.microsoft.com/office/drawing/2014/main" id="{CA24D2C6-4169-4A77-E035-BDCC82CA78AF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21968" y="349986"/>
            <a:ext cx="2531534" cy="2755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lvl1pPr marL="0" marR="0" lvl="0" indent="-251981" defTabSz="1007933" fontAlgn="auto">
              <a:spcBef>
                <a:spcPts val="1105"/>
              </a:spcBef>
              <a:spcAft>
                <a:spcPts val="0"/>
              </a:spcAft>
              <a:buNone/>
              <a:tabLst/>
              <a:defRPr lang="ru-RU" sz="1323" b="0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Раздел презентации</a:t>
            </a:r>
          </a:p>
        </p:txBody>
      </p:sp>
      <p:sp>
        <p:nvSpPr>
          <p:cNvPr id="10" name="Текст 13">
            <a:extLst>
              <a:ext uri="{FF2B5EF4-FFF2-40B4-BE49-F238E27FC236}">
                <a16:creationId xmlns:a16="http://schemas.microsoft.com/office/drawing/2014/main" id="{187C4694-D649-251A-219A-B8DDD1BDAC18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130451" y="2421587"/>
            <a:ext cx="6191274" cy="58797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defTabSz="1007933" fontAlgn="auto">
              <a:spcBef>
                <a:spcPts val="1105"/>
              </a:spcBef>
              <a:spcAft>
                <a:spcPts val="0"/>
              </a:spcAft>
              <a:buNone/>
              <a:tabLst/>
              <a:defRPr lang="ru-RU" sz="2205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ИМЯ ФАМИЛИЯ</a:t>
            </a:r>
          </a:p>
        </p:txBody>
      </p:sp>
      <p:sp>
        <p:nvSpPr>
          <p:cNvPr id="11" name="Текст 15">
            <a:extLst>
              <a:ext uri="{FF2B5EF4-FFF2-40B4-BE49-F238E27FC236}">
                <a16:creationId xmlns:a16="http://schemas.microsoft.com/office/drawing/2014/main" id="{89597206-35DE-07FB-AFF2-3667DB27CE20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130451" y="3446172"/>
            <a:ext cx="6191274" cy="245651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251981" marR="0" lvl="0" indent="-251981" defTabSz="1007933" fontAlgn="auto">
              <a:spcBef>
                <a:spcPts val="1105"/>
              </a:spcBef>
              <a:spcAft>
                <a:spcPts val="0"/>
              </a:spcAft>
              <a:buSzPct val="100000"/>
              <a:buFont typeface="Wingdings" pitchFamily="2"/>
              <a:buChar char="§"/>
              <a:tabLst/>
              <a:defRPr lang="ru-RU" sz="1984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Расскажи кратко о себе. Почему тебя нужно слушать. И по каким вопросам к тебе можно обратиться.</a:t>
            </a:r>
          </a:p>
        </p:txBody>
      </p:sp>
      <p:sp>
        <p:nvSpPr>
          <p:cNvPr id="12" name="Рисунок 17">
            <a:extLst>
              <a:ext uri="{FF2B5EF4-FFF2-40B4-BE49-F238E27FC236}">
                <a16:creationId xmlns:a16="http://schemas.microsoft.com/office/drawing/2014/main" id="{1826F30F-7116-65CF-2A12-2EA9CB4435A6}"/>
              </a:ext>
            </a:extLst>
          </p:cNvPr>
          <p:cNvSpPr txBox="1">
            <a:spLocks noGrp="1"/>
          </p:cNvSpPr>
          <p:nvPr>
            <p:ph type="pic" sz="quarter" idx="4294967295"/>
          </p:nvPr>
        </p:nvSpPr>
        <p:spPr>
          <a:xfrm>
            <a:off x="5503060" y="6233720"/>
            <a:ext cx="1714472" cy="62586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1007933" fontAlgn="auto">
              <a:spcBef>
                <a:spcPts val="1105"/>
              </a:spcBef>
              <a:spcAft>
                <a:spcPts val="0"/>
              </a:spcAft>
              <a:buNone/>
              <a:tabLst/>
              <a:defRPr lang="ru-RU" sz="132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ЛОГО</a:t>
            </a:r>
            <a:br>
              <a:rPr lang="ru-RU"/>
            </a:br>
            <a:r>
              <a:rPr lang="ru-RU"/>
              <a:t>КОМПАНИЙ</a:t>
            </a:r>
          </a:p>
        </p:txBody>
      </p:sp>
      <p:sp>
        <p:nvSpPr>
          <p:cNvPr id="13" name="Рисунок 17">
            <a:extLst>
              <a:ext uri="{FF2B5EF4-FFF2-40B4-BE49-F238E27FC236}">
                <a16:creationId xmlns:a16="http://schemas.microsoft.com/office/drawing/2014/main" id="{7C0BDA3E-17C4-7869-22CF-98018F957FBD}"/>
              </a:ext>
            </a:extLst>
          </p:cNvPr>
          <p:cNvSpPr txBox="1">
            <a:spLocks noGrp="1"/>
          </p:cNvSpPr>
          <p:nvPr>
            <p:ph type="pic" sz="quarter" idx="4294967295"/>
          </p:nvPr>
        </p:nvSpPr>
        <p:spPr>
          <a:xfrm>
            <a:off x="7419322" y="6220663"/>
            <a:ext cx="1714472" cy="62586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1007933" fontAlgn="auto">
              <a:spcBef>
                <a:spcPts val="1105"/>
              </a:spcBef>
              <a:spcAft>
                <a:spcPts val="0"/>
              </a:spcAft>
              <a:buNone/>
              <a:tabLst/>
              <a:defRPr lang="ru-RU" sz="132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ЛОГО</a:t>
            </a:r>
            <a:br>
              <a:rPr lang="ru-RU"/>
            </a:br>
            <a:r>
              <a:rPr lang="ru-RU"/>
              <a:t>КОМПАНИЙ</a:t>
            </a:r>
          </a:p>
        </p:txBody>
      </p:sp>
      <p:sp>
        <p:nvSpPr>
          <p:cNvPr id="14" name="Рисунок 17">
            <a:extLst>
              <a:ext uri="{FF2B5EF4-FFF2-40B4-BE49-F238E27FC236}">
                <a16:creationId xmlns:a16="http://schemas.microsoft.com/office/drawing/2014/main" id="{1EC73D84-9DF3-E093-D154-F2CC1CE28ADB}"/>
              </a:ext>
            </a:extLst>
          </p:cNvPr>
          <p:cNvSpPr txBox="1">
            <a:spLocks noGrp="1"/>
          </p:cNvSpPr>
          <p:nvPr>
            <p:ph type="pic" sz="quarter" idx="4294967295"/>
          </p:nvPr>
        </p:nvSpPr>
        <p:spPr>
          <a:xfrm>
            <a:off x="9335585" y="6207605"/>
            <a:ext cx="1714472" cy="62586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1007933" fontAlgn="auto">
              <a:spcBef>
                <a:spcPts val="1105"/>
              </a:spcBef>
              <a:spcAft>
                <a:spcPts val="0"/>
              </a:spcAft>
              <a:buNone/>
              <a:tabLst/>
              <a:defRPr lang="ru-RU" sz="132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ЛОГО</a:t>
            </a:r>
            <a:br>
              <a:rPr lang="ru-RU"/>
            </a:br>
            <a:r>
              <a:rPr lang="ru-RU"/>
              <a:t>КОМПАНИЙ</a:t>
            </a:r>
          </a:p>
        </p:txBody>
      </p:sp>
    </p:spTree>
    <p:extLst>
      <p:ext uri="{BB962C8B-B14F-4D97-AF65-F5344CB8AC3E}">
        <p14:creationId xmlns:p14="http://schemas.microsoft.com/office/powerpoint/2010/main" val="3080971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ля прави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3">
            <a:extLst>
              <a:ext uri="{FF2B5EF4-FFF2-40B4-BE49-F238E27FC236}">
                <a16:creationId xmlns:a16="http://schemas.microsoft.com/office/drawing/2014/main" id="{1DBA5E34-EBEC-1806-BB95-1D63AF185F0A}"/>
              </a:ext>
            </a:extLst>
          </p:cNvPr>
          <p:cNvSpPr/>
          <p:nvPr/>
        </p:nvSpPr>
        <p:spPr>
          <a:xfrm>
            <a:off x="0" y="0"/>
            <a:ext cx="13439778" cy="7559673"/>
          </a:xfrm>
          <a:prstGeom prst="rect">
            <a:avLst/>
          </a:prstGeom>
          <a:solidFill>
            <a:srgbClr val="001E47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1007933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984" b="0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FF8EF80-B7D6-93CC-8E6A-AC6FC2B33E1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fld id="{60B362A5-49A4-7647-B7C0-40342E653B8D}" type="slidenum">
              <a:t>‹#›</a:t>
            </a:fld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FC50B05-5656-59B5-5FCD-10B528EA5D13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21090" y="746863"/>
            <a:ext cx="10704323" cy="51969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lvl1pPr marL="0" marR="0" lvl="0" indent="0" defTabSz="1007933" fontAlgn="auto">
              <a:spcBef>
                <a:spcPts val="1105"/>
              </a:spcBef>
              <a:spcAft>
                <a:spcPts val="0"/>
              </a:spcAft>
              <a:buNone/>
              <a:tabLst/>
              <a:defRPr lang="ru-RU" sz="3086" b="1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Заголовок</a:t>
            </a:r>
          </a:p>
        </p:txBody>
      </p:sp>
      <p:sp>
        <p:nvSpPr>
          <p:cNvPr id="5" name="Текст 9">
            <a:extLst>
              <a:ext uri="{FF2B5EF4-FFF2-40B4-BE49-F238E27FC236}">
                <a16:creationId xmlns:a16="http://schemas.microsoft.com/office/drawing/2014/main" id="{87CEC3F8-F51B-853B-3B9A-08EF8FFB140F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21968" y="349986"/>
            <a:ext cx="2531534" cy="2755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lvl1pPr marL="0" marR="0" lvl="0" indent="-251981" defTabSz="1007933" fontAlgn="auto">
              <a:spcBef>
                <a:spcPts val="1105"/>
              </a:spcBef>
              <a:spcAft>
                <a:spcPts val="0"/>
              </a:spcAft>
              <a:buNone/>
              <a:tabLst/>
              <a:defRPr lang="ru-RU" sz="1323" b="0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Раздел презентации</a:t>
            </a:r>
          </a:p>
        </p:txBody>
      </p:sp>
      <p:sp>
        <p:nvSpPr>
          <p:cNvPr id="6" name="Прямоугольник 19">
            <a:extLst>
              <a:ext uri="{FF2B5EF4-FFF2-40B4-BE49-F238E27FC236}">
                <a16:creationId xmlns:a16="http://schemas.microsoft.com/office/drawing/2014/main" id="{08E20031-1448-C153-8521-5959AB6D804B}"/>
              </a:ext>
            </a:extLst>
          </p:cNvPr>
          <p:cNvSpPr/>
          <p:nvPr/>
        </p:nvSpPr>
        <p:spPr>
          <a:xfrm>
            <a:off x="538023" y="2667844"/>
            <a:ext cx="2420745" cy="38779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1007933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984" b="0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7" name="Текст 20">
            <a:extLst>
              <a:ext uri="{FF2B5EF4-FFF2-40B4-BE49-F238E27FC236}">
                <a16:creationId xmlns:a16="http://schemas.microsoft.com/office/drawing/2014/main" id="{8222704F-FBA4-03AB-86AD-9909AC1EEDAD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21090" y="1959998"/>
            <a:ext cx="2604942" cy="69910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defTabSz="1007933" fontAlgn="auto">
              <a:spcBef>
                <a:spcPts val="1105"/>
              </a:spcBef>
              <a:spcAft>
                <a:spcPts val="0"/>
              </a:spcAft>
              <a:buNone/>
              <a:tabLst/>
              <a:defRPr lang="ru-RU" sz="1984" b="1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НАЗВАНИЕ БЛОКА ДО ДВУХ СТРОЧЕК</a:t>
            </a:r>
          </a:p>
        </p:txBody>
      </p:sp>
      <p:sp>
        <p:nvSpPr>
          <p:cNvPr id="8" name="Текст 20">
            <a:extLst>
              <a:ext uri="{FF2B5EF4-FFF2-40B4-BE49-F238E27FC236}">
                <a16:creationId xmlns:a16="http://schemas.microsoft.com/office/drawing/2014/main" id="{70ADFED1-6A9E-CEDD-6842-A1F2B92E77DD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21090" y="2758699"/>
            <a:ext cx="2965207" cy="15443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defTabSz="1007933" fontAlgn="auto">
              <a:spcBef>
                <a:spcPts val="1105"/>
              </a:spcBef>
              <a:spcAft>
                <a:spcPts val="0"/>
              </a:spcAft>
              <a:buNone/>
              <a:tabLst/>
              <a:defRPr lang="ru-RU" sz="1323" b="0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Комментарий к блоку, например. Не опаздывайте, мы начинаем вовремя и никого не ждём, если опоздали - ваша ответственность за пропущенный материал</a:t>
            </a:r>
          </a:p>
        </p:txBody>
      </p:sp>
      <p:sp>
        <p:nvSpPr>
          <p:cNvPr id="9" name="Прямоугольник 25">
            <a:extLst>
              <a:ext uri="{FF2B5EF4-FFF2-40B4-BE49-F238E27FC236}">
                <a16:creationId xmlns:a16="http://schemas.microsoft.com/office/drawing/2014/main" id="{02AEB43B-0E66-29FF-04D9-1495DCDE7C1A}"/>
              </a:ext>
            </a:extLst>
          </p:cNvPr>
          <p:cNvSpPr/>
          <p:nvPr/>
        </p:nvSpPr>
        <p:spPr>
          <a:xfrm>
            <a:off x="4642207" y="2667844"/>
            <a:ext cx="2420745" cy="38779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1007933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984" b="0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0" name="Текст 20">
            <a:extLst>
              <a:ext uri="{FF2B5EF4-FFF2-40B4-BE49-F238E27FC236}">
                <a16:creationId xmlns:a16="http://schemas.microsoft.com/office/drawing/2014/main" id="{D3AE6BB5-4156-21C0-0389-2FD05EB563A6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541029" y="1959998"/>
            <a:ext cx="2604942" cy="69910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defTabSz="1007933" fontAlgn="auto">
              <a:spcBef>
                <a:spcPts val="1105"/>
              </a:spcBef>
              <a:spcAft>
                <a:spcPts val="0"/>
              </a:spcAft>
              <a:buNone/>
              <a:tabLst/>
              <a:defRPr lang="ru-RU" sz="1984" b="1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НАЗВАНИЕ БЛОКА ДО ДВУХ СТРОЧЕК</a:t>
            </a:r>
          </a:p>
        </p:txBody>
      </p:sp>
      <p:sp>
        <p:nvSpPr>
          <p:cNvPr id="11" name="Текст 20">
            <a:extLst>
              <a:ext uri="{FF2B5EF4-FFF2-40B4-BE49-F238E27FC236}">
                <a16:creationId xmlns:a16="http://schemas.microsoft.com/office/drawing/2014/main" id="{7DCB2F22-2BF3-2FBE-CCBF-00BE11B336A1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541029" y="2758699"/>
            <a:ext cx="2965207" cy="15443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defTabSz="1007933" fontAlgn="auto">
              <a:spcBef>
                <a:spcPts val="1105"/>
              </a:spcBef>
              <a:spcAft>
                <a:spcPts val="0"/>
              </a:spcAft>
              <a:buNone/>
              <a:tabLst/>
              <a:defRPr lang="ru-RU" sz="1323" b="0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Комментарий к блоку, например. Не опаздывайте, мы начинаем вовремя и никого не ждём, если опоздали - ваша ответственность за пропущенный материал</a:t>
            </a:r>
          </a:p>
        </p:txBody>
      </p:sp>
      <p:sp>
        <p:nvSpPr>
          <p:cNvPr id="12" name="Прямоугольник 28">
            <a:extLst>
              <a:ext uri="{FF2B5EF4-FFF2-40B4-BE49-F238E27FC236}">
                <a16:creationId xmlns:a16="http://schemas.microsoft.com/office/drawing/2014/main" id="{B856043D-B323-DBF9-3868-26243DB7C8C3}"/>
              </a:ext>
            </a:extLst>
          </p:cNvPr>
          <p:cNvSpPr/>
          <p:nvPr/>
        </p:nvSpPr>
        <p:spPr>
          <a:xfrm>
            <a:off x="8762146" y="2667844"/>
            <a:ext cx="2420745" cy="38779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1007933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984" b="0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3" name="Текст 20">
            <a:extLst>
              <a:ext uri="{FF2B5EF4-FFF2-40B4-BE49-F238E27FC236}">
                <a16:creationId xmlns:a16="http://schemas.microsoft.com/office/drawing/2014/main" id="{1F204DA2-3909-7601-AAE2-22E0F8A30A57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8660959" y="1959998"/>
            <a:ext cx="2604942" cy="69910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defTabSz="1007933" fontAlgn="auto">
              <a:spcBef>
                <a:spcPts val="1105"/>
              </a:spcBef>
              <a:spcAft>
                <a:spcPts val="0"/>
              </a:spcAft>
              <a:buNone/>
              <a:tabLst/>
              <a:defRPr lang="ru-RU" sz="1984" b="1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НАЗВАНИЕ БЛОКА ДО ДВУХ СТРОЧЕК</a:t>
            </a:r>
          </a:p>
        </p:txBody>
      </p:sp>
      <p:sp>
        <p:nvSpPr>
          <p:cNvPr id="14" name="Текст 20">
            <a:extLst>
              <a:ext uri="{FF2B5EF4-FFF2-40B4-BE49-F238E27FC236}">
                <a16:creationId xmlns:a16="http://schemas.microsoft.com/office/drawing/2014/main" id="{44878DFC-8818-5B74-DF3B-229689017DF1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8660959" y="2758699"/>
            <a:ext cx="2965207" cy="15443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defTabSz="1007933" fontAlgn="auto">
              <a:spcBef>
                <a:spcPts val="1105"/>
              </a:spcBef>
              <a:spcAft>
                <a:spcPts val="0"/>
              </a:spcAft>
              <a:buNone/>
              <a:tabLst/>
              <a:defRPr lang="ru-RU" sz="1323" b="0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Комментарий к блоку, например. Не опаздывайте, мы начинаем вовремя и никого не ждём, если опоздали - ваша ответственность за пропущенный материал</a:t>
            </a:r>
          </a:p>
        </p:txBody>
      </p:sp>
      <p:sp>
        <p:nvSpPr>
          <p:cNvPr id="15" name="Прямоугольник 31">
            <a:extLst>
              <a:ext uri="{FF2B5EF4-FFF2-40B4-BE49-F238E27FC236}">
                <a16:creationId xmlns:a16="http://schemas.microsoft.com/office/drawing/2014/main" id="{D44BD70F-89BA-E244-70C4-5F2046ADACAA}"/>
              </a:ext>
            </a:extLst>
          </p:cNvPr>
          <p:cNvSpPr/>
          <p:nvPr/>
        </p:nvSpPr>
        <p:spPr>
          <a:xfrm>
            <a:off x="544269" y="5587715"/>
            <a:ext cx="2420745" cy="38779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1007933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984" b="0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6" name="Текст 20">
            <a:extLst>
              <a:ext uri="{FF2B5EF4-FFF2-40B4-BE49-F238E27FC236}">
                <a16:creationId xmlns:a16="http://schemas.microsoft.com/office/drawing/2014/main" id="{08EBC072-C002-BDE9-5CED-EDFA79FD4723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21090" y="4879869"/>
            <a:ext cx="2604942" cy="69910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defTabSz="1007933" fontAlgn="auto">
              <a:spcBef>
                <a:spcPts val="1105"/>
              </a:spcBef>
              <a:spcAft>
                <a:spcPts val="0"/>
              </a:spcAft>
              <a:buNone/>
              <a:tabLst/>
              <a:defRPr lang="ru-RU" sz="1984" b="1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НАЗВАНИЕ БЛОКА ДО ДВУХ СТРОЧЕК</a:t>
            </a:r>
          </a:p>
        </p:txBody>
      </p:sp>
      <p:sp>
        <p:nvSpPr>
          <p:cNvPr id="17" name="Текст 20">
            <a:extLst>
              <a:ext uri="{FF2B5EF4-FFF2-40B4-BE49-F238E27FC236}">
                <a16:creationId xmlns:a16="http://schemas.microsoft.com/office/drawing/2014/main" id="{400FEA49-4145-1DEF-8414-4B88C2CD31C1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21090" y="5678570"/>
            <a:ext cx="2965207" cy="15443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defTabSz="1007933" fontAlgn="auto">
              <a:spcBef>
                <a:spcPts val="1105"/>
              </a:spcBef>
              <a:spcAft>
                <a:spcPts val="0"/>
              </a:spcAft>
              <a:buNone/>
              <a:tabLst/>
              <a:defRPr lang="ru-RU" sz="1323" b="0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Комментарий к блоку, например. Не опаздывайте, мы начинаем вовремя и никого не ждём, если опоздали - ваша ответственность за пропущенный материал</a:t>
            </a:r>
          </a:p>
        </p:txBody>
      </p:sp>
      <p:sp>
        <p:nvSpPr>
          <p:cNvPr id="18" name="Прямоугольник 34">
            <a:extLst>
              <a:ext uri="{FF2B5EF4-FFF2-40B4-BE49-F238E27FC236}">
                <a16:creationId xmlns:a16="http://schemas.microsoft.com/office/drawing/2014/main" id="{938230A5-F1D7-D8EC-2F52-73752CAB4F16}"/>
              </a:ext>
            </a:extLst>
          </p:cNvPr>
          <p:cNvSpPr/>
          <p:nvPr/>
        </p:nvSpPr>
        <p:spPr>
          <a:xfrm>
            <a:off x="4642207" y="5587715"/>
            <a:ext cx="2420745" cy="38779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1007933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984" b="0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9" name="Текст 20">
            <a:extLst>
              <a:ext uri="{FF2B5EF4-FFF2-40B4-BE49-F238E27FC236}">
                <a16:creationId xmlns:a16="http://schemas.microsoft.com/office/drawing/2014/main" id="{512ECBEE-7A98-8460-5448-B649DB9DB44E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541029" y="4879869"/>
            <a:ext cx="2604942" cy="69910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defTabSz="1007933" fontAlgn="auto">
              <a:spcBef>
                <a:spcPts val="1105"/>
              </a:spcBef>
              <a:spcAft>
                <a:spcPts val="0"/>
              </a:spcAft>
              <a:buNone/>
              <a:tabLst/>
              <a:defRPr lang="ru-RU" sz="1984" b="1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НАЗВАНИЕ БЛОКА ДО ДВУХ СТРОЧЕК</a:t>
            </a:r>
          </a:p>
        </p:txBody>
      </p:sp>
      <p:sp>
        <p:nvSpPr>
          <p:cNvPr id="20" name="Текст 20">
            <a:extLst>
              <a:ext uri="{FF2B5EF4-FFF2-40B4-BE49-F238E27FC236}">
                <a16:creationId xmlns:a16="http://schemas.microsoft.com/office/drawing/2014/main" id="{AB46EE08-4F92-E4B9-17BF-82FDA0FD6487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541029" y="5678570"/>
            <a:ext cx="2965207" cy="15443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defTabSz="1007933" fontAlgn="auto">
              <a:spcBef>
                <a:spcPts val="1105"/>
              </a:spcBef>
              <a:spcAft>
                <a:spcPts val="0"/>
              </a:spcAft>
              <a:buNone/>
              <a:tabLst/>
              <a:defRPr lang="ru-RU" sz="1323" b="0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Комментарий к блоку, например. Не опаздывайте, мы начинаем вовремя и никого не ждём, если опоздали - ваша ответственность за пропущенный материал</a:t>
            </a:r>
          </a:p>
        </p:txBody>
      </p:sp>
      <p:sp>
        <p:nvSpPr>
          <p:cNvPr id="21" name="Прямоугольник 37">
            <a:extLst>
              <a:ext uri="{FF2B5EF4-FFF2-40B4-BE49-F238E27FC236}">
                <a16:creationId xmlns:a16="http://schemas.microsoft.com/office/drawing/2014/main" id="{4D79B2A4-1ACE-7D6D-EA37-52E6F0B51A7F}"/>
              </a:ext>
            </a:extLst>
          </p:cNvPr>
          <p:cNvSpPr/>
          <p:nvPr/>
        </p:nvSpPr>
        <p:spPr>
          <a:xfrm>
            <a:off x="8762146" y="5587715"/>
            <a:ext cx="2420745" cy="38779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1007933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984" b="0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2" name="Текст 20">
            <a:extLst>
              <a:ext uri="{FF2B5EF4-FFF2-40B4-BE49-F238E27FC236}">
                <a16:creationId xmlns:a16="http://schemas.microsoft.com/office/drawing/2014/main" id="{DC84DA05-617D-2ACA-41A1-16B98442DE7E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8660959" y="4879869"/>
            <a:ext cx="2604942" cy="69910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defTabSz="1007933" fontAlgn="auto">
              <a:spcBef>
                <a:spcPts val="1105"/>
              </a:spcBef>
              <a:spcAft>
                <a:spcPts val="0"/>
              </a:spcAft>
              <a:buNone/>
              <a:tabLst/>
              <a:defRPr lang="ru-RU" sz="1984" b="1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НАЗВАНИЕ БЛОКА ДО ДВУХ СТРОЧЕК</a:t>
            </a:r>
          </a:p>
        </p:txBody>
      </p:sp>
      <p:sp>
        <p:nvSpPr>
          <p:cNvPr id="23" name="Текст 20">
            <a:extLst>
              <a:ext uri="{FF2B5EF4-FFF2-40B4-BE49-F238E27FC236}">
                <a16:creationId xmlns:a16="http://schemas.microsoft.com/office/drawing/2014/main" id="{C8E5D835-345A-3B7E-C6F8-BD9208022DAB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8660959" y="5678570"/>
            <a:ext cx="2965207" cy="15443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defTabSz="1007933" fontAlgn="auto">
              <a:spcBef>
                <a:spcPts val="1105"/>
              </a:spcBef>
              <a:spcAft>
                <a:spcPts val="0"/>
              </a:spcAft>
              <a:buNone/>
              <a:tabLst/>
              <a:defRPr lang="ru-RU" sz="1323" b="0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Комментарий к блоку, например. Не опаздывайте, мы начинаем вовремя и никого не ждём, если опоздали - ваша ответственность за пропущенный материал</a:t>
            </a:r>
          </a:p>
        </p:txBody>
      </p:sp>
    </p:spTree>
    <p:extLst>
      <p:ext uri="{BB962C8B-B14F-4D97-AF65-F5344CB8AC3E}">
        <p14:creationId xmlns:p14="http://schemas.microsoft.com/office/powerpoint/2010/main" val="24086955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Вопрос в за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3">
            <a:extLst>
              <a:ext uri="{FF2B5EF4-FFF2-40B4-BE49-F238E27FC236}">
                <a16:creationId xmlns:a16="http://schemas.microsoft.com/office/drawing/2014/main" id="{3DFD3537-2F76-39E8-A618-4A09F33F9DAE}"/>
              </a:ext>
            </a:extLst>
          </p:cNvPr>
          <p:cNvSpPr/>
          <p:nvPr/>
        </p:nvSpPr>
        <p:spPr>
          <a:xfrm>
            <a:off x="0" y="0"/>
            <a:ext cx="13439778" cy="7559673"/>
          </a:xfrm>
          <a:prstGeom prst="rect">
            <a:avLst/>
          </a:prstGeom>
          <a:solidFill>
            <a:srgbClr val="9F1F63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1007933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984" b="0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" name="Прямоугольник 9">
            <a:extLst>
              <a:ext uri="{FF2B5EF4-FFF2-40B4-BE49-F238E27FC236}">
                <a16:creationId xmlns:a16="http://schemas.microsoft.com/office/drawing/2014/main" id="{8BED4BBE-D019-D547-A67D-A3489F3BA1D9}"/>
              </a:ext>
            </a:extLst>
          </p:cNvPr>
          <p:cNvSpPr/>
          <p:nvPr/>
        </p:nvSpPr>
        <p:spPr>
          <a:xfrm>
            <a:off x="-2504276" y="-1131131"/>
            <a:ext cx="17888343" cy="10061929"/>
          </a:xfrm>
          <a:prstGeom prst="rect">
            <a:avLst/>
          </a:prstGeom>
          <a:blipFill>
            <a:blip r:embed="rId2">
              <a:alphaModFix amt="21000"/>
            </a:blip>
            <a:stretch>
              <a:fillRect/>
            </a:stretch>
          </a:blip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1007933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984" b="0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" name="Прямоугольник: скругленные углы 4">
            <a:extLst>
              <a:ext uri="{FF2B5EF4-FFF2-40B4-BE49-F238E27FC236}">
                <a16:creationId xmlns:a16="http://schemas.microsoft.com/office/drawing/2014/main" id="{CF3DA608-365D-F156-21E8-33E0CCECA01F}"/>
              </a:ext>
            </a:extLst>
          </p:cNvPr>
          <p:cNvSpPr/>
          <p:nvPr/>
        </p:nvSpPr>
        <p:spPr>
          <a:xfrm>
            <a:off x="2000368" y="2241651"/>
            <a:ext cx="9486662" cy="2988853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w="12701" cap="flat">
            <a:solidFill>
              <a:srgbClr val="ADADAD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2645" b="1" i="0" u="none" strike="noStrike" kern="1200" cap="none" spc="0" baseline="0">
              <a:solidFill>
                <a:srgbClr val="131519"/>
              </a:solidFill>
              <a:uFillTx/>
              <a:latin typeface="Arial"/>
            </a:endParaRPr>
          </a:p>
        </p:txBody>
      </p:sp>
      <p:sp>
        <p:nvSpPr>
          <p:cNvPr id="5" name="Номер слайда 2">
            <a:extLst>
              <a:ext uri="{FF2B5EF4-FFF2-40B4-BE49-F238E27FC236}">
                <a16:creationId xmlns:a16="http://schemas.microsoft.com/office/drawing/2014/main" id="{A190BFF2-5D41-AF41-2983-835DFBADDAE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fld id="{3E1D420B-77D7-F94C-AB1E-1BFE3D81E5C2}" type="slidenum">
              <a:t>‹#›</a:t>
            </a:fld>
            <a:endParaRPr lang="ru-RU"/>
          </a:p>
        </p:txBody>
      </p:sp>
      <p:sp>
        <p:nvSpPr>
          <p:cNvPr id="6" name="Текст 8">
            <a:extLst>
              <a:ext uri="{FF2B5EF4-FFF2-40B4-BE49-F238E27FC236}">
                <a16:creationId xmlns:a16="http://schemas.microsoft.com/office/drawing/2014/main" id="{EFDE6ECE-154E-2DA2-8959-7D7431A3CC63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2731395" y="2808268"/>
            <a:ext cx="8024600" cy="178565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1007933" fontAlgn="auto">
              <a:spcBef>
                <a:spcPts val="1105"/>
              </a:spcBef>
              <a:spcAft>
                <a:spcPts val="0"/>
              </a:spcAft>
              <a:buNone/>
              <a:tabLst/>
              <a:defRPr lang="ru-RU" sz="3086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НАПИШИ СЮДА ВОПРОС, КОТОРЫЙ ХОЧЕШЬ ЗАДАТЬ АУДИТОРИИ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166B56-40F4-264D-F943-3552E44A3AC1}"/>
              </a:ext>
            </a:extLst>
          </p:cNvPr>
          <p:cNvSpPr txBox="1"/>
          <p:nvPr/>
        </p:nvSpPr>
        <p:spPr>
          <a:xfrm>
            <a:off x="4671459" y="5462022"/>
            <a:ext cx="4157548" cy="39767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1007933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1984" b="0" i="0" u="none" strike="noStrike" kern="1200" cap="none" spc="0" baseline="0">
                <a:solidFill>
                  <a:srgbClr val="FFFFFF"/>
                </a:solidFill>
                <a:uFillTx/>
                <a:latin typeface="Arial"/>
              </a:rPr>
              <a:t>*Вопросы с таким фоном к вам =)</a:t>
            </a:r>
          </a:p>
        </p:txBody>
      </p:sp>
    </p:spTree>
    <p:extLst>
      <p:ext uri="{BB962C8B-B14F-4D97-AF65-F5344CB8AC3E}">
        <p14:creationId xmlns:p14="http://schemas.microsoft.com/office/powerpoint/2010/main" val="35762368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ризыв к действи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3">
            <a:extLst>
              <a:ext uri="{FF2B5EF4-FFF2-40B4-BE49-F238E27FC236}">
                <a16:creationId xmlns:a16="http://schemas.microsoft.com/office/drawing/2014/main" id="{FA3B1DCC-D626-7081-705C-546496A5D62A}"/>
              </a:ext>
            </a:extLst>
          </p:cNvPr>
          <p:cNvSpPr/>
          <p:nvPr/>
        </p:nvSpPr>
        <p:spPr>
          <a:xfrm>
            <a:off x="0" y="0"/>
            <a:ext cx="13439778" cy="7559673"/>
          </a:xfrm>
          <a:prstGeom prst="rect">
            <a:avLst/>
          </a:prstGeom>
          <a:solidFill>
            <a:srgbClr val="0E77BE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1007933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984" b="0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" name="Прямоугольник 10">
            <a:extLst>
              <a:ext uri="{FF2B5EF4-FFF2-40B4-BE49-F238E27FC236}">
                <a16:creationId xmlns:a16="http://schemas.microsoft.com/office/drawing/2014/main" id="{11000A62-A882-CE7A-F755-7F1452D53DA4}"/>
              </a:ext>
            </a:extLst>
          </p:cNvPr>
          <p:cNvSpPr/>
          <p:nvPr/>
        </p:nvSpPr>
        <p:spPr>
          <a:xfrm>
            <a:off x="-2504276" y="-1131131"/>
            <a:ext cx="17888343" cy="10061929"/>
          </a:xfrm>
          <a:prstGeom prst="rect">
            <a:avLst/>
          </a:prstGeom>
          <a:blipFill>
            <a:blip r:embed="rId2">
              <a:alphaModFix amt="21000"/>
            </a:blip>
            <a:stretch>
              <a:fillRect/>
            </a:stretch>
          </a:blip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1007933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984" b="0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" name="Прямоугольник: скругленные углы 4">
            <a:extLst>
              <a:ext uri="{FF2B5EF4-FFF2-40B4-BE49-F238E27FC236}">
                <a16:creationId xmlns:a16="http://schemas.microsoft.com/office/drawing/2014/main" id="{6E2A2965-54B0-5EC0-3CC3-084D89C4413C}"/>
              </a:ext>
            </a:extLst>
          </p:cNvPr>
          <p:cNvSpPr/>
          <p:nvPr/>
        </p:nvSpPr>
        <p:spPr>
          <a:xfrm>
            <a:off x="2015483" y="2660885"/>
            <a:ext cx="9408801" cy="1951914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131519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984" b="0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" name="Номер слайда 2">
            <a:extLst>
              <a:ext uri="{FF2B5EF4-FFF2-40B4-BE49-F238E27FC236}">
                <a16:creationId xmlns:a16="http://schemas.microsoft.com/office/drawing/2014/main" id="{500B698B-8C02-3CBB-8ED6-E10228F09A5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372F260-BE01-9240-8053-9AA716448B17}" type="slidenum">
              <a:t>‹#›</a:t>
            </a:fld>
            <a:endParaRPr lang="ru-RU"/>
          </a:p>
        </p:txBody>
      </p:sp>
      <p:sp>
        <p:nvSpPr>
          <p:cNvPr id="6" name="Текст 7">
            <a:extLst>
              <a:ext uri="{FF2B5EF4-FFF2-40B4-BE49-F238E27FC236}">
                <a16:creationId xmlns:a16="http://schemas.microsoft.com/office/drawing/2014/main" id="{54786C7F-21AA-57DB-5940-B25899313729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2617954" y="2856183"/>
            <a:ext cx="8149590" cy="16233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251981" marR="0" lvl="0" indent="-251981" algn="ctr" defTabSz="1007933" fontAlgn="auto">
              <a:spcBef>
                <a:spcPts val="1105"/>
              </a:spcBef>
              <a:spcAft>
                <a:spcPts val="0"/>
              </a:spcAft>
              <a:buNone/>
              <a:tabLst/>
              <a:defRPr lang="ru-RU" sz="5291" b="1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ПРИЗЫВ К ДЕЙСТВИЮ ИЛИ ПЕРЕХОДУ</a:t>
            </a:r>
          </a:p>
        </p:txBody>
      </p:sp>
    </p:spTree>
    <p:extLst>
      <p:ext uri="{BB962C8B-B14F-4D97-AF65-F5344CB8AC3E}">
        <p14:creationId xmlns:p14="http://schemas.microsoft.com/office/powerpoint/2010/main" val="14862405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Адженда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2">
            <a:extLst>
              <a:ext uri="{FF2B5EF4-FFF2-40B4-BE49-F238E27FC236}">
                <a16:creationId xmlns:a16="http://schemas.microsoft.com/office/drawing/2014/main" id="{DECF98CA-767A-327F-DB68-28D30C6FA5CF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2194468" y="2073658"/>
            <a:ext cx="2425016" cy="246214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1007933" fontAlgn="auto">
              <a:spcBef>
                <a:spcPts val="1105"/>
              </a:spcBef>
              <a:spcAft>
                <a:spcPts val="0"/>
              </a:spcAft>
              <a:buNone/>
              <a:tabLst/>
              <a:defRPr lang="ru-RU" sz="1984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Напиши блок адженды</a:t>
            </a:r>
          </a:p>
        </p:txBody>
      </p:sp>
      <p:sp>
        <p:nvSpPr>
          <p:cNvPr id="3" name="Текст 3">
            <a:extLst>
              <a:ext uri="{FF2B5EF4-FFF2-40B4-BE49-F238E27FC236}">
                <a16:creationId xmlns:a16="http://schemas.microsoft.com/office/drawing/2014/main" id="{690D5FC0-AA4C-48DE-F1B7-39F5AB679586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21090" y="746863"/>
            <a:ext cx="10704323" cy="51969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lvl1pPr marL="0" marR="0" lvl="0" indent="0" defTabSz="1007933" fontAlgn="auto">
              <a:spcBef>
                <a:spcPts val="1105"/>
              </a:spcBef>
              <a:spcAft>
                <a:spcPts val="0"/>
              </a:spcAft>
              <a:buNone/>
              <a:tabLst/>
              <a:defRPr lang="ru-RU" sz="3086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Заголовок</a:t>
            </a:r>
          </a:p>
        </p:txBody>
      </p:sp>
      <p:sp>
        <p:nvSpPr>
          <p:cNvPr id="4" name="Текст 9">
            <a:extLst>
              <a:ext uri="{FF2B5EF4-FFF2-40B4-BE49-F238E27FC236}">
                <a16:creationId xmlns:a16="http://schemas.microsoft.com/office/drawing/2014/main" id="{4CD80681-660F-6E2C-8925-60A236EDE558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21968" y="349986"/>
            <a:ext cx="2531534" cy="2755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lvl1pPr marL="0" marR="0" lvl="0" indent="-251981" defTabSz="1007933" fontAlgn="auto">
              <a:spcBef>
                <a:spcPts val="1105"/>
              </a:spcBef>
              <a:spcAft>
                <a:spcPts val="0"/>
              </a:spcAft>
              <a:buNone/>
              <a:tabLst/>
              <a:defRPr lang="ru-RU" sz="132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Раздел презентации</a:t>
            </a:r>
          </a:p>
        </p:txBody>
      </p:sp>
      <p:sp>
        <p:nvSpPr>
          <p:cNvPr id="5" name="Номер слайда 3">
            <a:extLst>
              <a:ext uri="{FF2B5EF4-FFF2-40B4-BE49-F238E27FC236}">
                <a16:creationId xmlns:a16="http://schemas.microsoft.com/office/drawing/2014/main" id="{6607F4C8-DEDE-EE93-BBB8-012F9108554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6EF8527-4055-DF4F-AD58-84547BE20368}" type="slidenum">
              <a:t>‹#›</a:t>
            </a:fld>
            <a:endParaRPr lang="ru-RU"/>
          </a:p>
        </p:txBody>
      </p:sp>
      <p:sp>
        <p:nvSpPr>
          <p:cNvPr id="6" name="Текст 16">
            <a:extLst>
              <a:ext uri="{FF2B5EF4-FFF2-40B4-BE49-F238E27FC236}">
                <a16:creationId xmlns:a16="http://schemas.microsoft.com/office/drawing/2014/main" id="{39C6FB03-0B01-07AB-2C1D-F527012601F9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2737850" y="4557625"/>
            <a:ext cx="1338242" cy="83302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1007933" fontAlgn="auto">
              <a:spcBef>
                <a:spcPts val="1105"/>
              </a:spcBef>
              <a:spcAft>
                <a:spcPts val="0"/>
              </a:spcAft>
              <a:buNone/>
              <a:tabLst/>
              <a:defRPr lang="ru-RU" sz="1984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Минут на блок</a:t>
            </a:r>
          </a:p>
        </p:txBody>
      </p:sp>
      <p:sp>
        <p:nvSpPr>
          <p:cNvPr id="7" name="Текст 2">
            <a:extLst>
              <a:ext uri="{FF2B5EF4-FFF2-40B4-BE49-F238E27FC236}">
                <a16:creationId xmlns:a16="http://schemas.microsoft.com/office/drawing/2014/main" id="{1477536B-1D00-045F-D88C-EAA77FB75A90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513722" y="2073658"/>
            <a:ext cx="2425016" cy="2462140"/>
          </a:xfrm>
          <a:prstGeom prst="rect">
            <a:avLst/>
          </a:prstGeom>
          <a:solidFill>
            <a:srgbClr val="001E47"/>
          </a:solidFill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1007933" fontAlgn="auto">
              <a:spcBef>
                <a:spcPts val="1105"/>
              </a:spcBef>
              <a:spcAft>
                <a:spcPts val="0"/>
              </a:spcAft>
              <a:buNone/>
              <a:tabLst/>
              <a:defRPr lang="ru-RU" sz="1984" b="1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Напиши блок адженды</a:t>
            </a:r>
          </a:p>
        </p:txBody>
      </p:sp>
      <p:sp>
        <p:nvSpPr>
          <p:cNvPr id="8" name="Текст 2">
            <a:extLst>
              <a:ext uri="{FF2B5EF4-FFF2-40B4-BE49-F238E27FC236}">
                <a16:creationId xmlns:a16="http://schemas.microsoft.com/office/drawing/2014/main" id="{838C2C2F-2EFC-1596-B3F8-FE5106145450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8832985" y="2073658"/>
            <a:ext cx="2425016" cy="246214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1007933" fontAlgn="auto">
              <a:spcBef>
                <a:spcPts val="1105"/>
              </a:spcBef>
              <a:spcAft>
                <a:spcPts val="0"/>
              </a:spcAft>
              <a:buNone/>
              <a:tabLst/>
              <a:defRPr lang="ru-RU" sz="1984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Напиши блок адженды</a:t>
            </a:r>
          </a:p>
        </p:txBody>
      </p:sp>
      <p:sp>
        <p:nvSpPr>
          <p:cNvPr id="9" name="Текст 16">
            <a:extLst>
              <a:ext uri="{FF2B5EF4-FFF2-40B4-BE49-F238E27FC236}">
                <a16:creationId xmlns:a16="http://schemas.microsoft.com/office/drawing/2014/main" id="{EBD5C77F-4FFC-A493-2BAA-A6C838A54163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6057113" y="4557625"/>
            <a:ext cx="1338242" cy="83302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1007933" fontAlgn="auto">
              <a:spcBef>
                <a:spcPts val="1105"/>
              </a:spcBef>
              <a:spcAft>
                <a:spcPts val="0"/>
              </a:spcAft>
              <a:buNone/>
              <a:tabLst/>
              <a:defRPr lang="ru-RU" sz="1984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Минут на блок</a:t>
            </a:r>
          </a:p>
        </p:txBody>
      </p:sp>
      <p:sp>
        <p:nvSpPr>
          <p:cNvPr id="10" name="Текст 16">
            <a:extLst>
              <a:ext uri="{FF2B5EF4-FFF2-40B4-BE49-F238E27FC236}">
                <a16:creationId xmlns:a16="http://schemas.microsoft.com/office/drawing/2014/main" id="{79528327-A154-8D55-B287-BEB5564719A2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9418365" y="4557625"/>
            <a:ext cx="1338242" cy="83302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1007933" fontAlgn="auto">
              <a:spcBef>
                <a:spcPts val="1105"/>
              </a:spcBef>
              <a:spcAft>
                <a:spcPts val="0"/>
              </a:spcAft>
              <a:buNone/>
              <a:tabLst/>
              <a:defRPr lang="ru-RU" sz="1984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Минут на блок</a:t>
            </a:r>
          </a:p>
        </p:txBody>
      </p:sp>
      <p:pic>
        <p:nvPicPr>
          <p:cNvPr id="11" name="Рисунок 4">
            <a:extLst>
              <a:ext uri="{FF2B5EF4-FFF2-40B4-BE49-F238E27FC236}">
                <a16:creationId xmlns:a16="http://schemas.microsoft.com/office/drawing/2014/main" id="{899F375B-880F-5557-D139-AD7B71C1A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99990" y="6327108"/>
            <a:ext cx="2015968" cy="2015913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9678312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Адженда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2">
            <a:extLst>
              <a:ext uri="{FF2B5EF4-FFF2-40B4-BE49-F238E27FC236}">
                <a16:creationId xmlns:a16="http://schemas.microsoft.com/office/drawing/2014/main" id="{28EB5D56-4F48-D0DA-4E03-961C1A5D5BFF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28495" y="2073658"/>
            <a:ext cx="2425016" cy="246214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1007933" fontAlgn="auto">
              <a:spcBef>
                <a:spcPts val="1105"/>
              </a:spcBef>
              <a:spcAft>
                <a:spcPts val="0"/>
              </a:spcAft>
              <a:buNone/>
              <a:tabLst/>
              <a:defRPr lang="ru-RU" sz="1984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Напиши блок адженды</a:t>
            </a:r>
          </a:p>
        </p:txBody>
      </p:sp>
      <p:sp>
        <p:nvSpPr>
          <p:cNvPr id="3" name="Текст 3">
            <a:extLst>
              <a:ext uri="{FF2B5EF4-FFF2-40B4-BE49-F238E27FC236}">
                <a16:creationId xmlns:a16="http://schemas.microsoft.com/office/drawing/2014/main" id="{ADD70AF4-EFC8-9174-D5AA-2EBA1F5F519A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21090" y="746863"/>
            <a:ext cx="10704323" cy="51969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lvl1pPr marL="0" marR="0" lvl="0" indent="0" defTabSz="1007933" fontAlgn="auto">
              <a:spcBef>
                <a:spcPts val="1105"/>
              </a:spcBef>
              <a:spcAft>
                <a:spcPts val="0"/>
              </a:spcAft>
              <a:buNone/>
              <a:tabLst/>
              <a:defRPr lang="ru-RU" sz="3086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Заголовок</a:t>
            </a:r>
          </a:p>
        </p:txBody>
      </p:sp>
      <p:sp>
        <p:nvSpPr>
          <p:cNvPr id="4" name="Текст 9">
            <a:extLst>
              <a:ext uri="{FF2B5EF4-FFF2-40B4-BE49-F238E27FC236}">
                <a16:creationId xmlns:a16="http://schemas.microsoft.com/office/drawing/2014/main" id="{03627A3D-A2FC-BD2E-307F-27229359EC83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21968" y="349986"/>
            <a:ext cx="2531534" cy="2755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lvl1pPr marL="0" marR="0" lvl="0" indent="-251981" defTabSz="1007933" fontAlgn="auto">
              <a:spcBef>
                <a:spcPts val="1105"/>
              </a:spcBef>
              <a:spcAft>
                <a:spcPts val="0"/>
              </a:spcAft>
              <a:buNone/>
              <a:tabLst/>
              <a:defRPr lang="ru-RU" sz="132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Раздел презентации</a:t>
            </a:r>
          </a:p>
        </p:txBody>
      </p:sp>
      <p:sp>
        <p:nvSpPr>
          <p:cNvPr id="5" name="Номер слайда 3">
            <a:extLst>
              <a:ext uri="{FF2B5EF4-FFF2-40B4-BE49-F238E27FC236}">
                <a16:creationId xmlns:a16="http://schemas.microsoft.com/office/drawing/2014/main" id="{C7607617-1F9D-E64C-231C-DCF19EC7118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215ECB8-D98F-C049-A575-3ED24E61E6EF}" type="slidenum">
              <a:t>‹#›</a:t>
            </a:fld>
            <a:endParaRPr lang="ru-RU"/>
          </a:p>
        </p:txBody>
      </p:sp>
      <p:sp>
        <p:nvSpPr>
          <p:cNvPr id="6" name="Текст 16">
            <a:extLst>
              <a:ext uri="{FF2B5EF4-FFF2-40B4-BE49-F238E27FC236}">
                <a16:creationId xmlns:a16="http://schemas.microsoft.com/office/drawing/2014/main" id="{D4B87213-36AA-A556-76C7-1CF2974156B7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1071877" y="4557625"/>
            <a:ext cx="1338242" cy="83302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1007933" fontAlgn="auto">
              <a:spcBef>
                <a:spcPts val="1105"/>
              </a:spcBef>
              <a:spcAft>
                <a:spcPts val="0"/>
              </a:spcAft>
              <a:buNone/>
              <a:tabLst/>
              <a:defRPr lang="ru-RU" sz="1984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Минут на блок</a:t>
            </a:r>
          </a:p>
        </p:txBody>
      </p:sp>
      <p:sp>
        <p:nvSpPr>
          <p:cNvPr id="7" name="Текст 2">
            <a:extLst>
              <a:ext uri="{FF2B5EF4-FFF2-40B4-BE49-F238E27FC236}">
                <a16:creationId xmlns:a16="http://schemas.microsoft.com/office/drawing/2014/main" id="{3AC6026B-A3B7-0F91-A5AB-437E51FE3ADC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3847749" y="2073658"/>
            <a:ext cx="2425016" cy="246214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1007933" fontAlgn="auto">
              <a:spcBef>
                <a:spcPts val="1105"/>
              </a:spcBef>
              <a:spcAft>
                <a:spcPts val="0"/>
              </a:spcAft>
              <a:buNone/>
              <a:tabLst/>
              <a:defRPr lang="ru-RU" sz="1984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Напиши блок адженды</a:t>
            </a:r>
          </a:p>
        </p:txBody>
      </p:sp>
      <p:sp>
        <p:nvSpPr>
          <p:cNvPr id="8" name="Текст 2">
            <a:extLst>
              <a:ext uri="{FF2B5EF4-FFF2-40B4-BE49-F238E27FC236}">
                <a16:creationId xmlns:a16="http://schemas.microsoft.com/office/drawing/2014/main" id="{98EA537E-F046-A03A-15A4-F7BB5A07920F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7167012" y="2073658"/>
            <a:ext cx="2425016" cy="2462140"/>
          </a:xfrm>
          <a:prstGeom prst="rect">
            <a:avLst/>
          </a:prstGeom>
          <a:solidFill>
            <a:srgbClr val="001E47"/>
          </a:solidFill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1007933" fontAlgn="auto">
              <a:spcBef>
                <a:spcPts val="1105"/>
              </a:spcBef>
              <a:spcAft>
                <a:spcPts val="0"/>
              </a:spcAft>
              <a:buNone/>
              <a:tabLst/>
              <a:defRPr lang="ru-RU" sz="1984" b="1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Напиши блок адженды</a:t>
            </a:r>
          </a:p>
        </p:txBody>
      </p:sp>
      <p:sp>
        <p:nvSpPr>
          <p:cNvPr id="9" name="Текст 2">
            <a:extLst>
              <a:ext uri="{FF2B5EF4-FFF2-40B4-BE49-F238E27FC236}">
                <a16:creationId xmlns:a16="http://schemas.microsoft.com/office/drawing/2014/main" id="{51ED0BD8-ADA7-2BDE-A698-1F6C6EB7CFBD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10486275" y="2073658"/>
            <a:ext cx="2425016" cy="246214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1007933" fontAlgn="auto">
              <a:spcBef>
                <a:spcPts val="1105"/>
              </a:spcBef>
              <a:spcAft>
                <a:spcPts val="0"/>
              </a:spcAft>
              <a:buNone/>
              <a:tabLst/>
              <a:defRPr lang="ru-RU" sz="1984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Напиши блок адженды</a:t>
            </a:r>
          </a:p>
        </p:txBody>
      </p:sp>
      <p:sp>
        <p:nvSpPr>
          <p:cNvPr id="10" name="Текст 16">
            <a:extLst>
              <a:ext uri="{FF2B5EF4-FFF2-40B4-BE49-F238E27FC236}">
                <a16:creationId xmlns:a16="http://schemas.microsoft.com/office/drawing/2014/main" id="{AEF41D05-22B0-A69F-B234-5EE9AD58BE9C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391140" y="4557625"/>
            <a:ext cx="1338242" cy="83302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1007933" fontAlgn="auto">
              <a:spcBef>
                <a:spcPts val="1105"/>
              </a:spcBef>
              <a:spcAft>
                <a:spcPts val="0"/>
              </a:spcAft>
              <a:buNone/>
              <a:tabLst/>
              <a:defRPr lang="ru-RU" sz="1984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Минут на блок</a:t>
            </a:r>
          </a:p>
        </p:txBody>
      </p:sp>
      <p:sp>
        <p:nvSpPr>
          <p:cNvPr id="11" name="Текст 16">
            <a:extLst>
              <a:ext uri="{FF2B5EF4-FFF2-40B4-BE49-F238E27FC236}">
                <a16:creationId xmlns:a16="http://schemas.microsoft.com/office/drawing/2014/main" id="{2288B622-2B71-B44D-D1D0-A87CE69EF694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7752392" y="4557625"/>
            <a:ext cx="1338242" cy="83302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1007933" fontAlgn="auto">
              <a:spcBef>
                <a:spcPts val="1105"/>
              </a:spcBef>
              <a:spcAft>
                <a:spcPts val="0"/>
              </a:spcAft>
              <a:buNone/>
              <a:tabLst/>
              <a:defRPr lang="ru-RU" sz="1984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Минут на блок</a:t>
            </a:r>
          </a:p>
        </p:txBody>
      </p:sp>
      <p:sp>
        <p:nvSpPr>
          <p:cNvPr id="12" name="Текст 16">
            <a:extLst>
              <a:ext uri="{FF2B5EF4-FFF2-40B4-BE49-F238E27FC236}">
                <a16:creationId xmlns:a16="http://schemas.microsoft.com/office/drawing/2014/main" id="{2F699AD3-0771-3724-2B25-2FC31CBA082A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11085655" y="4557625"/>
            <a:ext cx="1338242" cy="83302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1007933" fontAlgn="auto">
              <a:spcBef>
                <a:spcPts val="1105"/>
              </a:spcBef>
              <a:spcAft>
                <a:spcPts val="0"/>
              </a:spcAft>
              <a:buNone/>
              <a:tabLst/>
              <a:defRPr lang="ru-RU" sz="1984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Минут на блок</a:t>
            </a:r>
          </a:p>
        </p:txBody>
      </p:sp>
      <p:pic>
        <p:nvPicPr>
          <p:cNvPr id="13" name="Рисунок 23">
            <a:extLst>
              <a:ext uri="{FF2B5EF4-FFF2-40B4-BE49-F238E27FC236}">
                <a16:creationId xmlns:a16="http://schemas.microsoft.com/office/drawing/2014/main" id="{64A07AD5-2A83-6BCB-C611-F3E3E44F1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99990" y="6327108"/>
            <a:ext cx="2015968" cy="2015913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7072479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Адженда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8">
            <a:extLst>
              <a:ext uri="{FF2B5EF4-FFF2-40B4-BE49-F238E27FC236}">
                <a16:creationId xmlns:a16="http://schemas.microsoft.com/office/drawing/2014/main" id="{CD70C2FC-1932-4404-DB5D-8E5823FEAD8E}"/>
              </a:ext>
            </a:extLst>
          </p:cNvPr>
          <p:cNvGraphicFramePr>
            <a:graphicFrameLocks noGrp="1"/>
          </p:cNvGraphicFramePr>
          <p:nvPr/>
        </p:nvGraphicFramePr>
        <p:xfrm>
          <a:off x="528486" y="2073658"/>
          <a:ext cx="7577376" cy="4217816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843016">
                  <a:extLst>
                    <a:ext uri="{9D8B030D-6E8A-4147-A177-3AD203B41FA5}">
                      <a16:colId xmlns:a16="http://schemas.microsoft.com/office/drawing/2014/main" val="2970907386"/>
                    </a:ext>
                  </a:extLst>
                </a:gridCol>
                <a:gridCol w="1734360">
                  <a:extLst>
                    <a:ext uri="{9D8B030D-6E8A-4147-A177-3AD203B41FA5}">
                      <a16:colId xmlns:a16="http://schemas.microsoft.com/office/drawing/2014/main" val="2240007304"/>
                    </a:ext>
                  </a:extLst>
                </a:gridCol>
              </a:tblGrid>
              <a:tr h="702972">
                <a:tc>
                  <a:txBody>
                    <a:bodyPr/>
                    <a:lstStyle/>
                    <a:p>
                      <a:pPr lvl="0"/>
                      <a:endParaRPr lang="ru-RU" sz="1600"/>
                    </a:p>
                  </a:txBody>
                  <a:tcPr marL="100803" marR="100803" marT="50401" marB="50401">
                    <a:lnL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/>
                      <a:endParaRPr lang="ru-RU" sz="1600"/>
                    </a:p>
                  </a:txBody>
                  <a:tcPr marL="100803" marR="100803" marT="50401" marB="50401">
                    <a:lnL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9878344"/>
                  </a:ext>
                </a:extLst>
              </a:tr>
              <a:tr h="702972">
                <a:tc>
                  <a:txBody>
                    <a:bodyPr/>
                    <a:lstStyle/>
                    <a:p>
                      <a:pPr lvl="0"/>
                      <a:endParaRPr lang="ru-RU" sz="1600"/>
                    </a:p>
                  </a:txBody>
                  <a:tcPr marL="100803" marR="100803" marT="50401" marB="50401">
                    <a:lnL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/>
                      <a:endParaRPr lang="ru-RU" sz="1600"/>
                    </a:p>
                  </a:txBody>
                  <a:tcPr marL="100803" marR="100803" marT="50401" marB="50401">
                    <a:lnL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5355538"/>
                  </a:ext>
                </a:extLst>
              </a:tr>
              <a:tr h="702972">
                <a:tc>
                  <a:txBody>
                    <a:bodyPr/>
                    <a:lstStyle/>
                    <a:p>
                      <a:pPr lvl="0"/>
                      <a:endParaRPr lang="ru-RU" sz="1600"/>
                    </a:p>
                  </a:txBody>
                  <a:tcPr marL="100803" marR="100803" marT="50401" marB="50401">
                    <a:lnL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/>
                      <a:endParaRPr lang="ru-RU" sz="1600"/>
                    </a:p>
                  </a:txBody>
                  <a:tcPr marL="100803" marR="100803" marT="50401" marB="50401">
                    <a:lnL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5892879"/>
                  </a:ext>
                </a:extLst>
              </a:tr>
              <a:tr h="702972">
                <a:tc>
                  <a:txBody>
                    <a:bodyPr/>
                    <a:lstStyle/>
                    <a:p>
                      <a:pPr lvl="0"/>
                      <a:endParaRPr lang="ru-RU" sz="1600"/>
                    </a:p>
                  </a:txBody>
                  <a:tcPr marL="100803" marR="100803" marT="50401" marB="50401">
                    <a:lnL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/>
                      <a:endParaRPr lang="ru-RU" sz="1600"/>
                    </a:p>
                  </a:txBody>
                  <a:tcPr marL="100803" marR="100803" marT="50401" marB="50401">
                    <a:lnL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1315030"/>
                  </a:ext>
                </a:extLst>
              </a:tr>
              <a:tr h="702972">
                <a:tc>
                  <a:txBody>
                    <a:bodyPr/>
                    <a:lstStyle/>
                    <a:p>
                      <a:pPr lvl="0"/>
                      <a:endParaRPr lang="ru-RU" sz="1600"/>
                    </a:p>
                  </a:txBody>
                  <a:tcPr marL="100803" marR="100803" marT="50401" marB="50401">
                    <a:lnL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/>
                      <a:endParaRPr lang="ru-RU" sz="1600"/>
                    </a:p>
                  </a:txBody>
                  <a:tcPr marL="100803" marR="100803" marT="50401" marB="50401">
                    <a:lnL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3480493"/>
                  </a:ext>
                </a:extLst>
              </a:tr>
              <a:tr h="702972">
                <a:tc>
                  <a:txBody>
                    <a:bodyPr/>
                    <a:lstStyle/>
                    <a:p>
                      <a:pPr lvl="0"/>
                      <a:endParaRPr lang="ru-RU" sz="1600"/>
                    </a:p>
                  </a:txBody>
                  <a:tcPr marL="100803" marR="100803" marT="50401" marB="50401">
                    <a:lnL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/>
                      <a:endParaRPr lang="ru-RU" sz="1600"/>
                    </a:p>
                  </a:txBody>
                  <a:tcPr marL="100803" marR="100803" marT="50401" marB="50401">
                    <a:lnL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72036"/>
                  </a:ext>
                </a:extLst>
              </a:tr>
            </a:tbl>
          </a:graphicData>
        </a:graphic>
      </p:graphicFrame>
      <p:sp>
        <p:nvSpPr>
          <p:cNvPr id="3" name="Текст 3">
            <a:extLst>
              <a:ext uri="{FF2B5EF4-FFF2-40B4-BE49-F238E27FC236}">
                <a16:creationId xmlns:a16="http://schemas.microsoft.com/office/drawing/2014/main" id="{39BEAC9F-BF8C-9628-C5F1-9F34C91B5534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21090" y="746863"/>
            <a:ext cx="10704323" cy="51969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lvl1pPr marL="0" marR="0" lvl="0" indent="0" defTabSz="1007933" fontAlgn="auto">
              <a:spcBef>
                <a:spcPts val="1105"/>
              </a:spcBef>
              <a:spcAft>
                <a:spcPts val="0"/>
              </a:spcAft>
              <a:buNone/>
              <a:tabLst/>
              <a:defRPr lang="ru-RU" sz="3086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Заголовок</a:t>
            </a:r>
          </a:p>
        </p:txBody>
      </p:sp>
      <p:sp>
        <p:nvSpPr>
          <p:cNvPr id="4" name="Текст 9">
            <a:extLst>
              <a:ext uri="{FF2B5EF4-FFF2-40B4-BE49-F238E27FC236}">
                <a16:creationId xmlns:a16="http://schemas.microsoft.com/office/drawing/2014/main" id="{8114CDFB-848F-40EE-C64A-CE8367C4207B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21968" y="349986"/>
            <a:ext cx="2531534" cy="2755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lvl1pPr marL="0" marR="0" lvl="0" indent="-251981" defTabSz="1007933" fontAlgn="auto">
              <a:spcBef>
                <a:spcPts val="1105"/>
              </a:spcBef>
              <a:spcAft>
                <a:spcPts val="0"/>
              </a:spcAft>
              <a:buNone/>
              <a:tabLst/>
              <a:defRPr lang="ru-RU" sz="132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Раздел презентации</a:t>
            </a:r>
          </a:p>
        </p:txBody>
      </p:sp>
      <p:sp>
        <p:nvSpPr>
          <p:cNvPr id="5" name="Номер слайда 3">
            <a:extLst>
              <a:ext uri="{FF2B5EF4-FFF2-40B4-BE49-F238E27FC236}">
                <a16:creationId xmlns:a16="http://schemas.microsoft.com/office/drawing/2014/main" id="{573120B8-FC7C-AA67-69A1-65896BE6165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EB1E9A4-75BC-5A4D-AB8A-DE8291B32358}" type="slidenum">
              <a:t>‹#›</a:t>
            </a:fld>
            <a:endParaRPr lang="ru-RU"/>
          </a:p>
        </p:txBody>
      </p:sp>
      <p:sp>
        <p:nvSpPr>
          <p:cNvPr id="6" name="Текст 14">
            <a:extLst>
              <a:ext uri="{FF2B5EF4-FFF2-40B4-BE49-F238E27FC236}">
                <a16:creationId xmlns:a16="http://schemas.microsoft.com/office/drawing/2014/main" id="{2103622A-F6AC-D9D1-3D94-BCAFA3989177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28486" y="2073658"/>
            <a:ext cx="5841406" cy="703466"/>
          </a:xfrm>
          <a:prstGeom prst="rect">
            <a:avLst/>
          </a:prstGeom>
          <a:noFill/>
          <a:ln w="9528">
            <a:solidFill>
              <a:srgbClr val="7F7F7F"/>
            </a:solidFill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293979" marR="0" lvl="0" indent="-293979" defTabSz="1007933" fontAlgn="auto">
              <a:spcBef>
                <a:spcPts val="1105"/>
              </a:spcBef>
              <a:spcAft>
                <a:spcPts val="0"/>
              </a:spcAft>
              <a:buSzPct val="100000"/>
              <a:buFont typeface="Arial"/>
              <a:buAutoNum type="arabicPeriod"/>
              <a:tabLst/>
              <a:defRPr lang="ru-RU" sz="1984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Блок презентации</a:t>
            </a:r>
          </a:p>
        </p:txBody>
      </p:sp>
      <p:sp>
        <p:nvSpPr>
          <p:cNvPr id="7" name="Текст 14">
            <a:extLst>
              <a:ext uri="{FF2B5EF4-FFF2-40B4-BE49-F238E27FC236}">
                <a16:creationId xmlns:a16="http://schemas.microsoft.com/office/drawing/2014/main" id="{C576697B-4B69-33BB-0C9A-F0D766CD2FF7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6369893" y="2073658"/>
            <a:ext cx="1735970" cy="703466"/>
          </a:xfrm>
          <a:prstGeom prst="rect">
            <a:avLst/>
          </a:prstGeom>
          <a:noFill/>
          <a:ln w="9528">
            <a:solidFill>
              <a:srgbClr val="7F7F7F"/>
            </a:solidFill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1007933" fontAlgn="auto">
              <a:spcBef>
                <a:spcPts val="1105"/>
              </a:spcBef>
              <a:spcAft>
                <a:spcPts val="0"/>
              </a:spcAft>
              <a:buNone/>
              <a:tabLst/>
              <a:defRPr lang="ru-RU" sz="1984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ХХ мин</a:t>
            </a:r>
          </a:p>
        </p:txBody>
      </p:sp>
      <p:sp>
        <p:nvSpPr>
          <p:cNvPr id="8" name="Текст 14">
            <a:extLst>
              <a:ext uri="{FF2B5EF4-FFF2-40B4-BE49-F238E27FC236}">
                <a16:creationId xmlns:a16="http://schemas.microsoft.com/office/drawing/2014/main" id="{394C4701-2C54-3FC4-6444-FEA0D0F848E2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28486" y="2777133"/>
            <a:ext cx="5841406" cy="701143"/>
          </a:xfrm>
          <a:prstGeom prst="rect">
            <a:avLst/>
          </a:prstGeom>
          <a:solidFill>
            <a:srgbClr val="001E47"/>
          </a:solidFill>
          <a:ln w="9528">
            <a:solidFill>
              <a:srgbClr val="7F7F7F"/>
            </a:solidFill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293979" marR="0" lvl="0" indent="-293979" defTabSz="1007933" fontAlgn="auto">
              <a:spcBef>
                <a:spcPts val="1105"/>
              </a:spcBef>
              <a:spcAft>
                <a:spcPts val="0"/>
              </a:spcAft>
              <a:buSzPct val="100000"/>
              <a:buFont typeface="Arial"/>
              <a:buAutoNum type="arabicPeriod" startAt="2"/>
              <a:tabLst/>
              <a:defRPr lang="ru-RU" sz="1984" b="1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Блок презентации</a:t>
            </a:r>
          </a:p>
        </p:txBody>
      </p:sp>
      <p:sp>
        <p:nvSpPr>
          <p:cNvPr id="9" name="Текст 14">
            <a:extLst>
              <a:ext uri="{FF2B5EF4-FFF2-40B4-BE49-F238E27FC236}">
                <a16:creationId xmlns:a16="http://schemas.microsoft.com/office/drawing/2014/main" id="{20299158-C23D-2B2F-CDFC-67F2E3F1571D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28486" y="3478267"/>
            <a:ext cx="5841397" cy="701143"/>
          </a:xfrm>
          <a:prstGeom prst="rect">
            <a:avLst/>
          </a:prstGeom>
          <a:noFill/>
          <a:ln w="9528">
            <a:solidFill>
              <a:srgbClr val="7F7F7F"/>
            </a:solidFill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293979" marR="0" lvl="0" indent="-293979" defTabSz="1007933" fontAlgn="auto">
              <a:spcBef>
                <a:spcPts val="1105"/>
              </a:spcBef>
              <a:spcAft>
                <a:spcPts val="0"/>
              </a:spcAft>
              <a:buSzPct val="100000"/>
              <a:buFont typeface="Arial"/>
              <a:buAutoNum type="arabicPeriod" startAt="3"/>
              <a:tabLst/>
              <a:defRPr lang="ru-RU" sz="1984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Блок презентации</a:t>
            </a:r>
          </a:p>
        </p:txBody>
      </p:sp>
      <p:sp>
        <p:nvSpPr>
          <p:cNvPr id="10" name="Текст 14">
            <a:extLst>
              <a:ext uri="{FF2B5EF4-FFF2-40B4-BE49-F238E27FC236}">
                <a16:creationId xmlns:a16="http://schemas.microsoft.com/office/drawing/2014/main" id="{E128EB84-40BD-AB4F-DD35-03145006A34C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28486" y="4179411"/>
            <a:ext cx="5841397" cy="709821"/>
          </a:xfrm>
          <a:prstGeom prst="rect">
            <a:avLst/>
          </a:prstGeom>
          <a:noFill/>
          <a:ln w="9528">
            <a:solidFill>
              <a:srgbClr val="7F7F7F"/>
            </a:solidFill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293979" marR="0" lvl="0" indent="-293979" defTabSz="1007933" fontAlgn="auto">
              <a:spcBef>
                <a:spcPts val="1105"/>
              </a:spcBef>
              <a:spcAft>
                <a:spcPts val="0"/>
              </a:spcAft>
              <a:buSzPct val="100000"/>
              <a:buFont typeface="Arial"/>
              <a:buAutoNum type="arabicPeriod" startAt="4"/>
              <a:tabLst/>
              <a:defRPr lang="ru-RU" sz="1984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Блок презентации</a:t>
            </a:r>
          </a:p>
        </p:txBody>
      </p:sp>
      <p:sp>
        <p:nvSpPr>
          <p:cNvPr id="11" name="Текст 14">
            <a:extLst>
              <a:ext uri="{FF2B5EF4-FFF2-40B4-BE49-F238E27FC236}">
                <a16:creationId xmlns:a16="http://schemas.microsoft.com/office/drawing/2014/main" id="{278F3E01-C6D5-496F-E58C-E0341542EC47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28495" y="4887413"/>
            <a:ext cx="5841397" cy="698345"/>
          </a:xfrm>
          <a:prstGeom prst="rect">
            <a:avLst/>
          </a:prstGeom>
          <a:noFill/>
          <a:ln w="9528">
            <a:solidFill>
              <a:srgbClr val="7F7F7F"/>
            </a:solidFill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293979" marR="0" lvl="0" indent="-293979" defTabSz="1007933" fontAlgn="auto">
              <a:spcBef>
                <a:spcPts val="1105"/>
              </a:spcBef>
              <a:spcAft>
                <a:spcPts val="0"/>
              </a:spcAft>
              <a:buSzPct val="100000"/>
              <a:buFont typeface="Arial"/>
              <a:buAutoNum type="arabicPeriod" startAt="5"/>
              <a:tabLst/>
              <a:defRPr lang="ru-RU" sz="1984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Блок презентации</a:t>
            </a:r>
          </a:p>
        </p:txBody>
      </p:sp>
      <p:sp>
        <p:nvSpPr>
          <p:cNvPr id="12" name="Текст 14">
            <a:extLst>
              <a:ext uri="{FF2B5EF4-FFF2-40B4-BE49-F238E27FC236}">
                <a16:creationId xmlns:a16="http://schemas.microsoft.com/office/drawing/2014/main" id="{8D9AD5AC-BB54-139B-87A1-BA3A8E06FF61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6369893" y="5587514"/>
            <a:ext cx="1735970" cy="696535"/>
          </a:xfrm>
          <a:prstGeom prst="rect">
            <a:avLst/>
          </a:prstGeom>
          <a:solidFill>
            <a:srgbClr val="ECECEC"/>
          </a:solidFill>
          <a:ln w="9528">
            <a:solidFill>
              <a:srgbClr val="7F7F7F"/>
            </a:solidFill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1007933" fontAlgn="auto">
              <a:spcBef>
                <a:spcPts val="1105"/>
              </a:spcBef>
              <a:spcAft>
                <a:spcPts val="0"/>
              </a:spcAft>
              <a:buNone/>
              <a:tabLst/>
              <a:defRPr lang="ru-RU" sz="1984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ХХ мин</a:t>
            </a:r>
          </a:p>
        </p:txBody>
      </p:sp>
      <p:sp>
        <p:nvSpPr>
          <p:cNvPr id="13" name="Текст 14">
            <a:extLst>
              <a:ext uri="{FF2B5EF4-FFF2-40B4-BE49-F238E27FC236}">
                <a16:creationId xmlns:a16="http://schemas.microsoft.com/office/drawing/2014/main" id="{B0C1FAFB-9815-624F-468F-9A969FB45C39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6369893" y="2777133"/>
            <a:ext cx="1735970" cy="703466"/>
          </a:xfrm>
          <a:prstGeom prst="rect">
            <a:avLst/>
          </a:prstGeom>
          <a:solidFill>
            <a:srgbClr val="001E47"/>
          </a:solidFill>
          <a:ln w="9528">
            <a:solidFill>
              <a:srgbClr val="7F7F7F"/>
            </a:solidFill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1007933" fontAlgn="auto">
              <a:spcBef>
                <a:spcPts val="1105"/>
              </a:spcBef>
              <a:spcAft>
                <a:spcPts val="0"/>
              </a:spcAft>
              <a:buNone/>
              <a:tabLst/>
              <a:defRPr lang="ru-RU" sz="1984" b="1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ХХ мин</a:t>
            </a:r>
          </a:p>
        </p:txBody>
      </p:sp>
      <p:sp>
        <p:nvSpPr>
          <p:cNvPr id="14" name="Текст 14">
            <a:extLst>
              <a:ext uri="{FF2B5EF4-FFF2-40B4-BE49-F238E27FC236}">
                <a16:creationId xmlns:a16="http://schemas.microsoft.com/office/drawing/2014/main" id="{D5BF0951-895C-57DF-87BB-20221BBB5EEA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6369893" y="3480590"/>
            <a:ext cx="1735970" cy="703466"/>
          </a:xfrm>
          <a:prstGeom prst="rect">
            <a:avLst/>
          </a:prstGeom>
          <a:noFill/>
          <a:ln w="9528">
            <a:solidFill>
              <a:srgbClr val="7F7F7F"/>
            </a:solidFill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1007933" fontAlgn="auto">
              <a:spcBef>
                <a:spcPts val="1105"/>
              </a:spcBef>
              <a:spcAft>
                <a:spcPts val="0"/>
              </a:spcAft>
              <a:buNone/>
              <a:tabLst/>
              <a:defRPr lang="ru-RU" sz="1984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ХХ мин</a:t>
            </a:r>
          </a:p>
        </p:txBody>
      </p:sp>
      <p:sp>
        <p:nvSpPr>
          <p:cNvPr id="15" name="Текст 14">
            <a:extLst>
              <a:ext uri="{FF2B5EF4-FFF2-40B4-BE49-F238E27FC236}">
                <a16:creationId xmlns:a16="http://schemas.microsoft.com/office/drawing/2014/main" id="{0B889C57-6C07-BB11-40FA-766B2549E88A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6369893" y="4184056"/>
            <a:ext cx="1735970" cy="703356"/>
          </a:xfrm>
          <a:prstGeom prst="rect">
            <a:avLst/>
          </a:prstGeom>
          <a:noFill/>
          <a:ln w="9528">
            <a:solidFill>
              <a:srgbClr val="7F7F7F"/>
            </a:solidFill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1007933" fontAlgn="auto">
              <a:spcBef>
                <a:spcPts val="1105"/>
              </a:spcBef>
              <a:spcAft>
                <a:spcPts val="0"/>
              </a:spcAft>
              <a:buNone/>
              <a:tabLst/>
              <a:defRPr lang="ru-RU" sz="1984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ХХ мин</a:t>
            </a:r>
          </a:p>
        </p:txBody>
      </p:sp>
      <p:sp>
        <p:nvSpPr>
          <p:cNvPr id="16" name="Текст 14">
            <a:extLst>
              <a:ext uri="{FF2B5EF4-FFF2-40B4-BE49-F238E27FC236}">
                <a16:creationId xmlns:a16="http://schemas.microsoft.com/office/drawing/2014/main" id="{093F0E0B-5E25-AA37-496F-4D647E2E05AB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6369893" y="4887413"/>
            <a:ext cx="1735970" cy="700101"/>
          </a:xfrm>
          <a:prstGeom prst="rect">
            <a:avLst/>
          </a:prstGeom>
          <a:noFill/>
          <a:ln w="9528">
            <a:solidFill>
              <a:srgbClr val="7F7F7F"/>
            </a:solidFill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1007933" fontAlgn="auto">
              <a:spcBef>
                <a:spcPts val="1105"/>
              </a:spcBef>
              <a:spcAft>
                <a:spcPts val="0"/>
              </a:spcAft>
              <a:buNone/>
              <a:tabLst/>
              <a:defRPr lang="ru-RU" sz="1984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ХХ мин</a:t>
            </a:r>
          </a:p>
        </p:txBody>
      </p:sp>
      <p:sp>
        <p:nvSpPr>
          <p:cNvPr id="17" name="Текст 14">
            <a:extLst>
              <a:ext uri="{FF2B5EF4-FFF2-40B4-BE49-F238E27FC236}">
                <a16:creationId xmlns:a16="http://schemas.microsoft.com/office/drawing/2014/main" id="{8252EC5B-6C79-CFA3-262D-ABB75AF054B1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28486" y="5589270"/>
            <a:ext cx="5841397" cy="694779"/>
          </a:xfrm>
          <a:prstGeom prst="rect">
            <a:avLst/>
          </a:prstGeom>
          <a:solidFill>
            <a:srgbClr val="ECECEC"/>
          </a:solidFill>
          <a:ln w="9528">
            <a:solidFill>
              <a:srgbClr val="7F7F7F"/>
            </a:solidFill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293979" marR="0" lvl="0" indent="-293979" defTabSz="1007933" fontAlgn="auto">
              <a:spcBef>
                <a:spcPts val="1105"/>
              </a:spcBef>
              <a:spcAft>
                <a:spcPts val="0"/>
              </a:spcAft>
              <a:buNone/>
              <a:tabLst/>
              <a:defRPr lang="ru-RU" sz="1984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Блок для продолжительности воркшопа</a:t>
            </a:r>
          </a:p>
        </p:txBody>
      </p:sp>
      <p:pic>
        <p:nvPicPr>
          <p:cNvPr id="18" name="Рисунок 21">
            <a:extLst>
              <a:ext uri="{FF2B5EF4-FFF2-40B4-BE49-F238E27FC236}">
                <a16:creationId xmlns:a16="http://schemas.microsoft.com/office/drawing/2014/main" id="{B7D0C340-2C40-6E0A-C806-B26695687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572862">
            <a:off x="9911922" y="242699"/>
            <a:ext cx="7055711" cy="7055894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37825159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Адженда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8">
            <a:extLst>
              <a:ext uri="{FF2B5EF4-FFF2-40B4-BE49-F238E27FC236}">
                <a16:creationId xmlns:a16="http://schemas.microsoft.com/office/drawing/2014/main" id="{545B0B47-261E-AA63-0F2B-00398AD28D65}"/>
              </a:ext>
            </a:extLst>
          </p:cNvPr>
          <p:cNvGraphicFramePr>
            <a:graphicFrameLocks noGrp="1"/>
          </p:cNvGraphicFramePr>
          <p:nvPr/>
        </p:nvGraphicFramePr>
        <p:xfrm>
          <a:off x="528486" y="2073658"/>
          <a:ext cx="7577376" cy="4920788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843016">
                  <a:extLst>
                    <a:ext uri="{9D8B030D-6E8A-4147-A177-3AD203B41FA5}">
                      <a16:colId xmlns:a16="http://schemas.microsoft.com/office/drawing/2014/main" val="1005845183"/>
                    </a:ext>
                  </a:extLst>
                </a:gridCol>
                <a:gridCol w="1734360">
                  <a:extLst>
                    <a:ext uri="{9D8B030D-6E8A-4147-A177-3AD203B41FA5}">
                      <a16:colId xmlns:a16="http://schemas.microsoft.com/office/drawing/2014/main" val="1941491189"/>
                    </a:ext>
                  </a:extLst>
                </a:gridCol>
              </a:tblGrid>
              <a:tr h="702972">
                <a:tc>
                  <a:txBody>
                    <a:bodyPr/>
                    <a:lstStyle/>
                    <a:p>
                      <a:pPr lvl="0"/>
                      <a:endParaRPr lang="ru-RU" sz="1600"/>
                    </a:p>
                  </a:txBody>
                  <a:tcPr marL="100803" marR="100803" marT="50401" marB="50401">
                    <a:lnL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/>
                      <a:endParaRPr lang="ru-RU" sz="1600"/>
                    </a:p>
                  </a:txBody>
                  <a:tcPr marL="100803" marR="100803" marT="50401" marB="50401">
                    <a:lnL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7386254"/>
                  </a:ext>
                </a:extLst>
              </a:tr>
              <a:tr h="702972">
                <a:tc>
                  <a:txBody>
                    <a:bodyPr/>
                    <a:lstStyle/>
                    <a:p>
                      <a:pPr lvl="0"/>
                      <a:endParaRPr lang="ru-RU" sz="1600"/>
                    </a:p>
                  </a:txBody>
                  <a:tcPr marL="100803" marR="100803" marT="50401" marB="50401">
                    <a:lnL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/>
                      <a:endParaRPr lang="ru-RU" sz="1600"/>
                    </a:p>
                  </a:txBody>
                  <a:tcPr marL="100803" marR="100803" marT="50401" marB="50401">
                    <a:lnL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7110604"/>
                  </a:ext>
                </a:extLst>
              </a:tr>
              <a:tr h="702972">
                <a:tc>
                  <a:txBody>
                    <a:bodyPr/>
                    <a:lstStyle/>
                    <a:p>
                      <a:pPr lvl="0"/>
                      <a:endParaRPr lang="ru-RU" sz="1600"/>
                    </a:p>
                  </a:txBody>
                  <a:tcPr marL="100803" marR="100803" marT="50401" marB="50401">
                    <a:lnL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/>
                      <a:endParaRPr lang="ru-RU" sz="1600"/>
                    </a:p>
                  </a:txBody>
                  <a:tcPr marL="100803" marR="100803" marT="50401" marB="50401">
                    <a:lnL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7343256"/>
                  </a:ext>
                </a:extLst>
              </a:tr>
              <a:tr h="702972">
                <a:tc>
                  <a:txBody>
                    <a:bodyPr/>
                    <a:lstStyle/>
                    <a:p>
                      <a:pPr lvl="0"/>
                      <a:endParaRPr lang="ru-RU" sz="1600"/>
                    </a:p>
                  </a:txBody>
                  <a:tcPr marL="100803" marR="100803" marT="50401" marB="50401">
                    <a:lnL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/>
                      <a:endParaRPr lang="ru-RU" sz="1600"/>
                    </a:p>
                  </a:txBody>
                  <a:tcPr marL="100803" marR="100803" marT="50401" marB="50401">
                    <a:lnL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2411802"/>
                  </a:ext>
                </a:extLst>
              </a:tr>
              <a:tr h="702972">
                <a:tc>
                  <a:txBody>
                    <a:bodyPr/>
                    <a:lstStyle/>
                    <a:p>
                      <a:pPr lvl="0"/>
                      <a:endParaRPr lang="ru-RU" sz="1600"/>
                    </a:p>
                  </a:txBody>
                  <a:tcPr marL="100803" marR="100803" marT="50401" marB="50401">
                    <a:lnL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/>
                      <a:endParaRPr lang="ru-RU" sz="1600"/>
                    </a:p>
                  </a:txBody>
                  <a:tcPr marL="100803" marR="100803" marT="50401" marB="50401">
                    <a:lnL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2890580"/>
                  </a:ext>
                </a:extLst>
              </a:tr>
              <a:tr h="702972">
                <a:tc>
                  <a:txBody>
                    <a:bodyPr/>
                    <a:lstStyle/>
                    <a:p>
                      <a:pPr lvl="0"/>
                      <a:endParaRPr lang="ru-RU" sz="1600"/>
                    </a:p>
                  </a:txBody>
                  <a:tcPr marL="100803" marR="100803" marT="50401" marB="50401">
                    <a:lnL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/>
                      <a:endParaRPr lang="ru-RU" sz="1600"/>
                    </a:p>
                  </a:txBody>
                  <a:tcPr marL="100803" marR="100803" marT="50401" marB="50401">
                    <a:lnL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6865811"/>
                  </a:ext>
                </a:extLst>
              </a:tr>
              <a:tr h="702972">
                <a:tc>
                  <a:txBody>
                    <a:bodyPr/>
                    <a:lstStyle/>
                    <a:p>
                      <a:pPr lvl="0"/>
                      <a:endParaRPr lang="ru-RU" sz="1600"/>
                    </a:p>
                  </a:txBody>
                  <a:tcPr marL="100803" marR="100803" marT="50401" marB="50401">
                    <a:lnL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/>
                      <a:endParaRPr lang="ru-RU" sz="1600"/>
                    </a:p>
                  </a:txBody>
                  <a:tcPr marL="100803" marR="100803" marT="50401" marB="50401">
                    <a:lnL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5751242"/>
                  </a:ext>
                </a:extLst>
              </a:tr>
            </a:tbl>
          </a:graphicData>
        </a:graphic>
      </p:graphicFrame>
      <p:sp>
        <p:nvSpPr>
          <p:cNvPr id="3" name="Текст 3">
            <a:extLst>
              <a:ext uri="{FF2B5EF4-FFF2-40B4-BE49-F238E27FC236}">
                <a16:creationId xmlns:a16="http://schemas.microsoft.com/office/drawing/2014/main" id="{BC151733-F4AB-395D-BDB9-DBC2622E9B68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21090" y="746863"/>
            <a:ext cx="10704323" cy="51969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lvl1pPr marL="0" marR="0" lvl="0" indent="0" defTabSz="1007933" fontAlgn="auto">
              <a:spcBef>
                <a:spcPts val="1105"/>
              </a:spcBef>
              <a:spcAft>
                <a:spcPts val="0"/>
              </a:spcAft>
              <a:buNone/>
              <a:tabLst/>
              <a:defRPr lang="ru-RU" sz="3086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Заголовок</a:t>
            </a:r>
          </a:p>
        </p:txBody>
      </p:sp>
      <p:sp>
        <p:nvSpPr>
          <p:cNvPr id="4" name="Текст 9">
            <a:extLst>
              <a:ext uri="{FF2B5EF4-FFF2-40B4-BE49-F238E27FC236}">
                <a16:creationId xmlns:a16="http://schemas.microsoft.com/office/drawing/2014/main" id="{9C21DD11-6BA8-BF52-BBE2-CA73B1700998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21968" y="349986"/>
            <a:ext cx="2531534" cy="2755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lvl1pPr marL="0" marR="0" lvl="0" indent="-251981" defTabSz="1007933" fontAlgn="auto">
              <a:spcBef>
                <a:spcPts val="1105"/>
              </a:spcBef>
              <a:spcAft>
                <a:spcPts val="0"/>
              </a:spcAft>
              <a:buNone/>
              <a:tabLst/>
              <a:defRPr lang="ru-RU" sz="132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Раздел презентации</a:t>
            </a:r>
          </a:p>
        </p:txBody>
      </p:sp>
      <p:sp>
        <p:nvSpPr>
          <p:cNvPr id="5" name="Номер слайда 3">
            <a:extLst>
              <a:ext uri="{FF2B5EF4-FFF2-40B4-BE49-F238E27FC236}">
                <a16:creationId xmlns:a16="http://schemas.microsoft.com/office/drawing/2014/main" id="{EE9861AB-02EF-B429-B438-8977CA6494F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33F302B-44EA-9F40-BAEE-5485471AFC34}" type="slidenum">
              <a:t>‹#›</a:t>
            </a:fld>
            <a:endParaRPr lang="ru-RU"/>
          </a:p>
        </p:txBody>
      </p:sp>
      <p:sp>
        <p:nvSpPr>
          <p:cNvPr id="6" name="Текст 14">
            <a:extLst>
              <a:ext uri="{FF2B5EF4-FFF2-40B4-BE49-F238E27FC236}">
                <a16:creationId xmlns:a16="http://schemas.microsoft.com/office/drawing/2014/main" id="{D9A96EAD-3744-D035-579D-293D17136918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28486" y="2073658"/>
            <a:ext cx="5841406" cy="703466"/>
          </a:xfrm>
          <a:prstGeom prst="rect">
            <a:avLst/>
          </a:prstGeom>
          <a:noFill/>
          <a:ln w="9528">
            <a:solidFill>
              <a:srgbClr val="7F7F7F"/>
            </a:solidFill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293979" marR="0" lvl="0" indent="-293979" defTabSz="1007933" fontAlgn="auto">
              <a:spcBef>
                <a:spcPts val="1105"/>
              </a:spcBef>
              <a:spcAft>
                <a:spcPts val="0"/>
              </a:spcAft>
              <a:buSzPct val="100000"/>
              <a:buFont typeface="Arial"/>
              <a:buAutoNum type="arabicPeriod"/>
              <a:tabLst/>
              <a:defRPr lang="ru-RU" sz="1984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Блок презентации</a:t>
            </a:r>
          </a:p>
        </p:txBody>
      </p:sp>
      <p:sp>
        <p:nvSpPr>
          <p:cNvPr id="7" name="Текст 14">
            <a:extLst>
              <a:ext uri="{FF2B5EF4-FFF2-40B4-BE49-F238E27FC236}">
                <a16:creationId xmlns:a16="http://schemas.microsoft.com/office/drawing/2014/main" id="{46C06FF8-6186-FB2D-E5B3-B3F011B87689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6369893" y="2073658"/>
            <a:ext cx="1735970" cy="703466"/>
          </a:xfrm>
          <a:prstGeom prst="rect">
            <a:avLst/>
          </a:prstGeom>
          <a:noFill/>
          <a:ln w="9528">
            <a:solidFill>
              <a:srgbClr val="7F7F7F"/>
            </a:solidFill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1007933" fontAlgn="auto">
              <a:spcBef>
                <a:spcPts val="1105"/>
              </a:spcBef>
              <a:spcAft>
                <a:spcPts val="0"/>
              </a:spcAft>
              <a:buNone/>
              <a:tabLst/>
              <a:defRPr lang="ru-RU" sz="1984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ХХ мин</a:t>
            </a:r>
          </a:p>
        </p:txBody>
      </p:sp>
      <p:sp>
        <p:nvSpPr>
          <p:cNvPr id="8" name="Текст 14">
            <a:extLst>
              <a:ext uri="{FF2B5EF4-FFF2-40B4-BE49-F238E27FC236}">
                <a16:creationId xmlns:a16="http://schemas.microsoft.com/office/drawing/2014/main" id="{22FBE913-C599-8F50-3E26-147E64C0CE26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28486" y="2777133"/>
            <a:ext cx="5841406" cy="701143"/>
          </a:xfrm>
          <a:prstGeom prst="rect">
            <a:avLst/>
          </a:prstGeom>
          <a:noFill/>
          <a:ln w="9528">
            <a:solidFill>
              <a:srgbClr val="7F7F7F"/>
            </a:solidFill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293979" marR="0" lvl="0" indent="-293979" defTabSz="1007933" fontAlgn="auto">
              <a:spcBef>
                <a:spcPts val="1105"/>
              </a:spcBef>
              <a:spcAft>
                <a:spcPts val="0"/>
              </a:spcAft>
              <a:buSzPct val="100000"/>
              <a:buFont typeface="Arial"/>
              <a:buAutoNum type="arabicPeriod" startAt="2"/>
              <a:tabLst/>
              <a:defRPr lang="ru-RU" sz="1984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Блок презентации</a:t>
            </a:r>
          </a:p>
        </p:txBody>
      </p:sp>
      <p:sp>
        <p:nvSpPr>
          <p:cNvPr id="9" name="Текст 14">
            <a:extLst>
              <a:ext uri="{FF2B5EF4-FFF2-40B4-BE49-F238E27FC236}">
                <a16:creationId xmlns:a16="http://schemas.microsoft.com/office/drawing/2014/main" id="{A9B78C64-CAAE-9276-2F43-FB4850CCBB3D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28486" y="3478267"/>
            <a:ext cx="5841397" cy="701143"/>
          </a:xfrm>
          <a:prstGeom prst="rect">
            <a:avLst/>
          </a:prstGeom>
          <a:solidFill>
            <a:srgbClr val="001E47"/>
          </a:solidFill>
          <a:ln w="9528">
            <a:solidFill>
              <a:srgbClr val="7F7F7F"/>
            </a:solidFill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293979" marR="0" lvl="0" indent="-293979" defTabSz="1007933" fontAlgn="auto">
              <a:spcBef>
                <a:spcPts val="1105"/>
              </a:spcBef>
              <a:spcAft>
                <a:spcPts val="0"/>
              </a:spcAft>
              <a:buSzPct val="100000"/>
              <a:buFont typeface="Arial"/>
              <a:buAutoNum type="arabicPeriod" startAt="3"/>
              <a:tabLst/>
              <a:defRPr lang="ru-RU" sz="1984" b="1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Блок презентации</a:t>
            </a:r>
          </a:p>
        </p:txBody>
      </p:sp>
      <p:sp>
        <p:nvSpPr>
          <p:cNvPr id="10" name="Текст 14">
            <a:extLst>
              <a:ext uri="{FF2B5EF4-FFF2-40B4-BE49-F238E27FC236}">
                <a16:creationId xmlns:a16="http://schemas.microsoft.com/office/drawing/2014/main" id="{8B12FD6E-8747-4775-DCB8-83FBCF27C700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28486" y="4179411"/>
            <a:ext cx="5841397" cy="709821"/>
          </a:xfrm>
          <a:prstGeom prst="rect">
            <a:avLst/>
          </a:prstGeom>
          <a:noFill/>
          <a:ln w="9528">
            <a:solidFill>
              <a:srgbClr val="7F7F7F"/>
            </a:solidFill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293979" marR="0" lvl="0" indent="-293979" defTabSz="1007933" fontAlgn="auto">
              <a:spcBef>
                <a:spcPts val="1105"/>
              </a:spcBef>
              <a:spcAft>
                <a:spcPts val="0"/>
              </a:spcAft>
              <a:buSzPct val="100000"/>
              <a:buFont typeface="Arial"/>
              <a:buAutoNum type="arabicPeriod" startAt="4"/>
              <a:tabLst/>
              <a:defRPr lang="ru-RU" sz="1984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Блок презентации</a:t>
            </a:r>
          </a:p>
        </p:txBody>
      </p:sp>
      <p:sp>
        <p:nvSpPr>
          <p:cNvPr id="11" name="Текст 14">
            <a:extLst>
              <a:ext uri="{FF2B5EF4-FFF2-40B4-BE49-F238E27FC236}">
                <a16:creationId xmlns:a16="http://schemas.microsoft.com/office/drawing/2014/main" id="{31EF3CC9-E0E2-5CD6-DA9E-A915C6777287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28495" y="4887413"/>
            <a:ext cx="5841397" cy="698345"/>
          </a:xfrm>
          <a:prstGeom prst="rect">
            <a:avLst/>
          </a:prstGeom>
          <a:noFill/>
          <a:ln w="9528">
            <a:solidFill>
              <a:srgbClr val="7F7F7F"/>
            </a:solidFill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293979" marR="0" lvl="0" indent="-293979" defTabSz="1007933" fontAlgn="auto">
              <a:spcBef>
                <a:spcPts val="1105"/>
              </a:spcBef>
              <a:spcAft>
                <a:spcPts val="0"/>
              </a:spcAft>
              <a:buSzPct val="100000"/>
              <a:buFont typeface="Arial"/>
              <a:buAutoNum type="arabicPeriod" startAt="5"/>
              <a:tabLst/>
              <a:defRPr lang="ru-RU" sz="1984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Блок презентации</a:t>
            </a:r>
          </a:p>
        </p:txBody>
      </p:sp>
      <p:sp>
        <p:nvSpPr>
          <p:cNvPr id="12" name="Текст 14">
            <a:extLst>
              <a:ext uri="{FF2B5EF4-FFF2-40B4-BE49-F238E27FC236}">
                <a16:creationId xmlns:a16="http://schemas.microsoft.com/office/drawing/2014/main" id="{42F45DA2-A415-EE16-0B73-375F622C3F55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6369893" y="5587514"/>
            <a:ext cx="1735970" cy="705797"/>
          </a:xfrm>
          <a:prstGeom prst="rect">
            <a:avLst/>
          </a:prstGeom>
          <a:noFill/>
          <a:ln w="9528">
            <a:solidFill>
              <a:srgbClr val="7F7F7F"/>
            </a:solidFill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1007933" fontAlgn="auto">
              <a:spcBef>
                <a:spcPts val="1105"/>
              </a:spcBef>
              <a:spcAft>
                <a:spcPts val="0"/>
              </a:spcAft>
              <a:buNone/>
              <a:tabLst/>
              <a:defRPr lang="ru-RU" sz="1984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ХХ мин</a:t>
            </a:r>
          </a:p>
        </p:txBody>
      </p:sp>
      <p:sp>
        <p:nvSpPr>
          <p:cNvPr id="13" name="Текст 14">
            <a:extLst>
              <a:ext uri="{FF2B5EF4-FFF2-40B4-BE49-F238E27FC236}">
                <a16:creationId xmlns:a16="http://schemas.microsoft.com/office/drawing/2014/main" id="{A0BD85AD-FD06-298A-5233-E18DEF9BC5E3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6369893" y="2777133"/>
            <a:ext cx="1735970" cy="703466"/>
          </a:xfrm>
          <a:prstGeom prst="rect">
            <a:avLst/>
          </a:prstGeom>
          <a:noFill/>
          <a:ln w="9528">
            <a:solidFill>
              <a:srgbClr val="7F7F7F"/>
            </a:solidFill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1007933" fontAlgn="auto">
              <a:spcBef>
                <a:spcPts val="1105"/>
              </a:spcBef>
              <a:spcAft>
                <a:spcPts val="0"/>
              </a:spcAft>
              <a:buNone/>
              <a:tabLst/>
              <a:defRPr lang="ru-RU" sz="1984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ХХ мин</a:t>
            </a:r>
          </a:p>
        </p:txBody>
      </p:sp>
      <p:sp>
        <p:nvSpPr>
          <p:cNvPr id="14" name="Текст 14">
            <a:extLst>
              <a:ext uri="{FF2B5EF4-FFF2-40B4-BE49-F238E27FC236}">
                <a16:creationId xmlns:a16="http://schemas.microsoft.com/office/drawing/2014/main" id="{DF47DCF5-1BD1-C960-3BB3-592B9BC8B9AE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6369893" y="3480590"/>
            <a:ext cx="1735970" cy="703466"/>
          </a:xfrm>
          <a:prstGeom prst="rect">
            <a:avLst/>
          </a:prstGeom>
          <a:solidFill>
            <a:srgbClr val="001E47"/>
          </a:solidFill>
          <a:ln w="9528">
            <a:solidFill>
              <a:srgbClr val="7F7F7F"/>
            </a:solidFill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1007933" fontAlgn="auto">
              <a:spcBef>
                <a:spcPts val="1105"/>
              </a:spcBef>
              <a:spcAft>
                <a:spcPts val="0"/>
              </a:spcAft>
              <a:buNone/>
              <a:tabLst/>
              <a:defRPr lang="ru-RU" sz="1984" b="1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ХХ мин</a:t>
            </a:r>
          </a:p>
        </p:txBody>
      </p:sp>
      <p:sp>
        <p:nvSpPr>
          <p:cNvPr id="15" name="Текст 14">
            <a:extLst>
              <a:ext uri="{FF2B5EF4-FFF2-40B4-BE49-F238E27FC236}">
                <a16:creationId xmlns:a16="http://schemas.microsoft.com/office/drawing/2014/main" id="{50561B6F-0E5B-B673-B622-0F17B1EF38D6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6369893" y="4184056"/>
            <a:ext cx="1735970" cy="703356"/>
          </a:xfrm>
          <a:prstGeom prst="rect">
            <a:avLst/>
          </a:prstGeom>
          <a:noFill/>
          <a:ln w="9528">
            <a:solidFill>
              <a:srgbClr val="7F7F7F"/>
            </a:solidFill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1007933" fontAlgn="auto">
              <a:spcBef>
                <a:spcPts val="1105"/>
              </a:spcBef>
              <a:spcAft>
                <a:spcPts val="0"/>
              </a:spcAft>
              <a:buNone/>
              <a:tabLst/>
              <a:defRPr lang="ru-RU" sz="1984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ХХ мин</a:t>
            </a:r>
          </a:p>
        </p:txBody>
      </p:sp>
      <p:sp>
        <p:nvSpPr>
          <p:cNvPr id="16" name="Текст 14">
            <a:extLst>
              <a:ext uri="{FF2B5EF4-FFF2-40B4-BE49-F238E27FC236}">
                <a16:creationId xmlns:a16="http://schemas.microsoft.com/office/drawing/2014/main" id="{D110FB4F-A2CF-79D5-14AF-95536C396CF9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6369893" y="4887413"/>
            <a:ext cx="1735970" cy="700101"/>
          </a:xfrm>
          <a:prstGeom prst="rect">
            <a:avLst/>
          </a:prstGeom>
          <a:noFill/>
          <a:ln w="9528">
            <a:solidFill>
              <a:srgbClr val="7F7F7F"/>
            </a:solidFill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1007933" fontAlgn="auto">
              <a:spcBef>
                <a:spcPts val="1105"/>
              </a:spcBef>
              <a:spcAft>
                <a:spcPts val="0"/>
              </a:spcAft>
              <a:buNone/>
              <a:tabLst/>
              <a:defRPr lang="ru-RU" sz="1984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ХХ мин</a:t>
            </a:r>
          </a:p>
        </p:txBody>
      </p:sp>
      <p:sp>
        <p:nvSpPr>
          <p:cNvPr id="17" name="Текст 14">
            <a:extLst>
              <a:ext uri="{FF2B5EF4-FFF2-40B4-BE49-F238E27FC236}">
                <a16:creationId xmlns:a16="http://schemas.microsoft.com/office/drawing/2014/main" id="{7A815060-C581-236E-62C0-2A59548662B2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28486" y="5594902"/>
            <a:ext cx="5841397" cy="703466"/>
          </a:xfrm>
          <a:prstGeom prst="rect">
            <a:avLst/>
          </a:prstGeom>
          <a:noFill/>
          <a:ln w="9528">
            <a:solidFill>
              <a:srgbClr val="7F7F7F"/>
            </a:solidFill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293979" marR="0" lvl="0" indent="-293979" defTabSz="1007933" fontAlgn="auto">
              <a:spcBef>
                <a:spcPts val="1105"/>
              </a:spcBef>
              <a:spcAft>
                <a:spcPts val="0"/>
              </a:spcAft>
              <a:buSzPct val="100000"/>
              <a:buFont typeface="Arial"/>
              <a:buAutoNum type="arabicPeriod" startAt="6"/>
              <a:tabLst/>
              <a:defRPr lang="ru-RU" sz="1984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Блок презентации</a:t>
            </a:r>
          </a:p>
        </p:txBody>
      </p:sp>
      <p:sp>
        <p:nvSpPr>
          <p:cNvPr id="18" name="Текст 14">
            <a:extLst>
              <a:ext uri="{FF2B5EF4-FFF2-40B4-BE49-F238E27FC236}">
                <a16:creationId xmlns:a16="http://schemas.microsoft.com/office/drawing/2014/main" id="{F80EA702-E8FE-28B2-3AD4-2EFF8D245EF1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6369893" y="6293312"/>
            <a:ext cx="1735970" cy="701143"/>
          </a:xfrm>
          <a:prstGeom prst="rect">
            <a:avLst/>
          </a:prstGeom>
          <a:solidFill>
            <a:srgbClr val="ECECEC"/>
          </a:solidFill>
          <a:ln w="9528">
            <a:solidFill>
              <a:srgbClr val="7F7F7F"/>
            </a:solidFill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1007933" fontAlgn="auto">
              <a:spcBef>
                <a:spcPts val="1105"/>
              </a:spcBef>
              <a:spcAft>
                <a:spcPts val="0"/>
              </a:spcAft>
              <a:buNone/>
              <a:tabLst/>
              <a:defRPr lang="ru-RU" sz="1984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ХХ мин</a:t>
            </a:r>
          </a:p>
        </p:txBody>
      </p:sp>
      <p:sp>
        <p:nvSpPr>
          <p:cNvPr id="19" name="Текст 14">
            <a:extLst>
              <a:ext uri="{FF2B5EF4-FFF2-40B4-BE49-F238E27FC236}">
                <a16:creationId xmlns:a16="http://schemas.microsoft.com/office/drawing/2014/main" id="{A944709D-D918-6FE7-8095-14BA93E89A78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28495" y="6293312"/>
            <a:ext cx="5841397" cy="701134"/>
          </a:xfrm>
          <a:prstGeom prst="rect">
            <a:avLst/>
          </a:prstGeom>
          <a:solidFill>
            <a:srgbClr val="ECECEC"/>
          </a:solidFill>
          <a:ln w="9528">
            <a:solidFill>
              <a:srgbClr val="7F7F7F"/>
            </a:solidFill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293979" marR="0" lvl="0" indent="-293979" defTabSz="1007933" fontAlgn="auto">
              <a:spcBef>
                <a:spcPts val="1105"/>
              </a:spcBef>
              <a:spcAft>
                <a:spcPts val="0"/>
              </a:spcAft>
              <a:buNone/>
              <a:tabLst/>
              <a:defRPr lang="ru-RU" sz="1984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Блок для продолжительности воркшопа</a:t>
            </a:r>
          </a:p>
        </p:txBody>
      </p:sp>
      <p:pic>
        <p:nvPicPr>
          <p:cNvPr id="20" name="Рисунок 28">
            <a:extLst>
              <a:ext uri="{FF2B5EF4-FFF2-40B4-BE49-F238E27FC236}">
                <a16:creationId xmlns:a16="http://schemas.microsoft.com/office/drawing/2014/main" id="{C866BE0E-9E1B-D5E4-8B42-1CA309C12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572862">
            <a:off x="9911922" y="242699"/>
            <a:ext cx="7055711" cy="7055894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13866127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ить две карти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3">
            <a:extLst>
              <a:ext uri="{FF2B5EF4-FFF2-40B4-BE49-F238E27FC236}">
                <a16:creationId xmlns:a16="http://schemas.microsoft.com/office/drawing/2014/main" id="{E9970C44-635F-879B-F325-7F854412DAEC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21090" y="746863"/>
            <a:ext cx="10704323" cy="51969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lvl1pPr marL="0" marR="0" lvl="0" indent="0" defTabSz="1007933" fontAlgn="auto">
              <a:spcBef>
                <a:spcPts val="1105"/>
              </a:spcBef>
              <a:spcAft>
                <a:spcPts val="0"/>
              </a:spcAft>
              <a:buNone/>
              <a:tabLst/>
              <a:defRPr lang="ru-RU" sz="3086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Заголовок</a:t>
            </a:r>
          </a:p>
        </p:txBody>
      </p:sp>
      <p:sp>
        <p:nvSpPr>
          <p:cNvPr id="3" name="Текст 9">
            <a:extLst>
              <a:ext uri="{FF2B5EF4-FFF2-40B4-BE49-F238E27FC236}">
                <a16:creationId xmlns:a16="http://schemas.microsoft.com/office/drawing/2014/main" id="{A086AEC0-1FAF-A8FA-C14C-F1B81CBBA68C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21968" y="349986"/>
            <a:ext cx="2531534" cy="2755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lvl1pPr marL="0" marR="0" lvl="0" indent="-251981" defTabSz="1007933" fontAlgn="auto">
              <a:spcBef>
                <a:spcPts val="1105"/>
              </a:spcBef>
              <a:spcAft>
                <a:spcPts val="0"/>
              </a:spcAft>
              <a:buNone/>
              <a:tabLst/>
              <a:defRPr lang="ru-RU" sz="132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Раздел презентации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EDB2309-A9B7-7E0F-5D06-19E9011B8F2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25AA613-000E-224B-B225-9AE96E8C63F6}" type="slidenum">
              <a:t>‹#›</a:t>
            </a:fld>
            <a:endParaRPr lang="ru-RU"/>
          </a:p>
        </p:txBody>
      </p:sp>
      <p:sp>
        <p:nvSpPr>
          <p:cNvPr id="5" name="Рисунок 2">
            <a:extLst>
              <a:ext uri="{FF2B5EF4-FFF2-40B4-BE49-F238E27FC236}">
                <a16:creationId xmlns:a16="http://schemas.microsoft.com/office/drawing/2014/main" id="{40EBDCBA-F497-03BE-EEC1-63E3496CC73A}"/>
              </a:ext>
            </a:extLst>
          </p:cNvPr>
          <p:cNvSpPr txBox="1">
            <a:spLocks noGrp="1"/>
          </p:cNvSpPr>
          <p:nvPr>
            <p:ph type="pic" sz="quarter" idx="4294967295"/>
          </p:nvPr>
        </p:nvSpPr>
        <p:spPr>
          <a:xfrm>
            <a:off x="528495" y="2073658"/>
            <a:ext cx="5599401" cy="3714594"/>
          </a:xfrm>
          <a:prstGeom prst="rect">
            <a:avLst/>
          </a:prstGeom>
          <a:noFill/>
          <a:ln w="19046">
            <a:solidFill>
              <a:srgbClr val="131519"/>
            </a:solidFill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251981" marR="0" lvl="0" indent="-251981" defTabSz="1007933" fontAlgn="auto">
              <a:spcBef>
                <a:spcPts val="1105"/>
              </a:spcBef>
              <a:spcAft>
                <a:spcPts val="0"/>
              </a:spcAft>
              <a:buNone/>
              <a:tabLst/>
              <a:defRPr lang="ru-RU" sz="1984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Вставь картинку</a:t>
            </a:r>
          </a:p>
        </p:txBody>
      </p:sp>
      <p:sp>
        <p:nvSpPr>
          <p:cNvPr id="6" name="Рисунок 2">
            <a:extLst>
              <a:ext uri="{FF2B5EF4-FFF2-40B4-BE49-F238E27FC236}">
                <a16:creationId xmlns:a16="http://schemas.microsoft.com/office/drawing/2014/main" id="{AA196A6C-7A4F-9BAA-2686-EC60790B1168}"/>
              </a:ext>
            </a:extLst>
          </p:cNvPr>
          <p:cNvSpPr txBox="1">
            <a:spLocks noGrp="1"/>
          </p:cNvSpPr>
          <p:nvPr>
            <p:ph type="pic" sz="quarter" idx="4294967295"/>
          </p:nvPr>
        </p:nvSpPr>
        <p:spPr>
          <a:xfrm>
            <a:off x="6719889" y="2073658"/>
            <a:ext cx="5599401" cy="3714594"/>
          </a:xfrm>
          <a:prstGeom prst="rect">
            <a:avLst/>
          </a:prstGeom>
          <a:noFill/>
          <a:ln w="19046">
            <a:solidFill>
              <a:srgbClr val="131519"/>
            </a:solidFill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251981" marR="0" lvl="0" indent="-251981" defTabSz="1007933" fontAlgn="auto">
              <a:spcBef>
                <a:spcPts val="1105"/>
              </a:spcBef>
              <a:spcAft>
                <a:spcPts val="0"/>
              </a:spcAft>
              <a:buNone/>
              <a:tabLst/>
              <a:defRPr lang="ru-RU" sz="1984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Вставь картинку</a:t>
            </a:r>
          </a:p>
        </p:txBody>
      </p:sp>
      <p:sp>
        <p:nvSpPr>
          <p:cNvPr id="7" name="Текст 2">
            <a:extLst>
              <a:ext uri="{FF2B5EF4-FFF2-40B4-BE49-F238E27FC236}">
                <a16:creationId xmlns:a16="http://schemas.microsoft.com/office/drawing/2014/main" id="{61A4EE3E-FB43-D30F-9B6C-E8937492EB02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28495" y="6000493"/>
            <a:ext cx="5599401" cy="97996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defTabSz="1007933" fontAlgn="auto">
              <a:spcBef>
                <a:spcPts val="1105"/>
              </a:spcBef>
              <a:spcAft>
                <a:spcPts val="0"/>
              </a:spcAft>
              <a:buNone/>
              <a:tabLst/>
              <a:defRPr lang="ru-RU" sz="1544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Комментарий</a:t>
            </a:r>
          </a:p>
        </p:txBody>
      </p:sp>
      <p:sp>
        <p:nvSpPr>
          <p:cNvPr id="8" name="Текст 2">
            <a:extLst>
              <a:ext uri="{FF2B5EF4-FFF2-40B4-BE49-F238E27FC236}">
                <a16:creationId xmlns:a16="http://schemas.microsoft.com/office/drawing/2014/main" id="{072F9877-2987-0640-3193-81A5327D866D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6719889" y="5972495"/>
            <a:ext cx="5599401" cy="102195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defTabSz="1007933" fontAlgn="auto">
              <a:spcBef>
                <a:spcPts val="1105"/>
              </a:spcBef>
              <a:spcAft>
                <a:spcPts val="0"/>
              </a:spcAft>
              <a:buNone/>
              <a:tabLst/>
              <a:defRPr lang="ru-RU" sz="1544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Комментарий</a:t>
            </a:r>
          </a:p>
        </p:txBody>
      </p:sp>
      <p:sp>
        <p:nvSpPr>
          <p:cNvPr id="9" name="Текст 7">
            <a:extLst>
              <a:ext uri="{FF2B5EF4-FFF2-40B4-BE49-F238E27FC236}">
                <a16:creationId xmlns:a16="http://schemas.microsoft.com/office/drawing/2014/main" id="{329EC72E-D15F-F2FF-BABA-051375B1D301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3268074" y="5281272"/>
            <a:ext cx="2665411" cy="284981"/>
          </a:xfrm>
          <a:prstGeom prst="rect">
            <a:avLst/>
          </a:prstGeom>
          <a:solidFill>
            <a:srgbClr val="001E47"/>
          </a:solidFill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251981" marR="0" lvl="0" indent="-251981" algn="ctr" defTabSz="1007933" fontAlgn="auto">
              <a:spcBef>
                <a:spcPts val="1105"/>
              </a:spcBef>
              <a:spcAft>
                <a:spcPts val="0"/>
              </a:spcAft>
              <a:buNone/>
              <a:tabLst/>
              <a:defRPr lang="ru-RU" sz="1544" b="1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Название картинки</a:t>
            </a:r>
          </a:p>
        </p:txBody>
      </p:sp>
      <p:sp>
        <p:nvSpPr>
          <p:cNvPr id="10" name="Текст 7">
            <a:extLst>
              <a:ext uri="{FF2B5EF4-FFF2-40B4-BE49-F238E27FC236}">
                <a16:creationId xmlns:a16="http://schemas.microsoft.com/office/drawing/2014/main" id="{F2F78EA7-4414-D289-4A90-AF043037A4E6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9368466" y="5281272"/>
            <a:ext cx="2665411" cy="284981"/>
          </a:xfrm>
          <a:prstGeom prst="rect">
            <a:avLst/>
          </a:prstGeom>
          <a:solidFill>
            <a:srgbClr val="001E47"/>
          </a:solidFill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251981" marR="0" lvl="0" indent="-251981" algn="ctr" defTabSz="1007933" fontAlgn="auto">
              <a:spcBef>
                <a:spcPts val="1105"/>
              </a:spcBef>
              <a:spcAft>
                <a:spcPts val="0"/>
              </a:spcAft>
              <a:buNone/>
              <a:tabLst/>
              <a:defRPr lang="ru-RU" sz="1544" b="1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Название картинки</a:t>
            </a:r>
          </a:p>
        </p:txBody>
      </p:sp>
    </p:spTree>
    <p:extLst>
      <p:ext uri="{BB962C8B-B14F-4D97-AF65-F5344CB8AC3E}">
        <p14:creationId xmlns:p14="http://schemas.microsoft.com/office/powerpoint/2010/main" val="1504494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Бел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3">
            <a:extLst>
              <a:ext uri="{FF2B5EF4-FFF2-40B4-BE49-F238E27FC236}">
                <a16:creationId xmlns:a16="http://schemas.microsoft.com/office/drawing/2014/main" id="{AE51B549-9C82-B113-8D85-9AC7805950F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E7B384B-DA9F-7342-ADFC-6D1856DC14B0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32772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ить три карти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3">
            <a:extLst>
              <a:ext uri="{FF2B5EF4-FFF2-40B4-BE49-F238E27FC236}">
                <a16:creationId xmlns:a16="http://schemas.microsoft.com/office/drawing/2014/main" id="{D2B5FDC4-AC7F-3DD2-03B4-B63EFC46E2FB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21090" y="746863"/>
            <a:ext cx="10704323" cy="51969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lvl1pPr marL="0" marR="0" lvl="0" indent="0" defTabSz="1007933" fontAlgn="auto">
              <a:spcBef>
                <a:spcPts val="1105"/>
              </a:spcBef>
              <a:spcAft>
                <a:spcPts val="0"/>
              </a:spcAft>
              <a:buNone/>
              <a:tabLst/>
              <a:defRPr lang="ru-RU" sz="3086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Заголовок</a:t>
            </a:r>
          </a:p>
        </p:txBody>
      </p:sp>
      <p:sp>
        <p:nvSpPr>
          <p:cNvPr id="3" name="Текст 9">
            <a:extLst>
              <a:ext uri="{FF2B5EF4-FFF2-40B4-BE49-F238E27FC236}">
                <a16:creationId xmlns:a16="http://schemas.microsoft.com/office/drawing/2014/main" id="{EC3C7BD3-448D-058E-41D0-101B4465AB24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21968" y="349986"/>
            <a:ext cx="2531534" cy="2755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lvl1pPr marL="0" marR="0" lvl="0" indent="-251981" defTabSz="1007933" fontAlgn="auto">
              <a:spcBef>
                <a:spcPts val="1105"/>
              </a:spcBef>
              <a:spcAft>
                <a:spcPts val="0"/>
              </a:spcAft>
              <a:buNone/>
              <a:tabLst/>
              <a:defRPr lang="ru-RU" sz="132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Раздел презентации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0DE9856-663A-42A5-ADF7-BDABCE94EC3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E8921B3-CE60-D644-82D9-153E9B57789B}" type="slidenum">
              <a:t>‹#›</a:t>
            </a:fld>
            <a:endParaRPr lang="ru-RU"/>
          </a:p>
        </p:txBody>
      </p:sp>
      <p:sp>
        <p:nvSpPr>
          <p:cNvPr id="5" name="Рисунок 2">
            <a:extLst>
              <a:ext uri="{FF2B5EF4-FFF2-40B4-BE49-F238E27FC236}">
                <a16:creationId xmlns:a16="http://schemas.microsoft.com/office/drawing/2014/main" id="{26534183-D4A4-8420-1CD7-20CB529CEBBA}"/>
              </a:ext>
            </a:extLst>
          </p:cNvPr>
          <p:cNvSpPr txBox="1">
            <a:spLocks noGrp="1"/>
          </p:cNvSpPr>
          <p:nvPr>
            <p:ph type="pic" sz="quarter" idx="4294967295"/>
          </p:nvPr>
        </p:nvSpPr>
        <p:spPr>
          <a:xfrm>
            <a:off x="528495" y="2073667"/>
            <a:ext cx="3735278" cy="3520494"/>
          </a:xfrm>
          <a:prstGeom prst="rect">
            <a:avLst/>
          </a:prstGeom>
          <a:noFill/>
          <a:ln w="19046">
            <a:solidFill>
              <a:srgbClr val="131519"/>
            </a:solidFill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251981" marR="0" lvl="0" indent="-251981" defTabSz="1007933" fontAlgn="auto">
              <a:spcBef>
                <a:spcPts val="1105"/>
              </a:spcBef>
              <a:spcAft>
                <a:spcPts val="0"/>
              </a:spcAft>
              <a:buNone/>
              <a:tabLst/>
              <a:defRPr lang="ru-RU" sz="1984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Вставь картинку</a:t>
            </a:r>
          </a:p>
        </p:txBody>
      </p:sp>
      <p:sp>
        <p:nvSpPr>
          <p:cNvPr id="6" name="Текст 2">
            <a:extLst>
              <a:ext uri="{FF2B5EF4-FFF2-40B4-BE49-F238E27FC236}">
                <a16:creationId xmlns:a16="http://schemas.microsoft.com/office/drawing/2014/main" id="{C8211C82-2BE9-C7DD-8309-0F5171ECDC34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28495" y="6000493"/>
            <a:ext cx="3735278" cy="97996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defTabSz="1007933" fontAlgn="auto">
              <a:spcBef>
                <a:spcPts val="1105"/>
              </a:spcBef>
              <a:spcAft>
                <a:spcPts val="0"/>
              </a:spcAft>
              <a:buNone/>
              <a:tabLst/>
              <a:defRPr lang="ru-RU" sz="1544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Комментарий</a:t>
            </a:r>
          </a:p>
        </p:txBody>
      </p:sp>
      <p:sp>
        <p:nvSpPr>
          <p:cNvPr id="7" name="Текст 7">
            <a:extLst>
              <a:ext uri="{FF2B5EF4-FFF2-40B4-BE49-F238E27FC236}">
                <a16:creationId xmlns:a16="http://schemas.microsoft.com/office/drawing/2014/main" id="{E94F5A21-EEED-137A-B97A-86B6C622427C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1043266" y="5130076"/>
            <a:ext cx="2665411" cy="284981"/>
          </a:xfrm>
          <a:prstGeom prst="rect">
            <a:avLst/>
          </a:prstGeom>
          <a:solidFill>
            <a:srgbClr val="001E47"/>
          </a:solidFill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251981" marR="0" lvl="0" indent="-251981" algn="ctr" defTabSz="1007933" fontAlgn="auto">
              <a:spcBef>
                <a:spcPts val="1105"/>
              </a:spcBef>
              <a:spcAft>
                <a:spcPts val="0"/>
              </a:spcAft>
              <a:buNone/>
              <a:tabLst/>
              <a:defRPr lang="ru-RU" sz="1544" b="1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Название картинки</a:t>
            </a:r>
          </a:p>
        </p:txBody>
      </p:sp>
      <p:sp>
        <p:nvSpPr>
          <p:cNvPr id="8" name="Рисунок 2">
            <a:extLst>
              <a:ext uri="{FF2B5EF4-FFF2-40B4-BE49-F238E27FC236}">
                <a16:creationId xmlns:a16="http://schemas.microsoft.com/office/drawing/2014/main" id="{315D5A27-E143-3A78-95E7-11BE960A1E9F}"/>
              </a:ext>
            </a:extLst>
          </p:cNvPr>
          <p:cNvSpPr txBox="1">
            <a:spLocks noGrp="1"/>
          </p:cNvSpPr>
          <p:nvPr>
            <p:ph type="pic" sz="quarter" idx="4294967295"/>
          </p:nvPr>
        </p:nvSpPr>
        <p:spPr>
          <a:xfrm>
            <a:off x="4852245" y="2073667"/>
            <a:ext cx="3735278" cy="3520494"/>
          </a:xfrm>
          <a:prstGeom prst="rect">
            <a:avLst/>
          </a:prstGeom>
          <a:noFill/>
          <a:ln w="19046">
            <a:solidFill>
              <a:srgbClr val="131519"/>
            </a:solidFill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251981" marR="0" lvl="0" indent="-251981" defTabSz="1007933" fontAlgn="auto">
              <a:spcBef>
                <a:spcPts val="1105"/>
              </a:spcBef>
              <a:spcAft>
                <a:spcPts val="0"/>
              </a:spcAft>
              <a:buNone/>
              <a:tabLst/>
              <a:defRPr lang="ru-RU" sz="1984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Вставь картинку</a:t>
            </a:r>
          </a:p>
        </p:txBody>
      </p:sp>
      <p:sp>
        <p:nvSpPr>
          <p:cNvPr id="9" name="Рисунок 2">
            <a:extLst>
              <a:ext uri="{FF2B5EF4-FFF2-40B4-BE49-F238E27FC236}">
                <a16:creationId xmlns:a16="http://schemas.microsoft.com/office/drawing/2014/main" id="{1A98CB1C-EE4A-12E4-47B7-DED149AF7211}"/>
              </a:ext>
            </a:extLst>
          </p:cNvPr>
          <p:cNvSpPr txBox="1">
            <a:spLocks noGrp="1"/>
          </p:cNvSpPr>
          <p:nvPr>
            <p:ph type="pic" sz="quarter" idx="4294967295"/>
          </p:nvPr>
        </p:nvSpPr>
        <p:spPr>
          <a:xfrm>
            <a:off x="9176004" y="2073667"/>
            <a:ext cx="3735278" cy="3520494"/>
          </a:xfrm>
          <a:prstGeom prst="rect">
            <a:avLst/>
          </a:prstGeom>
          <a:noFill/>
          <a:ln w="19046">
            <a:solidFill>
              <a:srgbClr val="131519"/>
            </a:solidFill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251981" marR="0" lvl="0" indent="-251981" defTabSz="1007933" fontAlgn="auto">
              <a:spcBef>
                <a:spcPts val="1105"/>
              </a:spcBef>
              <a:spcAft>
                <a:spcPts val="0"/>
              </a:spcAft>
              <a:buNone/>
              <a:tabLst/>
              <a:defRPr lang="ru-RU" sz="1984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Вставь картинку</a:t>
            </a:r>
          </a:p>
        </p:txBody>
      </p:sp>
      <p:sp>
        <p:nvSpPr>
          <p:cNvPr id="10" name="Текст 2">
            <a:extLst>
              <a:ext uri="{FF2B5EF4-FFF2-40B4-BE49-F238E27FC236}">
                <a16:creationId xmlns:a16="http://schemas.microsoft.com/office/drawing/2014/main" id="{1AE527FF-58AE-7318-28CF-AC999D12B768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852245" y="6000493"/>
            <a:ext cx="3735278" cy="97996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defTabSz="1007933" fontAlgn="auto">
              <a:spcBef>
                <a:spcPts val="1105"/>
              </a:spcBef>
              <a:spcAft>
                <a:spcPts val="0"/>
              </a:spcAft>
              <a:buNone/>
              <a:tabLst/>
              <a:defRPr lang="ru-RU" sz="1544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Комментарий</a:t>
            </a:r>
          </a:p>
        </p:txBody>
      </p:sp>
      <p:sp>
        <p:nvSpPr>
          <p:cNvPr id="11" name="Текст 2">
            <a:extLst>
              <a:ext uri="{FF2B5EF4-FFF2-40B4-BE49-F238E27FC236}">
                <a16:creationId xmlns:a16="http://schemas.microsoft.com/office/drawing/2014/main" id="{E7E4AE9C-D0BF-88D4-0DF4-B7A5F39A4200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9176004" y="6000493"/>
            <a:ext cx="3735278" cy="97996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defTabSz="1007933" fontAlgn="auto">
              <a:spcBef>
                <a:spcPts val="1105"/>
              </a:spcBef>
              <a:spcAft>
                <a:spcPts val="0"/>
              </a:spcAft>
              <a:buNone/>
              <a:tabLst/>
              <a:defRPr lang="ru-RU" sz="1544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Комментарий</a:t>
            </a:r>
          </a:p>
        </p:txBody>
      </p:sp>
      <p:sp>
        <p:nvSpPr>
          <p:cNvPr id="12" name="Текст 7">
            <a:extLst>
              <a:ext uri="{FF2B5EF4-FFF2-40B4-BE49-F238E27FC236}">
                <a16:creationId xmlns:a16="http://schemas.microsoft.com/office/drawing/2014/main" id="{5ED3F4D4-DEDA-EFB4-4B5B-9EDE1FCABA6C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387178" y="5130076"/>
            <a:ext cx="2665411" cy="284981"/>
          </a:xfrm>
          <a:prstGeom prst="rect">
            <a:avLst/>
          </a:prstGeom>
          <a:solidFill>
            <a:srgbClr val="001E47"/>
          </a:solidFill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251981" marR="0" lvl="0" indent="-251981" algn="ctr" defTabSz="1007933" fontAlgn="auto">
              <a:spcBef>
                <a:spcPts val="1105"/>
              </a:spcBef>
              <a:spcAft>
                <a:spcPts val="0"/>
              </a:spcAft>
              <a:buNone/>
              <a:tabLst/>
              <a:defRPr lang="ru-RU" sz="1544" b="1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Название картинки</a:t>
            </a:r>
          </a:p>
        </p:txBody>
      </p:sp>
      <p:sp>
        <p:nvSpPr>
          <p:cNvPr id="13" name="Текст 7">
            <a:extLst>
              <a:ext uri="{FF2B5EF4-FFF2-40B4-BE49-F238E27FC236}">
                <a16:creationId xmlns:a16="http://schemas.microsoft.com/office/drawing/2014/main" id="{98BA6C71-F40D-5A40-D705-F9BFF5F13CC3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9731099" y="5130076"/>
            <a:ext cx="2665411" cy="284981"/>
          </a:xfrm>
          <a:prstGeom prst="rect">
            <a:avLst/>
          </a:prstGeom>
          <a:solidFill>
            <a:srgbClr val="001E47"/>
          </a:solidFill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251981" marR="0" lvl="0" indent="-251981" algn="ctr" defTabSz="1007933" fontAlgn="auto">
              <a:spcBef>
                <a:spcPts val="1105"/>
              </a:spcBef>
              <a:spcAft>
                <a:spcPts val="0"/>
              </a:spcAft>
              <a:buNone/>
              <a:tabLst/>
              <a:defRPr lang="ru-RU" sz="1544" b="1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Название картинки</a:t>
            </a:r>
          </a:p>
        </p:txBody>
      </p:sp>
    </p:spTree>
    <p:extLst>
      <p:ext uri="{BB962C8B-B14F-4D97-AF65-F5344CB8AC3E}">
        <p14:creationId xmlns:p14="http://schemas.microsoft.com/office/powerpoint/2010/main" val="33694264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инка с ком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0">
            <a:extLst>
              <a:ext uri="{FF2B5EF4-FFF2-40B4-BE49-F238E27FC236}">
                <a16:creationId xmlns:a16="http://schemas.microsoft.com/office/drawing/2014/main" id="{10B6D95F-9BCE-5AAA-6AA1-282958976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572862">
            <a:off x="-3527856" y="4955690"/>
            <a:ext cx="7055711" cy="7055894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Текст 3">
            <a:extLst>
              <a:ext uri="{FF2B5EF4-FFF2-40B4-BE49-F238E27FC236}">
                <a16:creationId xmlns:a16="http://schemas.microsoft.com/office/drawing/2014/main" id="{3D4F11C9-D288-F1AF-6C4A-BD140309E419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21090" y="746863"/>
            <a:ext cx="10704323" cy="51969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lvl1pPr marL="0" marR="0" lvl="0" indent="0" defTabSz="1007933" fontAlgn="auto">
              <a:spcBef>
                <a:spcPts val="1105"/>
              </a:spcBef>
              <a:spcAft>
                <a:spcPts val="0"/>
              </a:spcAft>
              <a:buNone/>
              <a:tabLst/>
              <a:defRPr lang="ru-RU" sz="3086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Заголовок</a:t>
            </a:r>
          </a:p>
        </p:txBody>
      </p:sp>
      <p:sp>
        <p:nvSpPr>
          <p:cNvPr id="4" name="Текст 9">
            <a:extLst>
              <a:ext uri="{FF2B5EF4-FFF2-40B4-BE49-F238E27FC236}">
                <a16:creationId xmlns:a16="http://schemas.microsoft.com/office/drawing/2014/main" id="{CECF7C9B-3B1C-CA77-06C9-2FD9401F11BC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21968" y="349986"/>
            <a:ext cx="2531534" cy="2755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lvl1pPr marL="0" marR="0" lvl="0" indent="-251981" defTabSz="1007933" fontAlgn="auto">
              <a:spcBef>
                <a:spcPts val="1105"/>
              </a:spcBef>
              <a:spcAft>
                <a:spcPts val="0"/>
              </a:spcAft>
              <a:buNone/>
              <a:tabLst/>
              <a:defRPr lang="ru-RU" sz="132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Раздел презентации</a:t>
            </a:r>
          </a:p>
        </p:txBody>
      </p:sp>
      <p:sp>
        <p:nvSpPr>
          <p:cNvPr id="5" name="Номер слайда 3">
            <a:extLst>
              <a:ext uri="{FF2B5EF4-FFF2-40B4-BE49-F238E27FC236}">
                <a16:creationId xmlns:a16="http://schemas.microsoft.com/office/drawing/2014/main" id="{2DD76931-54B8-877A-D8A8-CC3FFB4DFE0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2DF6257-568C-994A-9DA3-E847EC1B3098}" type="slidenum">
              <a:t>‹#›</a:t>
            </a:fld>
            <a:endParaRPr lang="ru-RU"/>
          </a:p>
        </p:txBody>
      </p:sp>
      <p:sp>
        <p:nvSpPr>
          <p:cNvPr id="6" name="Рисунок 2">
            <a:extLst>
              <a:ext uri="{FF2B5EF4-FFF2-40B4-BE49-F238E27FC236}">
                <a16:creationId xmlns:a16="http://schemas.microsoft.com/office/drawing/2014/main" id="{E7EEA6CF-BC77-D46B-BCE8-B25E1718DF38}"/>
              </a:ext>
            </a:extLst>
          </p:cNvPr>
          <p:cNvSpPr txBox="1">
            <a:spLocks noGrp="1"/>
          </p:cNvSpPr>
          <p:nvPr>
            <p:ph type="pic" sz="quarter" idx="4294967295"/>
          </p:nvPr>
        </p:nvSpPr>
        <p:spPr>
          <a:xfrm>
            <a:off x="528486" y="2073658"/>
            <a:ext cx="8532860" cy="4920788"/>
          </a:xfrm>
          <a:prstGeom prst="rect">
            <a:avLst/>
          </a:prstGeom>
          <a:noFill/>
          <a:ln w="19046">
            <a:solidFill>
              <a:srgbClr val="131519"/>
            </a:solidFill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251981" marR="0" lvl="0" indent="-251981" defTabSz="1007933" fontAlgn="auto">
              <a:spcBef>
                <a:spcPts val="1105"/>
              </a:spcBef>
              <a:spcAft>
                <a:spcPts val="0"/>
              </a:spcAft>
              <a:buNone/>
              <a:tabLst/>
              <a:defRPr lang="ru-RU" sz="1984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Вставь картинку</a:t>
            </a:r>
          </a:p>
        </p:txBody>
      </p:sp>
      <p:sp>
        <p:nvSpPr>
          <p:cNvPr id="7" name="Текст 7">
            <a:extLst>
              <a:ext uri="{FF2B5EF4-FFF2-40B4-BE49-F238E27FC236}">
                <a16:creationId xmlns:a16="http://schemas.microsoft.com/office/drawing/2014/main" id="{49872E73-373B-D78D-C00F-6B5AE26B4456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9441445" y="2073658"/>
            <a:ext cx="3469837" cy="4920788"/>
          </a:xfrm>
          <a:prstGeom prst="rect">
            <a:avLst/>
          </a:prstGeom>
          <a:solidFill>
            <a:srgbClr val="D4F3FD"/>
          </a:solidFill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defTabSz="1007933" fontAlgn="auto">
              <a:spcBef>
                <a:spcPts val="1105"/>
              </a:spcBef>
              <a:spcAft>
                <a:spcPts val="0"/>
              </a:spcAft>
              <a:buNone/>
              <a:tabLst/>
              <a:defRPr lang="ru-RU" sz="1984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  <a:lvl2pPr marL="587959" marR="0" lvl="1" indent="-293979" defTabSz="1007933" fontAlgn="auto">
              <a:spcBef>
                <a:spcPts val="550"/>
              </a:spcBef>
              <a:spcAft>
                <a:spcPts val="0"/>
              </a:spcAft>
              <a:buNone/>
              <a:tabLst/>
              <a:defRPr lang="ru-RU" sz="1544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2pPr>
          </a:lstStyle>
          <a:p>
            <a:pPr lvl="0"/>
            <a:r>
              <a:rPr lang="ru-RU"/>
              <a:t>Комментарии:</a:t>
            </a:r>
          </a:p>
          <a:p>
            <a:pPr lvl="1"/>
            <a:r>
              <a:rPr lang="ru-RU"/>
              <a:t>Второй уровень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B7CA2AFB-4562-62FB-D3B7-64D9B5730A12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318159" y="6369225"/>
            <a:ext cx="3303270" cy="284981"/>
          </a:xfrm>
          <a:prstGeom prst="rect">
            <a:avLst/>
          </a:prstGeom>
          <a:solidFill>
            <a:srgbClr val="001E47"/>
          </a:solidFill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251981" marR="0" lvl="0" indent="-251981" algn="ctr" defTabSz="1007933" fontAlgn="auto">
              <a:spcBef>
                <a:spcPts val="1105"/>
              </a:spcBef>
              <a:spcAft>
                <a:spcPts val="0"/>
              </a:spcAft>
              <a:buNone/>
              <a:tabLst/>
              <a:defRPr lang="ru-RU" sz="1544" b="1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Название картинки</a:t>
            </a:r>
          </a:p>
        </p:txBody>
      </p:sp>
    </p:spTree>
    <p:extLst>
      <p:ext uri="{BB962C8B-B14F-4D97-AF65-F5344CB8AC3E}">
        <p14:creationId xmlns:p14="http://schemas.microsoft.com/office/powerpoint/2010/main" val="23949153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хема с ком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0">
            <a:extLst>
              <a:ext uri="{FF2B5EF4-FFF2-40B4-BE49-F238E27FC236}">
                <a16:creationId xmlns:a16="http://schemas.microsoft.com/office/drawing/2014/main" id="{1B77E2AC-BE4E-284D-D111-57BA1C561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572862">
            <a:off x="-3527856" y="4955690"/>
            <a:ext cx="7055711" cy="7055894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Прямоугольник: скругленные углы 1">
            <a:extLst>
              <a:ext uri="{FF2B5EF4-FFF2-40B4-BE49-F238E27FC236}">
                <a16:creationId xmlns:a16="http://schemas.microsoft.com/office/drawing/2014/main" id="{25CF8127-F3B5-4556-379A-A0B158ABC04E}"/>
              </a:ext>
            </a:extLst>
          </p:cNvPr>
          <p:cNvSpPr/>
          <p:nvPr/>
        </p:nvSpPr>
        <p:spPr>
          <a:xfrm>
            <a:off x="528486" y="2073658"/>
            <a:ext cx="8532860" cy="4920788"/>
          </a:xfrm>
          <a:custGeom>
            <a:avLst>
              <a:gd name="f0" fmla="val 1282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w="12701" cap="flat">
            <a:solidFill>
              <a:srgbClr val="131519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984" b="0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5D22C66-2D7A-5B26-B9B6-C658DAEF196E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21090" y="746863"/>
            <a:ext cx="10704323" cy="51969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lvl1pPr marL="0" marR="0" lvl="0" indent="0" defTabSz="1007933" fontAlgn="auto">
              <a:spcBef>
                <a:spcPts val="1105"/>
              </a:spcBef>
              <a:spcAft>
                <a:spcPts val="0"/>
              </a:spcAft>
              <a:buNone/>
              <a:tabLst/>
              <a:defRPr lang="ru-RU" sz="3086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Заголовок</a:t>
            </a:r>
          </a:p>
        </p:txBody>
      </p:sp>
      <p:sp>
        <p:nvSpPr>
          <p:cNvPr id="5" name="Текст 9">
            <a:extLst>
              <a:ext uri="{FF2B5EF4-FFF2-40B4-BE49-F238E27FC236}">
                <a16:creationId xmlns:a16="http://schemas.microsoft.com/office/drawing/2014/main" id="{49CEB076-3CFA-46A7-C0F0-A01DA80E15CA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21968" y="349986"/>
            <a:ext cx="2531534" cy="2755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lvl1pPr marL="0" marR="0" lvl="0" indent="-251981" defTabSz="1007933" fontAlgn="auto">
              <a:spcBef>
                <a:spcPts val="1105"/>
              </a:spcBef>
              <a:spcAft>
                <a:spcPts val="0"/>
              </a:spcAft>
              <a:buNone/>
              <a:tabLst/>
              <a:defRPr lang="ru-RU" sz="132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Раздел презентации</a:t>
            </a:r>
          </a:p>
        </p:txBody>
      </p:sp>
      <p:sp>
        <p:nvSpPr>
          <p:cNvPr id="6" name="Номер слайда 3">
            <a:extLst>
              <a:ext uri="{FF2B5EF4-FFF2-40B4-BE49-F238E27FC236}">
                <a16:creationId xmlns:a16="http://schemas.microsoft.com/office/drawing/2014/main" id="{676DA9F4-9BB2-33B3-545D-6D79880FCAC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3AF496E-D0F2-1E40-BF5D-A47823338759}" type="slidenum">
              <a:t>‹#›</a:t>
            </a:fld>
            <a:endParaRPr lang="ru-RU"/>
          </a:p>
        </p:txBody>
      </p:sp>
      <p:sp>
        <p:nvSpPr>
          <p:cNvPr id="7" name="Текст 7">
            <a:extLst>
              <a:ext uri="{FF2B5EF4-FFF2-40B4-BE49-F238E27FC236}">
                <a16:creationId xmlns:a16="http://schemas.microsoft.com/office/drawing/2014/main" id="{D6121404-536F-E548-2D2F-39699E255670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9441445" y="2073658"/>
            <a:ext cx="3469837" cy="4920788"/>
          </a:xfrm>
          <a:prstGeom prst="rect">
            <a:avLst/>
          </a:prstGeom>
          <a:solidFill>
            <a:srgbClr val="D4F3FD"/>
          </a:solidFill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251981" marR="0" lvl="0" indent="-251981" defTabSz="1007933" fontAlgn="auto">
              <a:spcBef>
                <a:spcPts val="1105"/>
              </a:spcBef>
              <a:spcAft>
                <a:spcPts val="0"/>
              </a:spcAft>
              <a:buNone/>
              <a:tabLst/>
              <a:defRPr lang="ru-RU" sz="1984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  <a:lvl2pPr marL="587959" marR="0" lvl="1" indent="-293979" defTabSz="1007933" fontAlgn="auto">
              <a:spcBef>
                <a:spcPts val="550"/>
              </a:spcBef>
              <a:spcAft>
                <a:spcPts val="0"/>
              </a:spcAft>
              <a:buNone/>
              <a:tabLst/>
              <a:defRPr lang="ru-RU" sz="1544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2pPr>
          </a:lstStyle>
          <a:p>
            <a:pPr lvl="0"/>
            <a:r>
              <a:rPr lang="ru-RU"/>
              <a:t>Комментарии:</a:t>
            </a:r>
          </a:p>
          <a:p>
            <a:pPr lvl="1"/>
            <a:r>
              <a:rPr lang="ru-RU"/>
              <a:t>Второй уровень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D7EA7EA0-71A1-1939-7EC1-2831477457DD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318159" y="6369225"/>
            <a:ext cx="3303270" cy="284981"/>
          </a:xfrm>
          <a:prstGeom prst="rect">
            <a:avLst/>
          </a:prstGeom>
          <a:solidFill>
            <a:srgbClr val="001E47"/>
          </a:solidFill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251981" marR="0" lvl="0" indent="-251981" algn="ctr" defTabSz="1007933" fontAlgn="auto">
              <a:spcBef>
                <a:spcPts val="1105"/>
              </a:spcBef>
              <a:spcAft>
                <a:spcPts val="0"/>
              </a:spcAft>
              <a:buNone/>
              <a:tabLst/>
              <a:defRPr lang="ru-RU" sz="1544" b="1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Название картинки</a:t>
            </a:r>
          </a:p>
        </p:txBody>
      </p:sp>
    </p:spTree>
    <p:extLst>
      <p:ext uri="{BB962C8B-B14F-4D97-AF65-F5344CB8AC3E}">
        <p14:creationId xmlns:p14="http://schemas.microsoft.com/office/powerpoint/2010/main" val="15695321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инка с ком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2">
            <a:extLst>
              <a:ext uri="{FF2B5EF4-FFF2-40B4-BE49-F238E27FC236}">
                <a16:creationId xmlns:a16="http://schemas.microsoft.com/office/drawing/2014/main" id="{0DBF6266-9C6A-5817-51BC-CB852922EE9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F8F9A52-AF9B-984A-9F06-9BC5F16C0E6E}" type="slidenum">
              <a:t>‹#›</a:t>
            </a:fld>
            <a:endParaRPr lang="ru-RU"/>
          </a:p>
        </p:txBody>
      </p:sp>
      <p:sp>
        <p:nvSpPr>
          <p:cNvPr id="3" name="Рисунок 4">
            <a:extLst>
              <a:ext uri="{FF2B5EF4-FFF2-40B4-BE49-F238E27FC236}">
                <a16:creationId xmlns:a16="http://schemas.microsoft.com/office/drawing/2014/main" id="{C0A813AA-4359-2274-BF04-C83F538545E8}"/>
              </a:ext>
            </a:extLst>
          </p:cNvPr>
          <p:cNvSpPr txBox="1">
            <a:spLocks noGrp="1"/>
          </p:cNvSpPr>
          <p:nvPr>
            <p:ph type="pic" sz="quarter" idx="4294967295"/>
          </p:nvPr>
        </p:nvSpPr>
        <p:spPr>
          <a:xfrm>
            <a:off x="0" y="0"/>
            <a:ext cx="13439778" cy="755967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251981" marR="0" lvl="0" indent="-251981" defTabSz="1007933" fontAlgn="auto">
              <a:spcBef>
                <a:spcPts val="1105"/>
              </a:spcBef>
              <a:spcAft>
                <a:spcPts val="0"/>
              </a:spcAft>
              <a:buNone/>
              <a:tabLst/>
              <a:defRPr lang="ru-RU" sz="2205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Вставить картинку</a:t>
            </a:r>
          </a:p>
        </p:txBody>
      </p:sp>
      <p:sp>
        <p:nvSpPr>
          <p:cNvPr id="4" name="Текст 7">
            <a:extLst>
              <a:ext uri="{FF2B5EF4-FFF2-40B4-BE49-F238E27FC236}">
                <a16:creationId xmlns:a16="http://schemas.microsoft.com/office/drawing/2014/main" id="{73577221-AB60-5871-14A7-715B6230CC08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8021866" y="4101824"/>
            <a:ext cx="4889415" cy="2892622"/>
          </a:xfrm>
          <a:prstGeom prst="rect">
            <a:avLst/>
          </a:prstGeom>
          <a:solidFill>
            <a:srgbClr val="001E47"/>
          </a:solidFill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defTabSz="1007933" fontAlgn="auto">
              <a:spcBef>
                <a:spcPts val="1105"/>
              </a:spcBef>
              <a:spcAft>
                <a:spcPts val="0"/>
              </a:spcAft>
              <a:buNone/>
              <a:tabLst/>
              <a:defRPr lang="ru-RU" sz="1984" b="1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  <a:lvl2pPr marL="587959" marR="0" lvl="1" indent="-293979" defTabSz="1007933" fontAlgn="auto">
              <a:spcBef>
                <a:spcPts val="550"/>
              </a:spcBef>
              <a:spcAft>
                <a:spcPts val="0"/>
              </a:spcAft>
              <a:buSzPct val="100000"/>
              <a:buFont typeface="Wingdings" pitchFamily="2"/>
              <a:buChar char="§"/>
              <a:tabLst/>
              <a:defRPr lang="ru-RU" sz="1544" b="0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2pPr>
          </a:lstStyle>
          <a:p>
            <a:pPr lvl="0"/>
            <a:r>
              <a:rPr lang="ru-RU"/>
              <a:t>Комментарии:</a:t>
            </a:r>
          </a:p>
          <a:p>
            <a:pPr lvl="1"/>
            <a:r>
              <a:rPr lang="ru-RU"/>
              <a:t>Второй уровень</a:t>
            </a:r>
          </a:p>
        </p:txBody>
      </p:sp>
      <p:sp>
        <p:nvSpPr>
          <p:cNvPr id="5" name="Текст 7">
            <a:extLst>
              <a:ext uri="{FF2B5EF4-FFF2-40B4-BE49-F238E27FC236}">
                <a16:creationId xmlns:a16="http://schemas.microsoft.com/office/drawing/2014/main" id="{9D4AA70A-2AE9-144F-37C3-F7E81FDE41D0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9247263" y="422736"/>
            <a:ext cx="3678649" cy="486405"/>
          </a:xfrm>
          <a:prstGeom prst="rect">
            <a:avLst/>
          </a:prstGeom>
          <a:solidFill>
            <a:srgbClr val="F6F5F4"/>
          </a:solidFill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251981" marR="0" lvl="0" indent="-251981" algn="ctr" defTabSz="1007933" fontAlgn="auto">
              <a:spcBef>
                <a:spcPts val="1105"/>
              </a:spcBef>
              <a:spcAft>
                <a:spcPts val="0"/>
              </a:spcAft>
              <a:buNone/>
              <a:tabLst/>
              <a:defRPr lang="ru-RU" sz="1984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Название картинки</a:t>
            </a:r>
          </a:p>
        </p:txBody>
      </p:sp>
    </p:spTree>
    <p:extLst>
      <p:ext uri="{BB962C8B-B14F-4D97-AF65-F5344CB8AC3E}">
        <p14:creationId xmlns:p14="http://schemas.microsoft.com/office/powerpoint/2010/main" val="347455226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инка с ком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2">
            <a:extLst>
              <a:ext uri="{FF2B5EF4-FFF2-40B4-BE49-F238E27FC236}">
                <a16:creationId xmlns:a16="http://schemas.microsoft.com/office/drawing/2014/main" id="{9E3A4381-8ECF-936E-799D-38115505382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57ED998-5543-7341-A861-A49AF5B5CE1D}" type="slidenum">
              <a:t>‹#›</a:t>
            </a:fld>
            <a:endParaRPr lang="ru-RU"/>
          </a:p>
        </p:txBody>
      </p:sp>
      <p:sp>
        <p:nvSpPr>
          <p:cNvPr id="3" name="Рисунок 4">
            <a:extLst>
              <a:ext uri="{FF2B5EF4-FFF2-40B4-BE49-F238E27FC236}">
                <a16:creationId xmlns:a16="http://schemas.microsoft.com/office/drawing/2014/main" id="{FBB7098E-2B21-745C-294E-1E7B9738EA2C}"/>
              </a:ext>
            </a:extLst>
          </p:cNvPr>
          <p:cNvSpPr txBox="1">
            <a:spLocks noGrp="1"/>
          </p:cNvSpPr>
          <p:nvPr>
            <p:ph type="pic" sz="quarter" idx="4294967295"/>
          </p:nvPr>
        </p:nvSpPr>
        <p:spPr>
          <a:xfrm>
            <a:off x="0" y="0"/>
            <a:ext cx="13439778" cy="755967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251981" marR="0" lvl="0" indent="-251981" defTabSz="1007933" fontAlgn="auto">
              <a:spcBef>
                <a:spcPts val="1105"/>
              </a:spcBef>
              <a:spcAft>
                <a:spcPts val="0"/>
              </a:spcAft>
              <a:buNone/>
              <a:tabLst/>
              <a:defRPr lang="ru-RU" sz="2205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Вставить картинку</a:t>
            </a:r>
          </a:p>
        </p:txBody>
      </p:sp>
      <p:sp>
        <p:nvSpPr>
          <p:cNvPr id="4" name="Текст 7">
            <a:extLst>
              <a:ext uri="{FF2B5EF4-FFF2-40B4-BE49-F238E27FC236}">
                <a16:creationId xmlns:a16="http://schemas.microsoft.com/office/drawing/2014/main" id="{9AF9EE7E-8C00-2ED8-927C-E8CB3F1C7F0B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8021866" y="4101824"/>
            <a:ext cx="4889415" cy="2892622"/>
          </a:xfrm>
          <a:prstGeom prst="rect">
            <a:avLst/>
          </a:prstGeom>
          <a:solidFill>
            <a:srgbClr val="F6F5F4"/>
          </a:solidFill>
          <a:ln w="19046">
            <a:solidFill>
              <a:srgbClr val="131519"/>
            </a:solidFill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defTabSz="1007933" fontAlgn="auto">
              <a:spcBef>
                <a:spcPts val="1105"/>
              </a:spcBef>
              <a:spcAft>
                <a:spcPts val="0"/>
              </a:spcAft>
              <a:buNone/>
              <a:tabLst/>
              <a:defRPr lang="ru-RU" sz="1984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  <a:lvl2pPr marL="587959" marR="0" lvl="1" indent="-293979" defTabSz="1007933" fontAlgn="auto">
              <a:spcBef>
                <a:spcPts val="550"/>
              </a:spcBef>
              <a:spcAft>
                <a:spcPts val="0"/>
              </a:spcAft>
              <a:buSzPct val="100000"/>
              <a:buFont typeface="Wingdings" pitchFamily="2"/>
              <a:buChar char="§"/>
              <a:tabLst/>
              <a:defRPr lang="ru-RU" sz="1544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2pPr>
          </a:lstStyle>
          <a:p>
            <a:pPr lvl="0"/>
            <a:r>
              <a:rPr lang="ru-RU"/>
              <a:t>Комментарии:</a:t>
            </a:r>
          </a:p>
          <a:p>
            <a:pPr lvl="1"/>
            <a:r>
              <a:rPr lang="ru-RU"/>
              <a:t>Второй уровень</a:t>
            </a:r>
          </a:p>
        </p:txBody>
      </p:sp>
      <p:sp>
        <p:nvSpPr>
          <p:cNvPr id="5" name="Текст 7">
            <a:extLst>
              <a:ext uri="{FF2B5EF4-FFF2-40B4-BE49-F238E27FC236}">
                <a16:creationId xmlns:a16="http://schemas.microsoft.com/office/drawing/2014/main" id="{13EA5481-73F3-2692-D4D5-2B3DB1AB8D92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9247263" y="422736"/>
            <a:ext cx="3678649" cy="486405"/>
          </a:xfrm>
          <a:prstGeom prst="rect">
            <a:avLst/>
          </a:prstGeom>
          <a:solidFill>
            <a:srgbClr val="001E47"/>
          </a:solidFill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251981" marR="0" lvl="0" indent="-251981" algn="ctr" defTabSz="1007933" fontAlgn="auto">
              <a:spcBef>
                <a:spcPts val="1105"/>
              </a:spcBef>
              <a:spcAft>
                <a:spcPts val="0"/>
              </a:spcAft>
              <a:buNone/>
              <a:tabLst/>
              <a:defRPr lang="ru-RU" sz="1984" b="1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Название картинки</a:t>
            </a:r>
          </a:p>
        </p:txBody>
      </p:sp>
    </p:spTree>
    <p:extLst>
      <p:ext uri="{BB962C8B-B14F-4D97-AF65-F5344CB8AC3E}">
        <p14:creationId xmlns:p14="http://schemas.microsoft.com/office/powerpoint/2010/main" val="29040671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инка с ком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5">
            <a:extLst>
              <a:ext uri="{FF2B5EF4-FFF2-40B4-BE49-F238E27FC236}">
                <a16:creationId xmlns:a16="http://schemas.microsoft.com/office/drawing/2014/main" id="{BF692C34-B597-7E19-D3DD-D40E8C4EE4F9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6719889" y="0"/>
            <a:ext cx="6719889" cy="755967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251981" marR="0" lvl="0" indent="-251981" algn="r" defTabSz="1007933" fontAlgn="auto">
              <a:spcBef>
                <a:spcPts val="1105"/>
              </a:spcBef>
              <a:spcAft>
                <a:spcPts val="0"/>
              </a:spcAft>
              <a:buNone/>
              <a:tabLst/>
              <a:defRPr lang="ru-RU" sz="1157" b="0" i="0" u="none" strike="noStrike" cap="none" spc="0" baseline="0">
                <a:solidFill>
                  <a:srgbClr val="767676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Фон</a:t>
            </a:r>
          </a:p>
        </p:txBody>
      </p:sp>
      <p:sp>
        <p:nvSpPr>
          <p:cNvPr id="3" name="Текст 3">
            <a:extLst>
              <a:ext uri="{FF2B5EF4-FFF2-40B4-BE49-F238E27FC236}">
                <a16:creationId xmlns:a16="http://schemas.microsoft.com/office/drawing/2014/main" id="{DB77260F-D561-48F5-B747-3551791F3356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7275871" y="768141"/>
            <a:ext cx="5635410" cy="51969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lvl1pPr marL="0" marR="0" lvl="0" indent="0" defTabSz="1007933" fontAlgn="auto">
              <a:spcBef>
                <a:spcPts val="1105"/>
              </a:spcBef>
              <a:spcAft>
                <a:spcPts val="0"/>
              </a:spcAft>
              <a:buNone/>
              <a:tabLst/>
              <a:defRPr lang="ru-RU" sz="3086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Заголовок</a:t>
            </a:r>
          </a:p>
        </p:txBody>
      </p:sp>
      <p:sp>
        <p:nvSpPr>
          <p:cNvPr id="4" name="Текст 9">
            <a:extLst>
              <a:ext uri="{FF2B5EF4-FFF2-40B4-BE49-F238E27FC236}">
                <a16:creationId xmlns:a16="http://schemas.microsoft.com/office/drawing/2014/main" id="{21ADB391-D8F3-A5F4-D29B-C3BEB318F7B7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7275871" y="285493"/>
            <a:ext cx="2531534" cy="2755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lvl1pPr marL="0" marR="0" lvl="0" indent="-251981" defTabSz="1007933" fontAlgn="auto">
              <a:spcBef>
                <a:spcPts val="1105"/>
              </a:spcBef>
              <a:spcAft>
                <a:spcPts val="0"/>
              </a:spcAft>
              <a:buNone/>
              <a:tabLst/>
              <a:defRPr lang="ru-RU" sz="132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Раздел презентации</a:t>
            </a:r>
          </a:p>
        </p:txBody>
      </p:sp>
      <p:sp>
        <p:nvSpPr>
          <p:cNvPr id="5" name="Номер слайда 3">
            <a:extLst>
              <a:ext uri="{FF2B5EF4-FFF2-40B4-BE49-F238E27FC236}">
                <a16:creationId xmlns:a16="http://schemas.microsoft.com/office/drawing/2014/main" id="{9490643A-BFA8-0AFA-EC7E-53B49F38308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DA37109-ACCE-1847-B57F-352C7241BF03}" type="slidenum">
              <a:t>‹#›</a:t>
            </a:fld>
            <a:endParaRPr lang="ru-RU"/>
          </a:p>
        </p:txBody>
      </p:sp>
      <p:sp>
        <p:nvSpPr>
          <p:cNvPr id="6" name="Рисунок 2">
            <a:extLst>
              <a:ext uri="{FF2B5EF4-FFF2-40B4-BE49-F238E27FC236}">
                <a16:creationId xmlns:a16="http://schemas.microsoft.com/office/drawing/2014/main" id="{754AED71-BAAD-2732-3E87-D48DF610C612}"/>
              </a:ext>
            </a:extLst>
          </p:cNvPr>
          <p:cNvSpPr txBox="1">
            <a:spLocks noGrp="1"/>
          </p:cNvSpPr>
          <p:nvPr>
            <p:ph type="pic" sz="quarter" idx="4294967295"/>
          </p:nvPr>
        </p:nvSpPr>
        <p:spPr>
          <a:xfrm>
            <a:off x="0" y="0"/>
            <a:ext cx="6719889" cy="755967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251981" marR="0" lvl="0" indent="-251981" defTabSz="1007933" fontAlgn="auto">
              <a:spcBef>
                <a:spcPts val="1105"/>
              </a:spcBef>
              <a:spcAft>
                <a:spcPts val="0"/>
              </a:spcAft>
              <a:buNone/>
              <a:tabLst/>
              <a:defRPr lang="ru-RU" sz="1984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Вставь картинку</a:t>
            </a:r>
          </a:p>
        </p:txBody>
      </p:sp>
      <p:sp>
        <p:nvSpPr>
          <p:cNvPr id="7" name="Текст 7">
            <a:extLst>
              <a:ext uri="{FF2B5EF4-FFF2-40B4-BE49-F238E27FC236}">
                <a16:creationId xmlns:a16="http://schemas.microsoft.com/office/drawing/2014/main" id="{6FA28FA3-EE74-4CBD-AC3C-660AF2857012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7359877" y="2073658"/>
            <a:ext cx="5500463" cy="492078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defTabSz="1007933" fontAlgn="auto">
              <a:spcBef>
                <a:spcPts val="1105"/>
              </a:spcBef>
              <a:spcAft>
                <a:spcPts val="0"/>
              </a:spcAft>
              <a:buNone/>
              <a:tabLst/>
              <a:defRPr lang="ru-RU" sz="1984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  <a:lvl2pPr marL="587959" marR="0" lvl="1" indent="-293979" defTabSz="1007933" fontAlgn="auto">
              <a:spcBef>
                <a:spcPts val="550"/>
              </a:spcBef>
              <a:spcAft>
                <a:spcPts val="0"/>
              </a:spcAft>
              <a:buNone/>
              <a:tabLst/>
              <a:defRPr lang="ru-RU" sz="1544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2pPr>
          </a:lstStyle>
          <a:p>
            <a:pPr lvl="0"/>
            <a:r>
              <a:rPr lang="ru-RU"/>
              <a:t>Комментарии:</a:t>
            </a:r>
          </a:p>
          <a:p>
            <a:pPr lvl="1"/>
            <a:r>
              <a:rPr lang="ru-RU"/>
              <a:t>Второй уровень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F1BE1E58-DEC8-BA19-E58C-8DBE35C13E5A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30031" y="6720913"/>
            <a:ext cx="3303270" cy="284981"/>
          </a:xfrm>
          <a:prstGeom prst="rect">
            <a:avLst/>
          </a:prstGeom>
          <a:solidFill>
            <a:srgbClr val="001E47"/>
          </a:solidFill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251981" marR="0" lvl="0" indent="-251981" algn="ctr" defTabSz="1007933" fontAlgn="auto">
              <a:spcBef>
                <a:spcPts val="1105"/>
              </a:spcBef>
              <a:spcAft>
                <a:spcPts val="0"/>
              </a:spcAft>
              <a:buNone/>
              <a:tabLst/>
              <a:defRPr lang="ru-RU" sz="1544" b="1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Название картинки</a:t>
            </a:r>
          </a:p>
        </p:txBody>
      </p:sp>
    </p:spTree>
    <p:extLst>
      <p:ext uri="{BB962C8B-B14F-4D97-AF65-F5344CB8AC3E}">
        <p14:creationId xmlns:p14="http://schemas.microsoft.com/office/powerpoint/2010/main" val="244517533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инка с ком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5">
            <a:extLst>
              <a:ext uri="{FF2B5EF4-FFF2-40B4-BE49-F238E27FC236}">
                <a16:creationId xmlns:a16="http://schemas.microsoft.com/office/drawing/2014/main" id="{0A4EBC6A-EC8A-2166-9F3D-80D312F86906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6719889" y="0"/>
            <a:ext cx="6719889" cy="7559673"/>
          </a:xfrm>
          <a:prstGeom prst="rect">
            <a:avLst/>
          </a:prstGeom>
          <a:solidFill>
            <a:srgbClr val="F6F5F4"/>
          </a:solidFill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251981" marR="0" lvl="0" indent="-251981" algn="r" defTabSz="1007933" fontAlgn="auto">
              <a:spcBef>
                <a:spcPts val="1105"/>
              </a:spcBef>
              <a:spcAft>
                <a:spcPts val="0"/>
              </a:spcAft>
              <a:buNone/>
              <a:tabLst/>
              <a:defRPr lang="ru-RU" sz="1157" b="0" i="0" u="none" strike="noStrike" cap="none" spc="0" baseline="0">
                <a:solidFill>
                  <a:srgbClr val="767676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Фон</a:t>
            </a:r>
          </a:p>
        </p:txBody>
      </p:sp>
      <p:sp>
        <p:nvSpPr>
          <p:cNvPr id="3" name="Текст 3">
            <a:extLst>
              <a:ext uri="{FF2B5EF4-FFF2-40B4-BE49-F238E27FC236}">
                <a16:creationId xmlns:a16="http://schemas.microsoft.com/office/drawing/2014/main" id="{F41F62B1-B7D6-EB6B-9E20-E607EC74987F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7275871" y="768141"/>
            <a:ext cx="5635410" cy="51969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lvl1pPr marL="0" marR="0" lvl="0" indent="0" defTabSz="1007933" fontAlgn="auto">
              <a:spcBef>
                <a:spcPts val="1105"/>
              </a:spcBef>
              <a:spcAft>
                <a:spcPts val="0"/>
              </a:spcAft>
              <a:buNone/>
              <a:tabLst/>
              <a:defRPr lang="ru-RU" sz="3086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Заголовок</a:t>
            </a:r>
          </a:p>
        </p:txBody>
      </p:sp>
      <p:sp>
        <p:nvSpPr>
          <p:cNvPr id="4" name="Текст 9">
            <a:extLst>
              <a:ext uri="{FF2B5EF4-FFF2-40B4-BE49-F238E27FC236}">
                <a16:creationId xmlns:a16="http://schemas.microsoft.com/office/drawing/2014/main" id="{95FE3790-394B-1117-CD8B-3E193E69EAF6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7275871" y="285493"/>
            <a:ext cx="2531534" cy="2755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lvl1pPr marL="0" marR="0" lvl="0" indent="-251981" defTabSz="1007933" fontAlgn="auto">
              <a:spcBef>
                <a:spcPts val="1105"/>
              </a:spcBef>
              <a:spcAft>
                <a:spcPts val="0"/>
              </a:spcAft>
              <a:buNone/>
              <a:tabLst/>
              <a:defRPr lang="ru-RU" sz="132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Раздел презентации</a:t>
            </a:r>
          </a:p>
        </p:txBody>
      </p:sp>
      <p:sp>
        <p:nvSpPr>
          <p:cNvPr id="5" name="Номер слайда 3">
            <a:extLst>
              <a:ext uri="{FF2B5EF4-FFF2-40B4-BE49-F238E27FC236}">
                <a16:creationId xmlns:a16="http://schemas.microsoft.com/office/drawing/2014/main" id="{51599C0C-8308-AB22-10EF-576AA95FB16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A576D70-5F0E-AA45-9086-82E64BCC6AD3}" type="slidenum">
              <a:t>‹#›</a:t>
            </a:fld>
            <a:endParaRPr lang="ru-RU"/>
          </a:p>
        </p:txBody>
      </p:sp>
      <p:sp>
        <p:nvSpPr>
          <p:cNvPr id="6" name="Рисунок 2">
            <a:extLst>
              <a:ext uri="{FF2B5EF4-FFF2-40B4-BE49-F238E27FC236}">
                <a16:creationId xmlns:a16="http://schemas.microsoft.com/office/drawing/2014/main" id="{C48CF3F8-54C8-9FD1-A3AB-E409B7B0CB08}"/>
              </a:ext>
            </a:extLst>
          </p:cNvPr>
          <p:cNvSpPr txBox="1">
            <a:spLocks noGrp="1"/>
          </p:cNvSpPr>
          <p:nvPr>
            <p:ph type="pic" sz="quarter" idx="4294967295"/>
          </p:nvPr>
        </p:nvSpPr>
        <p:spPr>
          <a:xfrm>
            <a:off x="0" y="0"/>
            <a:ext cx="6719889" cy="755967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251981" marR="0" lvl="0" indent="-251981" defTabSz="1007933" fontAlgn="auto">
              <a:spcBef>
                <a:spcPts val="1105"/>
              </a:spcBef>
              <a:spcAft>
                <a:spcPts val="0"/>
              </a:spcAft>
              <a:buNone/>
              <a:tabLst/>
              <a:defRPr lang="ru-RU" sz="1984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Вставь картинку</a:t>
            </a:r>
          </a:p>
        </p:txBody>
      </p:sp>
      <p:sp>
        <p:nvSpPr>
          <p:cNvPr id="7" name="Текст 7">
            <a:extLst>
              <a:ext uri="{FF2B5EF4-FFF2-40B4-BE49-F238E27FC236}">
                <a16:creationId xmlns:a16="http://schemas.microsoft.com/office/drawing/2014/main" id="{981DEF83-8143-A84C-5D44-E34CBFD473E2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7359877" y="2073658"/>
            <a:ext cx="5500463" cy="492078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defTabSz="1007933" fontAlgn="auto">
              <a:spcBef>
                <a:spcPts val="1105"/>
              </a:spcBef>
              <a:spcAft>
                <a:spcPts val="0"/>
              </a:spcAft>
              <a:buNone/>
              <a:tabLst/>
              <a:defRPr lang="ru-RU" sz="1984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  <a:lvl2pPr marL="587959" marR="0" lvl="1" indent="-293979" defTabSz="1007933" fontAlgn="auto">
              <a:spcBef>
                <a:spcPts val="550"/>
              </a:spcBef>
              <a:spcAft>
                <a:spcPts val="0"/>
              </a:spcAft>
              <a:buNone/>
              <a:tabLst/>
              <a:defRPr lang="ru-RU" sz="1544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2pPr>
          </a:lstStyle>
          <a:p>
            <a:pPr lvl="0"/>
            <a:r>
              <a:rPr lang="ru-RU"/>
              <a:t>Комментарии:</a:t>
            </a:r>
          </a:p>
          <a:p>
            <a:pPr lvl="1"/>
            <a:r>
              <a:rPr lang="ru-RU"/>
              <a:t>Второй уровень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DCF94F99-40DA-2A9C-C4F6-D016ABCB27F5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30031" y="6720913"/>
            <a:ext cx="3303270" cy="284981"/>
          </a:xfrm>
          <a:prstGeom prst="rect">
            <a:avLst/>
          </a:prstGeom>
          <a:solidFill>
            <a:srgbClr val="001E47"/>
          </a:solidFill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251981" marR="0" lvl="0" indent="-251981" algn="ctr" defTabSz="1007933" fontAlgn="auto">
              <a:spcBef>
                <a:spcPts val="1105"/>
              </a:spcBef>
              <a:spcAft>
                <a:spcPts val="0"/>
              </a:spcAft>
              <a:buNone/>
              <a:tabLst/>
              <a:defRPr lang="ru-RU" sz="1544" b="1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Название картинки</a:t>
            </a:r>
          </a:p>
        </p:txBody>
      </p:sp>
    </p:spTree>
    <p:extLst>
      <p:ext uri="{BB962C8B-B14F-4D97-AF65-F5344CB8AC3E}">
        <p14:creationId xmlns:p14="http://schemas.microsoft.com/office/powerpoint/2010/main" val="324923530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инка с ком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5">
            <a:extLst>
              <a:ext uri="{FF2B5EF4-FFF2-40B4-BE49-F238E27FC236}">
                <a16:creationId xmlns:a16="http://schemas.microsoft.com/office/drawing/2014/main" id="{E56D460D-A621-FA29-48C6-21DBEE58BC31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-13999" y="0"/>
            <a:ext cx="6719889" cy="755967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251981" marR="0" lvl="0" indent="-251981" algn="r" defTabSz="1007933" fontAlgn="auto">
              <a:spcBef>
                <a:spcPts val="1105"/>
              </a:spcBef>
              <a:spcAft>
                <a:spcPts val="0"/>
              </a:spcAft>
              <a:buNone/>
              <a:tabLst/>
              <a:defRPr lang="ru-RU" sz="1157" b="0" i="0" u="none" strike="noStrike" cap="none" spc="0" baseline="0">
                <a:solidFill>
                  <a:srgbClr val="767676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Фон</a:t>
            </a:r>
          </a:p>
        </p:txBody>
      </p:sp>
      <p:sp>
        <p:nvSpPr>
          <p:cNvPr id="3" name="Текст 3">
            <a:extLst>
              <a:ext uri="{FF2B5EF4-FFF2-40B4-BE49-F238E27FC236}">
                <a16:creationId xmlns:a16="http://schemas.microsoft.com/office/drawing/2014/main" id="{A74D3869-3BBB-BDE8-114B-98E3598584B1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41992" y="768141"/>
            <a:ext cx="5635410" cy="51969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lvl1pPr marL="0" marR="0" lvl="0" indent="0" defTabSz="1007933" fontAlgn="auto">
              <a:spcBef>
                <a:spcPts val="1105"/>
              </a:spcBef>
              <a:spcAft>
                <a:spcPts val="0"/>
              </a:spcAft>
              <a:buNone/>
              <a:tabLst/>
              <a:defRPr lang="ru-RU" sz="3086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Заголовок</a:t>
            </a:r>
          </a:p>
        </p:txBody>
      </p:sp>
      <p:sp>
        <p:nvSpPr>
          <p:cNvPr id="4" name="Текст 9">
            <a:extLst>
              <a:ext uri="{FF2B5EF4-FFF2-40B4-BE49-F238E27FC236}">
                <a16:creationId xmlns:a16="http://schemas.microsoft.com/office/drawing/2014/main" id="{1EB3DC0D-C1DE-EBC1-1C9E-059B7295E805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41992" y="285493"/>
            <a:ext cx="2531534" cy="2755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lvl1pPr marL="0" marR="0" lvl="0" indent="-251981" defTabSz="1007933" fontAlgn="auto">
              <a:spcBef>
                <a:spcPts val="1105"/>
              </a:spcBef>
              <a:spcAft>
                <a:spcPts val="0"/>
              </a:spcAft>
              <a:buNone/>
              <a:tabLst/>
              <a:defRPr lang="ru-RU" sz="132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Раздел презентации</a:t>
            </a:r>
          </a:p>
        </p:txBody>
      </p:sp>
      <p:sp>
        <p:nvSpPr>
          <p:cNvPr id="5" name="Номер слайда 3">
            <a:extLst>
              <a:ext uri="{FF2B5EF4-FFF2-40B4-BE49-F238E27FC236}">
                <a16:creationId xmlns:a16="http://schemas.microsoft.com/office/drawing/2014/main" id="{B94B138B-360E-48E4-4D56-A62087824E7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CF59A98-0257-4642-8CF3-3ECD443BC4C7}" type="slidenum">
              <a:t>‹#›</a:t>
            </a:fld>
            <a:endParaRPr lang="ru-RU"/>
          </a:p>
        </p:txBody>
      </p:sp>
      <p:sp>
        <p:nvSpPr>
          <p:cNvPr id="6" name="Рисунок 2">
            <a:extLst>
              <a:ext uri="{FF2B5EF4-FFF2-40B4-BE49-F238E27FC236}">
                <a16:creationId xmlns:a16="http://schemas.microsoft.com/office/drawing/2014/main" id="{65D6ACD6-A348-394E-0FAC-B4959C446B94}"/>
              </a:ext>
            </a:extLst>
          </p:cNvPr>
          <p:cNvSpPr txBox="1">
            <a:spLocks noGrp="1"/>
          </p:cNvSpPr>
          <p:nvPr>
            <p:ph type="pic" sz="quarter" idx="4294967295"/>
          </p:nvPr>
        </p:nvSpPr>
        <p:spPr>
          <a:xfrm>
            <a:off x="6705889" y="0"/>
            <a:ext cx="6705889" cy="755967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251981" marR="0" lvl="0" indent="-251981" defTabSz="1007933" fontAlgn="auto">
              <a:spcBef>
                <a:spcPts val="1105"/>
              </a:spcBef>
              <a:spcAft>
                <a:spcPts val="0"/>
              </a:spcAft>
              <a:buNone/>
              <a:tabLst/>
              <a:defRPr lang="ru-RU" sz="1984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Вставь картинку</a:t>
            </a:r>
          </a:p>
        </p:txBody>
      </p:sp>
      <p:sp>
        <p:nvSpPr>
          <p:cNvPr id="7" name="Текст 7">
            <a:extLst>
              <a:ext uri="{FF2B5EF4-FFF2-40B4-BE49-F238E27FC236}">
                <a16:creationId xmlns:a16="http://schemas.microsoft.com/office/drawing/2014/main" id="{A6F89070-0AAC-C538-33CA-6677CB2AF900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625989" y="2073658"/>
            <a:ext cx="5500463" cy="492078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defTabSz="1007933" fontAlgn="auto">
              <a:spcBef>
                <a:spcPts val="1105"/>
              </a:spcBef>
              <a:spcAft>
                <a:spcPts val="0"/>
              </a:spcAft>
              <a:buNone/>
              <a:tabLst/>
              <a:defRPr lang="ru-RU" sz="1984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  <a:lvl2pPr marL="587959" marR="0" lvl="1" indent="-293979" defTabSz="1007933" fontAlgn="auto">
              <a:spcBef>
                <a:spcPts val="550"/>
              </a:spcBef>
              <a:spcAft>
                <a:spcPts val="0"/>
              </a:spcAft>
              <a:buNone/>
              <a:tabLst/>
              <a:defRPr lang="ru-RU" sz="1544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2pPr>
          </a:lstStyle>
          <a:p>
            <a:pPr lvl="0"/>
            <a:r>
              <a:rPr lang="ru-RU"/>
              <a:t>Комментарии:</a:t>
            </a:r>
          </a:p>
          <a:p>
            <a:pPr lvl="1"/>
            <a:r>
              <a:rPr lang="ru-RU"/>
              <a:t>Второй уровень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8BD93AB1-F4E3-8D3A-319B-1C54FA333CF0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9637666" y="6707974"/>
            <a:ext cx="3303270" cy="284981"/>
          </a:xfrm>
          <a:prstGeom prst="rect">
            <a:avLst/>
          </a:prstGeom>
          <a:solidFill>
            <a:srgbClr val="001E47"/>
          </a:solidFill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251981" marR="0" lvl="0" indent="-251981" algn="ctr" defTabSz="1007933" fontAlgn="auto">
              <a:spcBef>
                <a:spcPts val="1105"/>
              </a:spcBef>
              <a:spcAft>
                <a:spcPts val="0"/>
              </a:spcAft>
              <a:buNone/>
              <a:tabLst/>
              <a:defRPr lang="ru-RU" sz="1544" b="1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Название картинки</a:t>
            </a:r>
          </a:p>
        </p:txBody>
      </p:sp>
    </p:spTree>
    <p:extLst>
      <p:ext uri="{BB962C8B-B14F-4D97-AF65-F5344CB8AC3E}">
        <p14:creationId xmlns:p14="http://schemas.microsoft.com/office/powerpoint/2010/main" val="163226019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инка с ком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5">
            <a:extLst>
              <a:ext uri="{FF2B5EF4-FFF2-40B4-BE49-F238E27FC236}">
                <a16:creationId xmlns:a16="http://schemas.microsoft.com/office/drawing/2014/main" id="{268A836B-024F-6FA2-73F0-0E533AAD7478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-13999" y="0"/>
            <a:ext cx="6719889" cy="7559673"/>
          </a:xfrm>
          <a:prstGeom prst="rect">
            <a:avLst/>
          </a:prstGeom>
          <a:solidFill>
            <a:srgbClr val="F6F5F4"/>
          </a:solidFill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251981" marR="0" lvl="0" indent="-251981" algn="r" defTabSz="1007933" fontAlgn="auto">
              <a:spcBef>
                <a:spcPts val="1105"/>
              </a:spcBef>
              <a:spcAft>
                <a:spcPts val="0"/>
              </a:spcAft>
              <a:buNone/>
              <a:tabLst/>
              <a:defRPr lang="ru-RU" sz="1157" b="0" i="0" u="none" strike="noStrike" cap="none" spc="0" baseline="0">
                <a:solidFill>
                  <a:srgbClr val="767676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Фон</a:t>
            </a:r>
          </a:p>
        </p:txBody>
      </p:sp>
      <p:sp>
        <p:nvSpPr>
          <p:cNvPr id="3" name="Текст 3">
            <a:extLst>
              <a:ext uri="{FF2B5EF4-FFF2-40B4-BE49-F238E27FC236}">
                <a16:creationId xmlns:a16="http://schemas.microsoft.com/office/drawing/2014/main" id="{4293059F-57C5-19ED-A251-BBF2650B9A90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41992" y="768141"/>
            <a:ext cx="5635410" cy="51969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lvl1pPr marL="0" marR="0" lvl="0" indent="0" defTabSz="1007933" fontAlgn="auto">
              <a:spcBef>
                <a:spcPts val="1105"/>
              </a:spcBef>
              <a:spcAft>
                <a:spcPts val="0"/>
              </a:spcAft>
              <a:buNone/>
              <a:tabLst/>
              <a:defRPr lang="ru-RU" sz="3086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Заголовок</a:t>
            </a:r>
          </a:p>
        </p:txBody>
      </p:sp>
      <p:sp>
        <p:nvSpPr>
          <p:cNvPr id="4" name="Текст 9">
            <a:extLst>
              <a:ext uri="{FF2B5EF4-FFF2-40B4-BE49-F238E27FC236}">
                <a16:creationId xmlns:a16="http://schemas.microsoft.com/office/drawing/2014/main" id="{3B401588-480C-E13F-1CC4-5099BB2A4B45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41992" y="285493"/>
            <a:ext cx="2531534" cy="2755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lvl1pPr marL="0" marR="0" lvl="0" indent="-251981" defTabSz="1007933" fontAlgn="auto">
              <a:spcBef>
                <a:spcPts val="1105"/>
              </a:spcBef>
              <a:spcAft>
                <a:spcPts val="0"/>
              </a:spcAft>
              <a:buNone/>
              <a:tabLst/>
              <a:defRPr lang="ru-RU" sz="132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Раздел презентации</a:t>
            </a:r>
          </a:p>
        </p:txBody>
      </p:sp>
      <p:sp>
        <p:nvSpPr>
          <p:cNvPr id="5" name="Номер слайда 3">
            <a:extLst>
              <a:ext uri="{FF2B5EF4-FFF2-40B4-BE49-F238E27FC236}">
                <a16:creationId xmlns:a16="http://schemas.microsoft.com/office/drawing/2014/main" id="{60DB88AF-EF45-5269-2225-FC30ADAA166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E29ED51-0B35-CA41-9676-7369C2DDC11F}" type="slidenum">
              <a:t>‹#›</a:t>
            </a:fld>
            <a:endParaRPr lang="ru-RU"/>
          </a:p>
        </p:txBody>
      </p:sp>
      <p:sp>
        <p:nvSpPr>
          <p:cNvPr id="6" name="Рисунок 2">
            <a:extLst>
              <a:ext uri="{FF2B5EF4-FFF2-40B4-BE49-F238E27FC236}">
                <a16:creationId xmlns:a16="http://schemas.microsoft.com/office/drawing/2014/main" id="{57A9D51E-2BD6-4D00-82C6-6660D203EC3D}"/>
              </a:ext>
            </a:extLst>
          </p:cNvPr>
          <p:cNvSpPr txBox="1">
            <a:spLocks noGrp="1"/>
          </p:cNvSpPr>
          <p:nvPr>
            <p:ph type="pic" sz="quarter" idx="4294967295"/>
          </p:nvPr>
        </p:nvSpPr>
        <p:spPr>
          <a:xfrm>
            <a:off x="6705889" y="0"/>
            <a:ext cx="6705889" cy="755967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251981" marR="0" lvl="0" indent="-251981" defTabSz="1007933" fontAlgn="auto">
              <a:spcBef>
                <a:spcPts val="1105"/>
              </a:spcBef>
              <a:spcAft>
                <a:spcPts val="0"/>
              </a:spcAft>
              <a:buNone/>
              <a:tabLst/>
              <a:defRPr lang="ru-RU" sz="1984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Вставь картинку</a:t>
            </a:r>
          </a:p>
        </p:txBody>
      </p:sp>
      <p:sp>
        <p:nvSpPr>
          <p:cNvPr id="7" name="Текст 7">
            <a:extLst>
              <a:ext uri="{FF2B5EF4-FFF2-40B4-BE49-F238E27FC236}">
                <a16:creationId xmlns:a16="http://schemas.microsoft.com/office/drawing/2014/main" id="{2CAE1EDF-5D1E-37ED-64F6-2F7A3B8B637E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625989" y="2073658"/>
            <a:ext cx="5500463" cy="492078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defTabSz="1007933" fontAlgn="auto">
              <a:spcBef>
                <a:spcPts val="1105"/>
              </a:spcBef>
              <a:spcAft>
                <a:spcPts val="0"/>
              </a:spcAft>
              <a:buNone/>
              <a:tabLst/>
              <a:defRPr lang="ru-RU" sz="1984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  <a:lvl2pPr marL="587959" marR="0" lvl="1" indent="-293979" defTabSz="1007933" fontAlgn="auto">
              <a:spcBef>
                <a:spcPts val="550"/>
              </a:spcBef>
              <a:spcAft>
                <a:spcPts val="0"/>
              </a:spcAft>
              <a:buNone/>
              <a:tabLst/>
              <a:defRPr lang="ru-RU" sz="1544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2pPr>
          </a:lstStyle>
          <a:p>
            <a:pPr lvl="0"/>
            <a:r>
              <a:rPr lang="ru-RU"/>
              <a:t>Комментарии:</a:t>
            </a:r>
          </a:p>
          <a:p>
            <a:pPr lvl="1"/>
            <a:r>
              <a:rPr lang="ru-RU"/>
              <a:t>Второй уровень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CD01AE13-A00A-0355-BDDE-4368C026FB9D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9637666" y="6707974"/>
            <a:ext cx="3303270" cy="284981"/>
          </a:xfrm>
          <a:prstGeom prst="rect">
            <a:avLst/>
          </a:prstGeom>
          <a:solidFill>
            <a:srgbClr val="001E47"/>
          </a:solidFill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251981" marR="0" lvl="0" indent="-251981" algn="ctr" defTabSz="1007933" fontAlgn="auto">
              <a:spcBef>
                <a:spcPts val="1105"/>
              </a:spcBef>
              <a:spcAft>
                <a:spcPts val="0"/>
              </a:spcAft>
              <a:buNone/>
              <a:tabLst/>
              <a:defRPr lang="ru-RU" sz="1544" b="1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Название картинки</a:t>
            </a:r>
          </a:p>
        </p:txBody>
      </p:sp>
    </p:spTree>
    <p:extLst>
      <p:ext uri="{BB962C8B-B14F-4D97-AF65-F5344CB8AC3E}">
        <p14:creationId xmlns:p14="http://schemas.microsoft.com/office/powerpoint/2010/main" val="187423789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инка с ком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5">
            <a:extLst>
              <a:ext uri="{FF2B5EF4-FFF2-40B4-BE49-F238E27FC236}">
                <a16:creationId xmlns:a16="http://schemas.microsoft.com/office/drawing/2014/main" id="{DB11AD36-078C-545D-1918-311BE9CD9FC0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-13999" y="0"/>
            <a:ext cx="6719889" cy="7559673"/>
          </a:xfrm>
          <a:prstGeom prst="rect">
            <a:avLst/>
          </a:prstGeom>
          <a:solidFill>
            <a:srgbClr val="001E47"/>
          </a:solidFill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251981" marR="0" lvl="0" indent="-251981" algn="r" defTabSz="1007933" fontAlgn="auto">
              <a:spcBef>
                <a:spcPts val="1105"/>
              </a:spcBef>
              <a:spcAft>
                <a:spcPts val="0"/>
              </a:spcAft>
              <a:buNone/>
              <a:tabLst/>
              <a:defRPr lang="en-GB" sz="1157" b="0" i="0" u="none" strike="noStrike" cap="none" spc="0" baseline="0">
                <a:solidFill>
                  <a:srgbClr val="001E47"/>
                </a:solidFill>
                <a:uFillTx/>
                <a:latin typeface="Arial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Текст 3">
            <a:extLst>
              <a:ext uri="{FF2B5EF4-FFF2-40B4-BE49-F238E27FC236}">
                <a16:creationId xmlns:a16="http://schemas.microsoft.com/office/drawing/2014/main" id="{B125E68D-D3CD-396F-BB03-D921DBA1A9CA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41992" y="768141"/>
            <a:ext cx="5635410" cy="51969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lvl1pPr marL="0" marR="0" lvl="0" indent="0" defTabSz="1007933" fontAlgn="auto">
              <a:spcBef>
                <a:spcPts val="1105"/>
              </a:spcBef>
              <a:spcAft>
                <a:spcPts val="0"/>
              </a:spcAft>
              <a:buNone/>
              <a:tabLst/>
              <a:defRPr lang="ru-RU" sz="3086" b="1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Заголовок</a:t>
            </a:r>
          </a:p>
        </p:txBody>
      </p:sp>
      <p:sp>
        <p:nvSpPr>
          <p:cNvPr id="4" name="Текст 9">
            <a:extLst>
              <a:ext uri="{FF2B5EF4-FFF2-40B4-BE49-F238E27FC236}">
                <a16:creationId xmlns:a16="http://schemas.microsoft.com/office/drawing/2014/main" id="{7661EAFA-04FD-E70D-8BF3-6D36E3E8430A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41992" y="285493"/>
            <a:ext cx="2531534" cy="2755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lvl1pPr marL="0" marR="0" lvl="0" indent="-251981" defTabSz="1007933" fontAlgn="auto">
              <a:spcBef>
                <a:spcPts val="1105"/>
              </a:spcBef>
              <a:spcAft>
                <a:spcPts val="0"/>
              </a:spcAft>
              <a:buNone/>
              <a:tabLst/>
              <a:defRPr lang="ru-RU" sz="1323" b="0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Раздел презентации</a:t>
            </a:r>
          </a:p>
        </p:txBody>
      </p:sp>
      <p:sp>
        <p:nvSpPr>
          <p:cNvPr id="5" name="Номер слайда 3">
            <a:extLst>
              <a:ext uri="{FF2B5EF4-FFF2-40B4-BE49-F238E27FC236}">
                <a16:creationId xmlns:a16="http://schemas.microsoft.com/office/drawing/2014/main" id="{DCFBE82C-2EB4-D695-9E8E-8C920150FDD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BF7DA35-F40B-114D-A049-2265ABD79E5C}" type="slidenum">
              <a:t>‹#›</a:t>
            </a:fld>
            <a:endParaRPr lang="ru-RU"/>
          </a:p>
        </p:txBody>
      </p:sp>
      <p:sp>
        <p:nvSpPr>
          <p:cNvPr id="6" name="Рисунок 2">
            <a:extLst>
              <a:ext uri="{FF2B5EF4-FFF2-40B4-BE49-F238E27FC236}">
                <a16:creationId xmlns:a16="http://schemas.microsoft.com/office/drawing/2014/main" id="{D4ED1CC9-AD69-2509-0D5C-DB97A5A0A457}"/>
              </a:ext>
            </a:extLst>
          </p:cNvPr>
          <p:cNvSpPr txBox="1">
            <a:spLocks noGrp="1"/>
          </p:cNvSpPr>
          <p:nvPr>
            <p:ph type="pic" sz="quarter" idx="4294967295"/>
          </p:nvPr>
        </p:nvSpPr>
        <p:spPr>
          <a:xfrm>
            <a:off x="6705889" y="0"/>
            <a:ext cx="6705889" cy="755967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251981" marR="0" lvl="0" indent="-251981" defTabSz="1007933" fontAlgn="auto">
              <a:spcBef>
                <a:spcPts val="1105"/>
              </a:spcBef>
              <a:spcAft>
                <a:spcPts val="0"/>
              </a:spcAft>
              <a:buNone/>
              <a:tabLst/>
              <a:defRPr lang="ru-RU" sz="1984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Вставь картинку</a:t>
            </a:r>
          </a:p>
        </p:txBody>
      </p:sp>
      <p:sp>
        <p:nvSpPr>
          <p:cNvPr id="7" name="Текст 7">
            <a:extLst>
              <a:ext uri="{FF2B5EF4-FFF2-40B4-BE49-F238E27FC236}">
                <a16:creationId xmlns:a16="http://schemas.microsoft.com/office/drawing/2014/main" id="{86372119-7F98-AE0C-B864-258118D39F94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625989" y="2073658"/>
            <a:ext cx="5500463" cy="492078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defTabSz="1007933" fontAlgn="auto">
              <a:spcBef>
                <a:spcPts val="1105"/>
              </a:spcBef>
              <a:spcAft>
                <a:spcPts val="0"/>
              </a:spcAft>
              <a:buNone/>
              <a:tabLst/>
              <a:defRPr lang="ru-RU" sz="1984" b="1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  <a:lvl2pPr marL="587959" marR="0" lvl="1" indent="-293979" defTabSz="1007933" fontAlgn="auto">
              <a:spcBef>
                <a:spcPts val="550"/>
              </a:spcBef>
              <a:spcAft>
                <a:spcPts val="0"/>
              </a:spcAft>
              <a:buNone/>
              <a:tabLst/>
              <a:defRPr lang="ru-RU" sz="1544" b="0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2pPr>
          </a:lstStyle>
          <a:p>
            <a:pPr lvl="0"/>
            <a:r>
              <a:rPr lang="ru-RU"/>
              <a:t>Комментарии:</a:t>
            </a:r>
          </a:p>
          <a:p>
            <a:pPr lvl="1"/>
            <a:r>
              <a:rPr lang="ru-RU"/>
              <a:t>Второй уровень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831A4780-E287-D51F-72DB-6E7B36CD8547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9637666" y="6707974"/>
            <a:ext cx="3303270" cy="284981"/>
          </a:xfrm>
          <a:prstGeom prst="rect">
            <a:avLst/>
          </a:prstGeom>
          <a:solidFill>
            <a:srgbClr val="001E47"/>
          </a:solidFill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251981" marR="0" lvl="0" indent="-251981" algn="ctr" defTabSz="1007933" fontAlgn="auto">
              <a:spcBef>
                <a:spcPts val="1105"/>
              </a:spcBef>
              <a:spcAft>
                <a:spcPts val="0"/>
              </a:spcAft>
              <a:buNone/>
              <a:tabLst/>
              <a:defRPr lang="ru-RU" sz="1544" b="1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Название картинки</a:t>
            </a:r>
          </a:p>
        </p:txBody>
      </p:sp>
    </p:spTree>
    <p:extLst>
      <p:ext uri="{BB962C8B-B14F-4D97-AF65-F5344CB8AC3E}">
        <p14:creationId xmlns:p14="http://schemas.microsoft.com/office/powerpoint/2010/main" val="2422687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Белый слайд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4">
            <a:extLst>
              <a:ext uri="{FF2B5EF4-FFF2-40B4-BE49-F238E27FC236}">
                <a16:creationId xmlns:a16="http://schemas.microsoft.com/office/drawing/2014/main" id="{2E08B4B3-4998-5B94-E5F0-67BBD613BEFF}"/>
              </a:ext>
            </a:extLst>
          </p:cNvPr>
          <p:cNvPicPr>
            <a:picLocks noChangeAspect="1"/>
          </p:cNvPicPr>
          <p:nvPr/>
        </p:nvPicPr>
        <p:blipFill>
          <a:blip/>
          <a:srcRect l="601668"/>
          <a:stretch>
            <a:fillRect/>
          </a:stretch>
        </p:blipFill>
        <p:spPr>
          <a:xfrm>
            <a:off x="10289825" y="0"/>
            <a:ext cx="3149943" cy="755967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D95DB1F-14F3-9786-5548-4EB53EBB5AE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fld id="{C54637E5-78B6-594E-A2C5-B276258D8F2F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452553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инка с ком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5">
            <a:extLst>
              <a:ext uri="{FF2B5EF4-FFF2-40B4-BE49-F238E27FC236}">
                <a16:creationId xmlns:a16="http://schemas.microsoft.com/office/drawing/2014/main" id="{0671F77A-C7CE-DDC1-5AA9-2ABD215D6129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6719889" y="0"/>
            <a:ext cx="6719889" cy="7559673"/>
          </a:xfrm>
          <a:prstGeom prst="rect">
            <a:avLst/>
          </a:prstGeom>
          <a:solidFill>
            <a:srgbClr val="001E47"/>
          </a:solidFill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251981" marR="0" lvl="0" indent="-251981" algn="r" defTabSz="1007933" fontAlgn="auto">
              <a:spcBef>
                <a:spcPts val="1105"/>
              </a:spcBef>
              <a:spcAft>
                <a:spcPts val="0"/>
              </a:spcAft>
              <a:buNone/>
              <a:tabLst/>
              <a:defRPr lang="en-GB" sz="1157" b="0" i="0" u="none" strike="noStrike" cap="none" spc="0" baseline="0">
                <a:solidFill>
                  <a:srgbClr val="001E47"/>
                </a:solidFill>
                <a:uFillTx/>
                <a:latin typeface="Arial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Текст 3">
            <a:extLst>
              <a:ext uri="{FF2B5EF4-FFF2-40B4-BE49-F238E27FC236}">
                <a16:creationId xmlns:a16="http://schemas.microsoft.com/office/drawing/2014/main" id="{11C53CE6-27DD-19FB-ED2C-5812C014FAE6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7275871" y="768141"/>
            <a:ext cx="5635410" cy="51969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lvl1pPr marL="0" marR="0" lvl="0" indent="0" defTabSz="1007933" fontAlgn="auto">
              <a:spcBef>
                <a:spcPts val="1105"/>
              </a:spcBef>
              <a:spcAft>
                <a:spcPts val="0"/>
              </a:spcAft>
              <a:buNone/>
              <a:tabLst/>
              <a:defRPr lang="ru-RU" sz="3086" b="1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Заголовок</a:t>
            </a:r>
          </a:p>
        </p:txBody>
      </p:sp>
      <p:sp>
        <p:nvSpPr>
          <p:cNvPr id="4" name="Текст 9">
            <a:extLst>
              <a:ext uri="{FF2B5EF4-FFF2-40B4-BE49-F238E27FC236}">
                <a16:creationId xmlns:a16="http://schemas.microsoft.com/office/drawing/2014/main" id="{71A3FFF5-F94B-6F72-F662-F2359538008A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7275871" y="285493"/>
            <a:ext cx="2531534" cy="2755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lvl1pPr marL="0" marR="0" lvl="0" indent="-251981" defTabSz="1007933" fontAlgn="auto">
              <a:spcBef>
                <a:spcPts val="1105"/>
              </a:spcBef>
              <a:spcAft>
                <a:spcPts val="0"/>
              </a:spcAft>
              <a:buNone/>
              <a:tabLst/>
              <a:defRPr lang="ru-RU" sz="1323" b="0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Раздел презентации</a:t>
            </a:r>
          </a:p>
        </p:txBody>
      </p:sp>
      <p:sp>
        <p:nvSpPr>
          <p:cNvPr id="5" name="Номер слайда 3">
            <a:extLst>
              <a:ext uri="{FF2B5EF4-FFF2-40B4-BE49-F238E27FC236}">
                <a16:creationId xmlns:a16="http://schemas.microsoft.com/office/drawing/2014/main" id="{EC9218E9-5E5F-55EC-79F6-A4425B8CED0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fld id="{09798070-3E63-6448-BAD5-A2ED8FD221EF}" type="slidenum">
              <a:t>‹#›</a:t>
            </a:fld>
            <a:endParaRPr lang="ru-RU"/>
          </a:p>
        </p:txBody>
      </p:sp>
      <p:sp>
        <p:nvSpPr>
          <p:cNvPr id="6" name="Рисунок 2">
            <a:extLst>
              <a:ext uri="{FF2B5EF4-FFF2-40B4-BE49-F238E27FC236}">
                <a16:creationId xmlns:a16="http://schemas.microsoft.com/office/drawing/2014/main" id="{C3AC731E-6E1F-457D-A7EB-DABA1D6F715B}"/>
              </a:ext>
            </a:extLst>
          </p:cNvPr>
          <p:cNvSpPr txBox="1">
            <a:spLocks noGrp="1"/>
          </p:cNvSpPr>
          <p:nvPr>
            <p:ph type="pic" sz="quarter" idx="4294967295"/>
          </p:nvPr>
        </p:nvSpPr>
        <p:spPr>
          <a:xfrm>
            <a:off x="0" y="0"/>
            <a:ext cx="6719889" cy="755967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251981" marR="0" lvl="0" indent="-251981" defTabSz="1007933" fontAlgn="auto">
              <a:spcBef>
                <a:spcPts val="1105"/>
              </a:spcBef>
              <a:spcAft>
                <a:spcPts val="0"/>
              </a:spcAft>
              <a:buNone/>
              <a:tabLst/>
              <a:defRPr lang="ru-RU" sz="1984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Вставь картинку</a:t>
            </a:r>
          </a:p>
        </p:txBody>
      </p:sp>
      <p:sp>
        <p:nvSpPr>
          <p:cNvPr id="7" name="Текст 7">
            <a:extLst>
              <a:ext uri="{FF2B5EF4-FFF2-40B4-BE49-F238E27FC236}">
                <a16:creationId xmlns:a16="http://schemas.microsoft.com/office/drawing/2014/main" id="{8CED6461-0766-3A0E-0D13-46F2E071E2FF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7359877" y="2073658"/>
            <a:ext cx="5500463" cy="492078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defTabSz="1007933" fontAlgn="auto">
              <a:spcBef>
                <a:spcPts val="1105"/>
              </a:spcBef>
              <a:spcAft>
                <a:spcPts val="0"/>
              </a:spcAft>
              <a:buNone/>
              <a:tabLst/>
              <a:defRPr lang="ru-RU" sz="1984" b="1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  <a:lvl2pPr marL="587959" marR="0" lvl="1" indent="-293979" defTabSz="1007933" fontAlgn="auto">
              <a:spcBef>
                <a:spcPts val="550"/>
              </a:spcBef>
              <a:spcAft>
                <a:spcPts val="0"/>
              </a:spcAft>
              <a:buNone/>
              <a:tabLst/>
              <a:defRPr lang="ru-RU" sz="1544" b="0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2pPr>
          </a:lstStyle>
          <a:p>
            <a:pPr lvl="0"/>
            <a:r>
              <a:rPr lang="ru-RU"/>
              <a:t>Комментарии:</a:t>
            </a:r>
          </a:p>
          <a:p>
            <a:pPr lvl="1"/>
            <a:r>
              <a:rPr lang="ru-RU"/>
              <a:t>Второй уровень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490F033C-EEF3-2796-0430-0CA9F067E57D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30031" y="6720913"/>
            <a:ext cx="3303270" cy="284981"/>
          </a:xfrm>
          <a:prstGeom prst="rect">
            <a:avLst/>
          </a:prstGeom>
          <a:solidFill>
            <a:srgbClr val="001E47"/>
          </a:solidFill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251981" marR="0" lvl="0" indent="-251981" algn="ctr" defTabSz="1007933" fontAlgn="auto">
              <a:spcBef>
                <a:spcPts val="1105"/>
              </a:spcBef>
              <a:spcAft>
                <a:spcPts val="0"/>
              </a:spcAft>
              <a:buNone/>
              <a:tabLst/>
              <a:defRPr lang="ru-RU" sz="1544" b="1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Название картинки</a:t>
            </a:r>
          </a:p>
        </p:txBody>
      </p:sp>
    </p:spTree>
    <p:extLst>
      <p:ext uri="{BB962C8B-B14F-4D97-AF65-F5344CB8AC3E}">
        <p14:creationId xmlns:p14="http://schemas.microsoft.com/office/powerpoint/2010/main" val="161834086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блока в одн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31">
            <a:extLst>
              <a:ext uri="{FF2B5EF4-FFF2-40B4-BE49-F238E27FC236}">
                <a16:creationId xmlns:a16="http://schemas.microsoft.com/office/drawing/2014/main" id="{8CFCE73F-F6A7-95C0-D085-B3C92C6E6D36}"/>
              </a:ext>
            </a:extLst>
          </p:cNvPr>
          <p:cNvSpPr/>
          <p:nvPr/>
        </p:nvSpPr>
        <p:spPr>
          <a:xfrm>
            <a:off x="0" y="0"/>
            <a:ext cx="13439778" cy="7559673"/>
          </a:xfrm>
          <a:prstGeom prst="rect">
            <a:avLst/>
          </a:prstGeom>
          <a:solidFill>
            <a:srgbClr val="F6F5F4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984" b="0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3" name="Рисунок 15">
            <a:extLst>
              <a:ext uri="{FF2B5EF4-FFF2-40B4-BE49-F238E27FC236}">
                <a16:creationId xmlns:a16="http://schemas.microsoft.com/office/drawing/2014/main" id="{D5C0526D-7ADC-8E69-F486-109A05B26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8379920">
            <a:off x="3156956" y="4217350"/>
            <a:ext cx="7055894" cy="7055711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Прямоугольник: скругленные углы 33">
            <a:extLst>
              <a:ext uri="{FF2B5EF4-FFF2-40B4-BE49-F238E27FC236}">
                <a16:creationId xmlns:a16="http://schemas.microsoft.com/office/drawing/2014/main" id="{CCD73011-F29B-36B9-CEC0-BFC44F31E224}"/>
              </a:ext>
            </a:extLst>
          </p:cNvPr>
          <p:cNvSpPr/>
          <p:nvPr/>
        </p:nvSpPr>
        <p:spPr>
          <a:xfrm>
            <a:off x="568738" y="2040410"/>
            <a:ext cx="5703158" cy="4707294"/>
          </a:xfrm>
          <a:custGeom>
            <a:avLst>
              <a:gd name="f0" fmla="val 1544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w="19046" cap="flat">
            <a:solidFill>
              <a:srgbClr val="131519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984" b="0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" name="Прямоугольник: скругленные углы 34">
            <a:extLst>
              <a:ext uri="{FF2B5EF4-FFF2-40B4-BE49-F238E27FC236}">
                <a16:creationId xmlns:a16="http://schemas.microsoft.com/office/drawing/2014/main" id="{D8E7ADFE-10EC-05ED-8F24-CCC580AF22C7}"/>
              </a:ext>
            </a:extLst>
          </p:cNvPr>
          <p:cNvSpPr/>
          <p:nvPr/>
        </p:nvSpPr>
        <p:spPr>
          <a:xfrm>
            <a:off x="7102254" y="2040410"/>
            <a:ext cx="5703158" cy="4707294"/>
          </a:xfrm>
          <a:custGeom>
            <a:avLst>
              <a:gd name="f0" fmla="val 1778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w="19046" cap="flat">
            <a:solidFill>
              <a:srgbClr val="131519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984" b="0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6" name="Прямоугольник 35">
            <a:extLst>
              <a:ext uri="{FF2B5EF4-FFF2-40B4-BE49-F238E27FC236}">
                <a16:creationId xmlns:a16="http://schemas.microsoft.com/office/drawing/2014/main" id="{96815F9D-2724-35B7-5EAD-48768090A611}"/>
              </a:ext>
            </a:extLst>
          </p:cNvPr>
          <p:cNvSpPr/>
          <p:nvPr/>
        </p:nvSpPr>
        <p:spPr>
          <a:xfrm>
            <a:off x="568738" y="2040410"/>
            <a:ext cx="5703158" cy="905063"/>
          </a:xfrm>
          <a:prstGeom prst="rect">
            <a:avLst/>
          </a:prstGeom>
          <a:solidFill>
            <a:srgbClr val="001E47"/>
          </a:solidFill>
          <a:ln w="19046" cap="flat">
            <a:solidFill>
              <a:srgbClr val="131519"/>
            </a:solidFill>
            <a:prstDash val="solid"/>
            <a:miter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984" b="1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7" name="Прямоугольник 36">
            <a:extLst>
              <a:ext uri="{FF2B5EF4-FFF2-40B4-BE49-F238E27FC236}">
                <a16:creationId xmlns:a16="http://schemas.microsoft.com/office/drawing/2014/main" id="{58162A5B-2D99-C4C9-700E-572A2C3408A0}"/>
              </a:ext>
            </a:extLst>
          </p:cNvPr>
          <p:cNvSpPr/>
          <p:nvPr/>
        </p:nvSpPr>
        <p:spPr>
          <a:xfrm>
            <a:off x="7102254" y="2040410"/>
            <a:ext cx="5703158" cy="905063"/>
          </a:xfrm>
          <a:prstGeom prst="rect">
            <a:avLst/>
          </a:prstGeom>
          <a:solidFill>
            <a:srgbClr val="001E47"/>
          </a:solidFill>
          <a:ln w="19046" cap="flat">
            <a:solidFill>
              <a:srgbClr val="131519"/>
            </a:solidFill>
            <a:prstDash val="solid"/>
            <a:miter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984" b="1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" name="Текст 3">
            <a:extLst>
              <a:ext uri="{FF2B5EF4-FFF2-40B4-BE49-F238E27FC236}">
                <a16:creationId xmlns:a16="http://schemas.microsoft.com/office/drawing/2014/main" id="{76FBC1B5-05B4-D60B-48D8-2BDD6C454ADB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21090" y="746863"/>
            <a:ext cx="10704323" cy="51969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lvl1pPr marL="0" marR="0" lvl="0" indent="0" defTabSz="1007933" fontAlgn="auto">
              <a:spcBef>
                <a:spcPts val="1105"/>
              </a:spcBef>
              <a:spcAft>
                <a:spcPts val="0"/>
              </a:spcAft>
              <a:buNone/>
              <a:tabLst/>
              <a:defRPr lang="ru-RU" sz="3086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Заголовок</a:t>
            </a:r>
          </a:p>
        </p:txBody>
      </p:sp>
      <p:sp>
        <p:nvSpPr>
          <p:cNvPr id="9" name="Текст 9">
            <a:extLst>
              <a:ext uri="{FF2B5EF4-FFF2-40B4-BE49-F238E27FC236}">
                <a16:creationId xmlns:a16="http://schemas.microsoft.com/office/drawing/2014/main" id="{7DB28B3F-B2F3-2DCF-BF00-DEE8114C7A26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21968" y="349986"/>
            <a:ext cx="2531534" cy="2755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lvl1pPr marL="0" marR="0" lvl="0" indent="-251981" defTabSz="1007933" fontAlgn="auto">
              <a:spcBef>
                <a:spcPts val="1105"/>
              </a:spcBef>
              <a:spcAft>
                <a:spcPts val="0"/>
              </a:spcAft>
              <a:buNone/>
              <a:tabLst/>
              <a:defRPr lang="ru-RU" sz="132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Раздел презентации</a:t>
            </a:r>
          </a:p>
        </p:txBody>
      </p:sp>
      <p:sp>
        <p:nvSpPr>
          <p:cNvPr id="10" name="Номер слайда 3">
            <a:extLst>
              <a:ext uri="{FF2B5EF4-FFF2-40B4-BE49-F238E27FC236}">
                <a16:creationId xmlns:a16="http://schemas.microsoft.com/office/drawing/2014/main" id="{FC6DF769-CC9B-5BA2-C487-812C17138D4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E666FFE-47FB-1D45-9BE0-6304A7393129}" type="slidenum">
              <a:t>‹#›</a:t>
            </a:fld>
            <a:endParaRPr lang="ru-RU"/>
          </a:p>
        </p:txBody>
      </p:sp>
      <p:sp>
        <p:nvSpPr>
          <p:cNvPr id="11" name="Текст 2">
            <a:extLst>
              <a:ext uri="{FF2B5EF4-FFF2-40B4-BE49-F238E27FC236}">
                <a16:creationId xmlns:a16="http://schemas.microsoft.com/office/drawing/2014/main" id="{80803101-0451-BD0C-CB1E-79AA45B91AE0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635334" y="2142055"/>
            <a:ext cx="5440561" cy="80341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defTabSz="1007933" fontAlgn="auto">
              <a:spcBef>
                <a:spcPts val="1105"/>
              </a:spcBef>
              <a:spcAft>
                <a:spcPts val="0"/>
              </a:spcAft>
              <a:buNone/>
              <a:tabLst/>
              <a:defRPr lang="ru-RU" sz="1984" b="1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Название блока</a:t>
            </a:r>
            <a:br>
              <a:rPr lang="ru-RU"/>
            </a:br>
            <a:r>
              <a:rPr lang="ru-RU"/>
              <a:t>Например </a:t>
            </a:r>
            <a:r>
              <a:rPr lang="en-US"/>
              <a:t>“</a:t>
            </a:r>
            <a:r>
              <a:rPr lang="ru-RU"/>
              <a:t>Какие задачи воркшопа</a:t>
            </a:r>
            <a:r>
              <a:rPr lang="en-US"/>
              <a:t>?”</a:t>
            </a:r>
            <a:endParaRPr lang="ru-RU"/>
          </a:p>
        </p:txBody>
      </p:sp>
      <p:sp>
        <p:nvSpPr>
          <p:cNvPr id="12" name="Текст 2">
            <a:extLst>
              <a:ext uri="{FF2B5EF4-FFF2-40B4-BE49-F238E27FC236}">
                <a16:creationId xmlns:a16="http://schemas.microsoft.com/office/drawing/2014/main" id="{730B99F3-3FEA-D7FC-DF5E-27A649C99AF9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7201476" y="2142055"/>
            <a:ext cx="5440561" cy="80341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defTabSz="1007933" fontAlgn="auto">
              <a:spcBef>
                <a:spcPts val="1105"/>
              </a:spcBef>
              <a:spcAft>
                <a:spcPts val="0"/>
              </a:spcAft>
              <a:buNone/>
              <a:tabLst/>
              <a:defRPr lang="ru-RU" sz="1984" b="1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Название блока</a:t>
            </a:r>
            <a:br>
              <a:rPr lang="ru-RU"/>
            </a:br>
            <a:r>
              <a:rPr lang="ru-RU"/>
              <a:t>Например </a:t>
            </a:r>
            <a:r>
              <a:rPr lang="en-US"/>
              <a:t>“</a:t>
            </a:r>
            <a:r>
              <a:rPr lang="ru-RU"/>
              <a:t>Чему научимся</a:t>
            </a:r>
            <a:r>
              <a:rPr lang="en-US"/>
              <a:t>?”</a:t>
            </a:r>
            <a:endParaRPr lang="ru-RU"/>
          </a:p>
        </p:txBody>
      </p:sp>
      <p:sp>
        <p:nvSpPr>
          <p:cNvPr id="13" name="Текст 7">
            <a:extLst>
              <a:ext uri="{FF2B5EF4-FFF2-40B4-BE49-F238E27FC236}">
                <a16:creationId xmlns:a16="http://schemas.microsoft.com/office/drawing/2014/main" id="{C65EA372-C9A3-A8F1-73D8-34A24FC66B13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695053" y="3316537"/>
            <a:ext cx="5380850" cy="296919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391975" marR="0" lvl="0" indent="-391975" defTabSz="1007933" fontAlgn="auto">
              <a:spcBef>
                <a:spcPts val="1105"/>
              </a:spcBef>
              <a:spcAft>
                <a:spcPts val="0"/>
              </a:spcAft>
              <a:buSzPct val="100000"/>
              <a:buFont typeface="Arial"/>
              <a:buAutoNum type="arabicPeriod"/>
              <a:tabLst/>
              <a:defRPr lang="ru-RU" sz="1984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  <a:lvl2pPr marL="391975" marR="0" lvl="0" indent="-391975" defTabSz="1007933" fontAlgn="auto">
              <a:spcBef>
                <a:spcPts val="1105"/>
              </a:spcBef>
              <a:spcAft>
                <a:spcPts val="0"/>
              </a:spcAft>
              <a:buSzPct val="100000"/>
              <a:buFont typeface="Arial"/>
              <a:buAutoNum type="arabicPeriod"/>
              <a:tabLst/>
              <a:defRPr lang="ru-RU" sz="1984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2pPr>
            <a:lvl3pPr marL="391975" marR="0" lvl="0" indent="-391975" defTabSz="1007933" fontAlgn="auto">
              <a:spcBef>
                <a:spcPts val="1105"/>
              </a:spcBef>
              <a:spcAft>
                <a:spcPts val="0"/>
              </a:spcAft>
              <a:buSzPct val="100000"/>
              <a:buFont typeface="Arial"/>
              <a:buAutoNum type="arabicPeriod"/>
              <a:tabLst/>
              <a:defRPr lang="ru-RU" sz="1984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3pPr>
          </a:lstStyle>
          <a:p>
            <a:pPr lvl="0"/>
            <a:r>
              <a:rPr lang="ru-RU"/>
              <a:t>Впиши сюда перечень</a:t>
            </a:r>
          </a:p>
          <a:p>
            <a:pPr lvl="0"/>
            <a:r>
              <a:rPr lang="ru-RU"/>
              <a:t>Изучим фреймворк </a:t>
            </a:r>
            <a:r>
              <a:rPr lang="en-US"/>
              <a:t>JTBD</a:t>
            </a:r>
            <a:endParaRPr lang="ru-RU"/>
          </a:p>
          <a:p>
            <a:pPr lvl="0"/>
            <a:r>
              <a:rPr lang="ru-RU"/>
              <a:t>Закрепим его на практике</a:t>
            </a:r>
          </a:p>
        </p:txBody>
      </p:sp>
      <p:sp>
        <p:nvSpPr>
          <p:cNvPr id="14" name="Текст 7">
            <a:extLst>
              <a:ext uri="{FF2B5EF4-FFF2-40B4-BE49-F238E27FC236}">
                <a16:creationId xmlns:a16="http://schemas.microsoft.com/office/drawing/2014/main" id="{BCE9F2B4-CB5C-3221-1AF5-C5A59EAB19C6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7231331" y="3316537"/>
            <a:ext cx="5380850" cy="296919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391975" marR="0" lvl="0" indent="-391975" defTabSz="1007933" fontAlgn="auto">
              <a:spcBef>
                <a:spcPts val="1105"/>
              </a:spcBef>
              <a:spcAft>
                <a:spcPts val="0"/>
              </a:spcAft>
              <a:buSzPct val="100000"/>
              <a:buFont typeface="Arial"/>
              <a:buAutoNum type="arabicPeriod"/>
              <a:tabLst/>
              <a:defRPr lang="ru-RU" sz="1984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  <a:lvl2pPr marL="391975" marR="0" lvl="0" indent="-391975" defTabSz="1007933" fontAlgn="auto">
              <a:spcBef>
                <a:spcPts val="1105"/>
              </a:spcBef>
              <a:spcAft>
                <a:spcPts val="0"/>
              </a:spcAft>
              <a:buSzPct val="100000"/>
              <a:buFont typeface="Arial"/>
              <a:buAutoNum type="arabicPeriod"/>
              <a:tabLst/>
              <a:defRPr lang="ru-RU" sz="1984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2pPr>
            <a:lvl3pPr marL="391975" marR="0" lvl="0" indent="-391975" defTabSz="1007933" fontAlgn="auto">
              <a:spcBef>
                <a:spcPts val="1105"/>
              </a:spcBef>
              <a:spcAft>
                <a:spcPts val="0"/>
              </a:spcAft>
              <a:buSzPct val="100000"/>
              <a:buFont typeface="Arial"/>
              <a:buAutoNum type="arabicPeriod"/>
              <a:tabLst/>
              <a:defRPr lang="ru-RU" sz="1984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3pPr>
          </a:lstStyle>
          <a:p>
            <a:pPr lvl="0"/>
            <a:r>
              <a:rPr lang="ru-RU"/>
              <a:t>Впиши сюда перечень</a:t>
            </a:r>
          </a:p>
          <a:p>
            <a:pPr lvl="0"/>
            <a:r>
              <a:rPr lang="ru-RU"/>
              <a:t>Умеем собирать </a:t>
            </a:r>
            <a:r>
              <a:rPr lang="en-US"/>
              <a:t>JTBD</a:t>
            </a:r>
            <a:r>
              <a:rPr lang="ru-RU"/>
              <a:t> для своих проектов</a:t>
            </a:r>
          </a:p>
          <a:p>
            <a:pPr lvl="0"/>
            <a:r>
              <a:rPr lang="ru-RU"/>
              <a:t>Базово разбираемся в функционале </a:t>
            </a:r>
            <a:r>
              <a:rPr lang="en-US"/>
              <a:t>MIRO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474751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блока в одн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2">
            <a:extLst>
              <a:ext uri="{FF2B5EF4-FFF2-40B4-BE49-F238E27FC236}">
                <a16:creationId xmlns:a16="http://schemas.microsoft.com/office/drawing/2014/main" id="{D5BC0EA8-14C5-57AD-7C4C-9EB47367A185}"/>
              </a:ext>
            </a:extLst>
          </p:cNvPr>
          <p:cNvSpPr/>
          <p:nvPr/>
        </p:nvSpPr>
        <p:spPr>
          <a:xfrm>
            <a:off x="0" y="0"/>
            <a:ext cx="13439778" cy="7559673"/>
          </a:xfrm>
          <a:prstGeom prst="rect">
            <a:avLst/>
          </a:prstGeom>
          <a:solidFill>
            <a:srgbClr val="F6F5F4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984" b="0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46B4128E-DD53-1C16-854D-6D12F2538D6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A41C834-CD1C-6149-B29F-578B6BAC35FA}" type="slidenum">
              <a:t>‹#›</a:t>
            </a:fld>
            <a:endParaRPr lang="ru-RU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2D76AFA4-6026-1514-EADB-85462F1CE2CF}"/>
              </a:ext>
            </a:extLst>
          </p:cNvPr>
          <p:cNvSpPr/>
          <p:nvPr/>
        </p:nvSpPr>
        <p:spPr>
          <a:xfrm>
            <a:off x="568738" y="2073658"/>
            <a:ext cx="3440795" cy="4634846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w="19046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1007933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984" b="0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86E275EF-A915-2388-F1F2-3796321AD582}"/>
              </a:ext>
            </a:extLst>
          </p:cNvPr>
          <p:cNvSpPr/>
          <p:nvPr/>
        </p:nvSpPr>
        <p:spPr>
          <a:xfrm>
            <a:off x="4975497" y="2073658"/>
            <a:ext cx="3440795" cy="4634846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w="19046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1007933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984" b="0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12FE78F6-358E-1848-E7FE-6D70B93D6A8B}"/>
              </a:ext>
            </a:extLst>
          </p:cNvPr>
          <p:cNvSpPr/>
          <p:nvPr/>
        </p:nvSpPr>
        <p:spPr>
          <a:xfrm>
            <a:off x="9382246" y="2073658"/>
            <a:ext cx="3440795" cy="4634846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w="19046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1007933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984" b="0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DD2CAAEA-2753-7E55-1996-AFAD23865689}"/>
              </a:ext>
            </a:extLst>
          </p:cNvPr>
          <p:cNvSpPr/>
          <p:nvPr/>
        </p:nvSpPr>
        <p:spPr>
          <a:xfrm>
            <a:off x="568738" y="2073658"/>
            <a:ext cx="3440795" cy="576748"/>
          </a:xfrm>
          <a:prstGeom prst="rect">
            <a:avLst/>
          </a:prstGeom>
          <a:solidFill>
            <a:srgbClr val="001E47"/>
          </a:solidFill>
          <a:ln w="19046" cap="flat">
            <a:solidFill>
              <a:srgbClr val="131519"/>
            </a:solidFill>
            <a:prstDash val="solid"/>
            <a:miter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1007933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544" b="1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2F608F91-BD19-093A-9290-7402C8BE09FA}"/>
              </a:ext>
            </a:extLst>
          </p:cNvPr>
          <p:cNvSpPr/>
          <p:nvPr/>
        </p:nvSpPr>
        <p:spPr>
          <a:xfrm>
            <a:off x="4975497" y="2073658"/>
            <a:ext cx="3440795" cy="576748"/>
          </a:xfrm>
          <a:prstGeom prst="rect">
            <a:avLst/>
          </a:prstGeom>
          <a:solidFill>
            <a:srgbClr val="001E47"/>
          </a:solidFill>
          <a:ln w="19046" cap="flat">
            <a:solidFill>
              <a:srgbClr val="131519"/>
            </a:solidFill>
            <a:prstDash val="solid"/>
            <a:miter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544" b="1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C5E1D0E1-9230-B943-C470-0E52859A3363}"/>
              </a:ext>
            </a:extLst>
          </p:cNvPr>
          <p:cNvSpPr/>
          <p:nvPr/>
        </p:nvSpPr>
        <p:spPr>
          <a:xfrm>
            <a:off x="9382246" y="2073658"/>
            <a:ext cx="3440795" cy="576748"/>
          </a:xfrm>
          <a:prstGeom prst="rect">
            <a:avLst/>
          </a:prstGeom>
          <a:solidFill>
            <a:srgbClr val="001E47"/>
          </a:solidFill>
          <a:ln w="19046" cap="flat">
            <a:solidFill>
              <a:srgbClr val="131519"/>
            </a:solidFill>
            <a:prstDash val="solid"/>
            <a:miter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544" b="1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0" name="Текст 3">
            <a:extLst>
              <a:ext uri="{FF2B5EF4-FFF2-40B4-BE49-F238E27FC236}">
                <a16:creationId xmlns:a16="http://schemas.microsoft.com/office/drawing/2014/main" id="{3F2392EB-1A1F-2514-F29B-AEE1F343C4AD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21090" y="746863"/>
            <a:ext cx="10704323" cy="51969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lvl1pPr marL="0" marR="0" lvl="0" indent="0" defTabSz="1007933" fontAlgn="auto">
              <a:spcBef>
                <a:spcPts val="1105"/>
              </a:spcBef>
              <a:spcAft>
                <a:spcPts val="0"/>
              </a:spcAft>
              <a:buNone/>
              <a:tabLst/>
              <a:defRPr lang="ru-RU" sz="3086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Заголовок</a:t>
            </a:r>
          </a:p>
        </p:txBody>
      </p:sp>
      <p:sp>
        <p:nvSpPr>
          <p:cNvPr id="11" name="Текст 9">
            <a:extLst>
              <a:ext uri="{FF2B5EF4-FFF2-40B4-BE49-F238E27FC236}">
                <a16:creationId xmlns:a16="http://schemas.microsoft.com/office/drawing/2014/main" id="{B5E915DE-6AF3-77D9-2D06-763B46B13E2E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21968" y="349986"/>
            <a:ext cx="2531534" cy="2755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lvl1pPr marL="0" marR="0" lvl="0" indent="-251981" defTabSz="1007933" fontAlgn="auto">
              <a:spcBef>
                <a:spcPts val="1105"/>
              </a:spcBef>
              <a:spcAft>
                <a:spcPts val="0"/>
              </a:spcAft>
              <a:buNone/>
              <a:tabLst/>
              <a:defRPr lang="ru-RU" sz="132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Раздел презентации</a:t>
            </a:r>
          </a:p>
        </p:txBody>
      </p:sp>
      <p:sp>
        <p:nvSpPr>
          <p:cNvPr id="12" name="Текст 2">
            <a:extLst>
              <a:ext uri="{FF2B5EF4-FFF2-40B4-BE49-F238E27FC236}">
                <a16:creationId xmlns:a16="http://schemas.microsoft.com/office/drawing/2014/main" id="{A1DF6461-4F75-566B-5932-0295FC6321D7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75669" y="2092741"/>
            <a:ext cx="3335520" cy="52925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defTabSz="1007933" fontAlgn="auto">
              <a:spcBef>
                <a:spcPts val="1105"/>
              </a:spcBef>
              <a:spcAft>
                <a:spcPts val="0"/>
              </a:spcAft>
              <a:buNone/>
              <a:tabLst/>
              <a:defRPr lang="ru-RU" sz="1544" b="1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Название блока</a:t>
            </a:r>
            <a:br>
              <a:rPr lang="ru-RU"/>
            </a:br>
            <a:r>
              <a:rPr lang="ru-RU"/>
              <a:t>Например </a:t>
            </a:r>
            <a:r>
              <a:rPr lang="en-US"/>
              <a:t>“</a:t>
            </a:r>
            <a:r>
              <a:rPr lang="ru-RU"/>
              <a:t>Чему научились</a:t>
            </a:r>
            <a:r>
              <a:rPr lang="en-US"/>
              <a:t>?”</a:t>
            </a:r>
            <a:endParaRPr lang="ru-RU"/>
          </a:p>
        </p:txBody>
      </p:sp>
      <p:sp>
        <p:nvSpPr>
          <p:cNvPr id="13" name="Текст 2">
            <a:extLst>
              <a:ext uri="{FF2B5EF4-FFF2-40B4-BE49-F238E27FC236}">
                <a16:creationId xmlns:a16="http://schemas.microsoft.com/office/drawing/2014/main" id="{0CB9E106-1F68-01E9-6961-CE52D9F6210F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011808" y="2092741"/>
            <a:ext cx="3335520" cy="52925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defTabSz="1007933" fontAlgn="auto">
              <a:spcBef>
                <a:spcPts val="1105"/>
              </a:spcBef>
              <a:spcAft>
                <a:spcPts val="0"/>
              </a:spcAft>
              <a:buNone/>
              <a:tabLst/>
              <a:defRPr lang="ru-RU" sz="1544" b="1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Название блока</a:t>
            </a:r>
            <a:br>
              <a:rPr lang="ru-RU"/>
            </a:br>
            <a:r>
              <a:rPr lang="ru-RU"/>
              <a:t>Например </a:t>
            </a:r>
            <a:r>
              <a:rPr lang="en-US"/>
              <a:t>“</a:t>
            </a:r>
            <a:r>
              <a:rPr lang="ru-RU"/>
              <a:t>Что важно</a:t>
            </a:r>
            <a:r>
              <a:rPr lang="en-US"/>
              <a:t>?”</a:t>
            </a:r>
            <a:endParaRPr lang="ru-RU"/>
          </a:p>
        </p:txBody>
      </p:sp>
      <p:sp>
        <p:nvSpPr>
          <p:cNvPr id="14" name="Текст 2">
            <a:extLst>
              <a:ext uri="{FF2B5EF4-FFF2-40B4-BE49-F238E27FC236}">
                <a16:creationId xmlns:a16="http://schemas.microsoft.com/office/drawing/2014/main" id="{DFB31B2C-2775-4BDC-CECC-85B15DE523B3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9424803" y="2101986"/>
            <a:ext cx="3335520" cy="52925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defTabSz="1007933" fontAlgn="auto">
              <a:spcBef>
                <a:spcPts val="1105"/>
              </a:spcBef>
              <a:spcAft>
                <a:spcPts val="0"/>
              </a:spcAft>
              <a:buNone/>
              <a:tabLst/>
              <a:defRPr lang="ru-RU" sz="1544" b="1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Название блока</a:t>
            </a:r>
            <a:br>
              <a:rPr lang="ru-RU"/>
            </a:br>
            <a:r>
              <a:rPr lang="ru-RU"/>
              <a:t>Например </a:t>
            </a:r>
            <a:r>
              <a:rPr lang="en-US"/>
              <a:t>“</a:t>
            </a:r>
            <a:r>
              <a:rPr lang="ru-RU"/>
              <a:t>Как поможет</a:t>
            </a:r>
            <a:r>
              <a:rPr lang="en-US"/>
              <a:t>?”</a:t>
            </a:r>
            <a:endParaRPr lang="ru-RU"/>
          </a:p>
        </p:txBody>
      </p:sp>
      <p:sp>
        <p:nvSpPr>
          <p:cNvPr id="15" name="Текст 7">
            <a:extLst>
              <a:ext uri="{FF2B5EF4-FFF2-40B4-BE49-F238E27FC236}">
                <a16:creationId xmlns:a16="http://schemas.microsoft.com/office/drawing/2014/main" id="{F029DCAA-0AD6-DA1A-3330-B8A23FD03228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75669" y="2767998"/>
            <a:ext cx="3335520" cy="336037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201241" marR="0" lvl="0" indent="-201241" defTabSz="1007933" fontAlgn="auto">
              <a:spcBef>
                <a:spcPts val="1105"/>
              </a:spcBef>
              <a:spcAft>
                <a:spcPts val="0"/>
              </a:spcAft>
              <a:buSzPct val="100000"/>
              <a:buFont typeface="Wingdings" pitchFamily="2"/>
              <a:buChar char="§"/>
              <a:tabLst/>
              <a:defRPr lang="ru-RU" sz="1544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Впиши сюда перечень идей</a:t>
            </a:r>
          </a:p>
        </p:txBody>
      </p:sp>
      <p:sp>
        <p:nvSpPr>
          <p:cNvPr id="16" name="Текст 7">
            <a:extLst>
              <a:ext uri="{FF2B5EF4-FFF2-40B4-BE49-F238E27FC236}">
                <a16:creationId xmlns:a16="http://schemas.microsoft.com/office/drawing/2014/main" id="{5DE8A760-B7C9-F7CA-329E-1F89C5EDD8C9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011808" y="2767998"/>
            <a:ext cx="3335520" cy="336037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201241" marR="0" lvl="0" indent="-201241" defTabSz="1007933" fontAlgn="auto">
              <a:spcBef>
                <a:spcPts val="1105"/>
              </a:spcBef>
              <a:spcAft>
                <a:spcPts val="0"/>
              </a:spcAft>
              <a:buSzPct val="100000"/>
              <a:buFont typeface="Wingdings" pitchFamily="2"/>
              <a:buChar char="§"/>
              <a:tabLst/>
              <a:defRPr lang="ru-RU" sz="1544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Впиши сюда перечень идей</a:t>
            </a:r>
          </a:p>
        </p:txBody>
      </p:sp>
      <p:sp>
        <p:nvSpPr>
          <p:cNvPr id="17" name="Текст 7">
            <a:extLst>
              <a:ext uri="{FF2B5EF4-FFF2-40B4-BE49-F238E27FC236}">
                <a16:creationId xmlns:a16="http://schemas.microsoft.com/office/drawing/2014/main" id="{9AF4C3A1-CD58-454E-87AE-B7E4FE23AB7D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9424803" y="2767998"/>
            <a:ext cx="3335520" cy="336037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201241" marR="0" lvl="0" indent="-201241" defTabSz="1007933" fontAlgn="auto">
              <a:spcBef>
                <a:spcPts val="1105"/>
              </a:spcBef>
              <a:spcAft>
                <a:spcPts val="0"/>
              </a:spcAft>
              <a:buSzPct val="100000"/>
              <a:buFont typeface="Wingdings" pitchFamily="2"/>
              <a:buChar char="§"/>
              <a:tabLst/>
              <a:defRPr lang="ru-RU" sz="1544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Впиши сюда перечень идей</a:t>
            </a:r>
          </a:p>
        </p:txBody>
      </p:sp>
    </p:spTree>
    <p:extLst>
      <p:ext uri="{BB962C8B-B14F-4D97-AF65-F5344CB8AC3E}">
        <p14:creationId xmlns:p14="http://schemas.microsoft.com/office/powerpoint/2010/main" val="414572104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блока в одном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5">
            <a:extLst>
              <a:ext uri="{FF2B5EF4-FFF2-40B4-BE49-F238E27FC236}">
                <a16:creationId xmlns:a16="http://schemas.microsoft.com/office/drawing/2014/main" id="{47AEA0FD-5D4A-660A-6EF0-18A68B9E2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572862">
            <a:off x="-3527856" y="4955690"/>
            <a:ext cx="7055711" cy="7055894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Текст 3">
            <a:extLst>
              <a:ext uri="{FF2B5EF4-FFF2-40B4-BE49-F238E27FC236}">
                <a16:creationId xmlns:a16="http://schemas.microsoft.com/office/drawing/2014/main" id="{F19E13ED-B3CA-C3AA-D929-269FD07AB5B2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21090" y="746863"/>
            <a:ext cx="10704323" cy="51969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lvl1pPr marL="0" marR="0" lvl="0" indent="0" defTabSz="1007933" fontAlgn="auto">
              <a:spcBef>
                <a:spcPts val="1105"/>
              </a:spcBef>
              <a:spcAft>
                <a:spcPts val="0"/>
              </a:spcAft>
              <a:buNone/>
              <a:tabLst/>
              <a:defRPr lang="ru-RU" sz="3086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Заголовок</a:t>
            </a:r>
          </a:p>
        </p:txBody>
      </p:sp>
      <p:sp>
        <p:nvSpPr>
          <p:cNvPr id="4" name="Текст 9">
            <a:extLst>
              <a:ext uri="{FF2B5EF4-FFF2-40B4-BE49-F238E27FC236}">
                <a16:creationId xmlns:a16="http://schemas.microsoft.com/office/drawing/2014/main" id="{DF9C59E6-0706-693D-2459-184D557816D0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21968" y="349986"/>
            <a:ext cx="2531534" cy="2755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lvl1pPr marL="0" marR="0" lvl="0" indent="-251981" defTabSz="1007933" fontAlgn="auto">
              <a:spcBef>
                <a:spcPts val="1105"/>
              </a:spcBef>
              <a:spcAft>
                <a:spcPts val="0"/>
              </a:spcAft>
              <a:buNone/>
              <a:tabLst/>
              <a:defRPr lang="ru-RU" sz="132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Раздел презентации</a:t>
            </a:r>
          </a:p>
        </p:txBody>
      </p:sp>
      <p:sp>
        <p:nvSpPr>
          <p:cNvPr id="5" name="Номер слайда 3">
            <a:extLst>
              <a:ext uri="{FF2B5EF4-FFF2-40B4-BE49-F238E27FC236}">
                <a16:creationId xmlns:a16="http://schemas.microsoft.com/office/drawing/2014/main" id="{BD2868D5-B9E3-F9BA-A266-0C95DA8D9D5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4031BB9-EF55-B046-B006-CD1A420CDDE2}" type="slidenum">
              <a:t>‹#›</a:t>
            </a:fld>
            <a:endParaRPr lang="ru-RU"/>
          </a:p>
        </p:txBody>
      </p:sp>
      <p:sp>
        <p:nvSpPr>
          <p:cNvPr id="6" name="Текст 2">
            <a:extLst>
              <a:ext uri="{FF2B5EF4-FFF2-40B4-BE49-F238E27FC236}">
                <a16:creationId xmlns:a16="http://schemas.microsoft.com/office/drawing/2014/main" id="{4B821B5B-373D-0DFB-B3FC-7901B5BF3928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32409" y="2078586"/>
            <a:ext cx="2972622" cy="435711"/>
          </a:xfrm>
          <a:prstGeom prst="rect">
            <a:avLst/>
          </a:prstGeom>
          <a:solidFill>
            <a:srgbClr val="001E47"/>
          </a:solidFill>
          <a:ln w="9528">
            <a:solidFill>
              <a:srgbClr val="7F7F7F"/>
            </a:solidFill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251981" marR="0" lvl="0" indent="-251981" defTabSz="1007933" fontAlgn="auto">
              <a:spcBef>
                <a:spcPts val="1105"/>
              </a:spcBef>
              <a:spcAft>
                <a:spcPts val="0"/>
              </a:spcAft>
              <a:buNone/>
              <a:tabLst/>
              <a:defRPr lang="ru-RU" sz="1323" b="1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Название блока</a:t>
            </a:r>
          </a:p>
        </p:txBody>
      </p:sp>
      <p:sp>
        <p:nvSpPr>
          <p:cNvPr id="7" name="Текст 2">
            <a:extLst>
              <a:ext uri="{FF2B5EF4-FFF2-40B4-BE49-F238E27FC236}">
                <a16:creationId xmlns:a16="http://schemas.microsoft.com/office/drawing/2014/main" id="{8AFE466B-69EF-6993-94AF-6A82606CD85B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32409" y="2513155"/>
            <a:ext cx="2972622" cy="3282604"/>
          </a:xfrm>
          <a:prstGeom prst="rect">
            <a:avLst/>
          </a:prstGeom>
          <a:solidFill>
            <a:srgbClr val="FFFFFF"/>
          </a:solidFill>
          <a:ln w="9528">
            <a:solidFill>
              <a:srgbClr val="7F7F7F"/>
            </a:solidFill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194236" marR="0" lvl="0" indent="-194236" defTabSz="1007933" fontAlgn="auto">
              <a:spcBef>
                <a:spcPts val="1105"/>
              </a:spcBef>
              <a:spcAft>
                <a:spcPts val="0"/>
              </a:spcAft>
              <a:buSzPct val="100000"/>
              <a:buFont typeface="Wingdings" pitchFamily="2"/>
              <a:buChar char="§"/>
              <a:tabLst/>
              <a:defRPr lang="ru-RU" sz="132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Название блока</a:t>
            </a:r>
          </a:p>
        </p:txBody>
      </p:sp>
      <p:sp>
        <p:nvSpPr>
          <p:cNvPr id="8" name="Текст 2">
            <a:extLst>
              <a:ext uri="{FF2B5EF4-FFF2-40B4-BE49-F238E27FC236}">
                <a16:creationId xmlns:a16="http://schemas.microsoft.com/office/drawing/2014/main" id="{912451C6-AB19-9692-9349-3B6F378D0063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3666524" y="2078586"/>
            <a:ext cx="2972622" cy="435711"/>
          </a:xfrm>
          <a:prstGeom prst="rect">
            <a:avLst/>
          </a:prstGeom>
          <a:solidFill>
            <a:srgbClr val="001E47"/>
          </a:solidFill>
          <a:ln w="9528">
            <a:solidFill>
              <a:srgbClr val="7F7F7F"/>
            </a:solidFill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251981" marR="0" lvl="0" indent="-251981" defTabSz="1007933" fontAlgn="auto">
              <a:spcBef>
                <a:spcPts val="1105"/>
              </a:spcBef>
              <a:spcAft>
                <a:spcPts val="0"/>
              </a:spcAft>
              <a:buNone/>
              <a:tabLst/>
              <a:defRPr lang="ru-RU" sz="1323" b="1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Название блока</a:t>
            </a:r>
          </a:p>
        </p:txBody>
      </p:sp>
      <p:sp>
        <p:nvSpPr>
          <p:cNvPr id="9" name="Текст 2">
            <a:extLst>
              <a:ext uri="{FF2B5EF4-FFF2-40B4-BE49-F238E27FC236}">
                <a16:creationId xmlns:a16="http://schemas.microsoft.com/office/drawing/2014/main" id="{65030C42-CFC0-9261-920D-F48704188BEA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6800630" y="2078586"/>
            <a:ext cx="2972622" cy="435711"/>
          </a:xfrm>
          <a:prstGeom prst="rect">
            <a:avLst/>
          </a:prstGeom>
          <a:solidFill>
            <a:srgbClr val="001E47"/>
          </a:solidFill>
          <a:ln w="9528">
            <a:solidFill>
              <a:srgbClr val="7F7F7F"/>
            </a:solidFill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251981" marR="0" lvl="0" indent="-251981" defTabSz="1007933" fontAlgn="auto">
              <a:spcBef>
                <a:spcPts val="1105"/>
              </a:spcBef>
              <a:spcAft>
                <a:spcPts val="0"/>
              </a:spcAft>
              <a:buNone/>
              <a:tabLst/>
              <a:defRPr lang="ru-RU" sz="1323" b="1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Название блока</a:t>
            </a:r>
          </a:p>
        </p:txBody>
      </p:sp>
      <p:sp>
        <p:nvSpPr>
          <p:cNvPr id="10" name="Текст 2">
            <a:extLst>
              <a:ext uri="{FF2B5EF4-FFF2-40B4-BE49-F238E27FC236}">
                <a16:creationId xmlns:a16="http://schemas.microsoft.com/office/drawing/2014/main" id="{D04A2D03-5083-14EC-CAD9-A2790A31D55D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9934745" y="2078586"/>
            <a:ext cx="2972622" cy="435711"/>
          </a:xfrm>
          <a:prstGeom prst="rect">
            <a:avLst/>
          </a:prstGeom>
          <a:solidFill>
            <a:srgbClr val="001E47"/>
          </a:solidFill>
          <a:ln w="9528">
            <a:solidFill>
              <a:srgbClr val="7F7F7F"/>
            </a:solidFill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251981" marR="0" lvl="0" indent="-251981" defTabSz="1007933" fontAlgn="auto">
              <a:spcBef>
                <a:spcPts val="1105"/>
              </a:spcBef>
              <a:spcAft>
                <a:spcPts val="0"/>
              </a:spcAft>
              <a:buNone/>
              <a:tabLst/>
              <a:defRPr lang="ru-RU" sz="1323" b="1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Название блока</a:t>
            </a:r>
          </a:p>
        </p:txBody>
      </p:sp>
      <p:sp>
        <p:nvSpPr>
          <p:cNvPr id="11" name="Текст 2">
            <a:extLst>
              <a:ext uri="{FF2B5EF4-FFF2-40B4-BE49-F238E27FC236}">
                <a16:creationId xmlns:a16="http://schemas.microsoft.com/office/drawing/2014/main" id="{3FC1B9DE-10EF-B64C-E80A-2A77BC0E99DF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3666524" y="2513146"/>
            <a:ext cx="2972622" cy="3282604"/>
          </a:xfrm>
          <a:prstGeom prst="rect">
            <a:avLst/>
          </a:prstGeom>
          <a:solidFill>
            <a:srgbClr val="FFFFFF"/>
          </a:solidFill>
          <a:ln w="9528">
            <a:solidFill>
              <a:srgbClr val="7F7F7F"/>
            </a:solidFill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194236" marR="0" lvl="0" indent="-194236" defTabSz="1007933" fontAlgn="auto">
              <a:spcBef>
                <a:spcPts val="1105"/>
              </a:spcBef>
              <a:spcAft>
                <a:spcPts val="0"/>
              </a:spcAft>
              <a:buSzPct val="100000"/>
              <a:buFont typeface="Wingdings" pitchFamily="2"/>
              <a:buChar char="§"/>
              <a:tabLst/>
              <a:defRPr lang="ru-RU" sz="132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Название блока</a:t>
            </a:r>
          </a:p>
        </p:txBody>
      </p:sp>
      <p:sp>
        <p:nvSpPr>
          <p:cNvPr id="12" name="Текст 2">
            <a:extLst>
              <a:ext uri="{FF2B5EF4-FFF2-40B4-BE49-F238E27FC236}">
                <a16:creationId xmlns:a16="http://schemas.microsoft.com/office/drawing/2014/main" id="{31791855-ABFD-859D-9A17-681F5B4111B8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6800630" y="2513146"/>
            <a:ext cx="2972622" cy="3282604"/>
          </a:xfrm>
          <a:prstGeom prst="rect">
            <a:avLst/>
          </a:prstGeom>
          <a:solidFill>
            <a:srgbClr val="FFFFFF"/>
          </a:solidFill>
          <a:ln w="9528">
            <a:solidFill>
              <a:srgbClr val="7F7F7F"/>
            </a:solidFill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194236" marR="0" lvl="0" indent="-194236" defTabSz="1007933" fontAlgn="auto">
              <a:spcBef>
                <a:spcPts val="1105"/>
              </a:spcBef>
              <a:spcAft>
                <a:spcPts val="0"/>
              </a:spcAft>
              <a:buSzPct val="100000"/>
              <a:buFont typeface="Wingdings" pitchFamily="2"/>
              <a:buChar char="§"/>
              <a:tabLst/>
              <a:defRPr lang="ru-RU" sz="132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Название блока</a:t>
            </a:r>
          </a:p>
        </p:txBody>
      </p:sp>
      <p:sp>
        <p:nvSpPr>
          <p:cNvPr id="13" name="Текст 2">
            <a:extLst>
              <a:ext uri="{FF2B5EF4-FFF2-40B4-BE49-F238E27FC236}">
                <a16:creationId xmlns:a16="http://schemas.microsoft.com/office/drawing/2014/main" id="{545DC69F-FC56-A8DE-16D9-6C58D588491E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9934745" y="2513146"/>
            <a:ext cx="2972622" cy="3282604"/>
          </a:xfrm>
          <a:prstGeom prst="rect">
            <a:avLst/>
          </a:prstGeom>
          <a:solidFill>
            <a:srgbClr val="FFFFFF"/>
          </a:solidFill>
          <a:ln w="9528">
            <a:solidFill>
              <a:srgbClr val="7F7F7F"/>
            </a:solidFill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194236" marR="0" lvl="0" indent="-194236" defTabSz="1007933" fontAlgn="auto">
              <a:spcBef>
                <a:spcPts val="1105"/>
              </a:spcBef>
              <a:spcAft>
                <a:spcPts val="0"/>
              </a:spcAft>
              <a:buSzPct val="100000"/>
              <a:buFont typeface="Wingdings" pitchFamily="2"/>
              <a:buChar char="§"/>
              <a:tabLst/>
              <a:defRPr lang="ru-RU" sz="132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Название блока</a:t>
            </a:r>
          </a:p>
        </p:txBody>
      </p:sp>
    </p:spTree>
    <p:extLst>
      <p:ext uri="{BB962C8B-B14F-4D97-AF65-F5344CB8AC3E}">
        <p14:creationId xmlns:p14="http://schemas.microsoft.com/office/powerpoint/2010/main" val="5002197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блока в одном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21">
            <a:extLst>
              <a:ext uri="{FF2B5EF4-FFF2-40B4-BE49-F238E27FC236}">
                <a16:creationId xmlns:a16="http://schemas.microsoft.com/office/drawing/2014/main" id="{A2090F78-0FB8-FE1D-0408-33120FE26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572862">
            <a:off x="-3527856" y="4955690"/>
            <a:ext cx="7055711" cy="7055894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Текст 3">
            <a:extLst>
              <a:ext uri="{FF2B5EF4-FFF2-40B4-BE49-F238E27FC236}">
                <a16:creationId xmlns:a16="http://schemas.microsoft.com/office/drawing/2014/main" id="{ECAA1F32-1659-0694-6883-A345A477D5BD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21090" y="746863"/>
            <a:ext cx="10704323" cy="51969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lvl1pPr marL="0" marR="0" lvl="0" indent="0" defTabSz="1007933" fontAlgn="auto">
              <a:spcBef>
                <a:spcPts val="1105"/>
              </a:spcBef>
              <a:spcAft>
                <a:spcPts val="0"/>
              </a:spcAft>
              <a:buNone/>
              <a:tabLst/>
              <a:defRPr lang="ru-RU" sz="3086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Заголовок</a:t>
            </a:r>
          </a:p>
        </p:txBody>
      </p:sp>
      <p:sp>
        <p:nvSpPr>
          <p:cNvPr id="4" name="Текст 9">
            <a:extLst>
              <a:ext uri="{FF2B5EF4-FFF2-40B4-BE49-F238E27FC236}">
                <a16:creationId xmlns:a16="http://schemas.microsoft.com/office/drawing/2014/main" id="{74A9E1DC-DE74-FFF2-1CAC-E0CC0E04B94D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21968" y="349986"/>
            <a:ext cx="2531534" cy="2755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lvl1pPr marL="0" marR="0" lvl="0" indent="-251981" defTabSz="1007933" fontAlgn="auto">
              <a:spcBef>
                <a:spcPts val="1105"/>
              </a:spcBef>
              <a:spcAft>
                <a:spcPts val="0"/>
              </a:spcAft>
              <a:buNone/>
              <a:tabLst/>
              <a:defRPr lang="ru-RU" sz="132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Раздел презентации</a:t>
            </a:r>
          </a:p>
        </p:txBody>
      </p:sp>
      <p:sp>
        <p:nvSpPr>
          <p:cNvPr id="5" name="Номер слайда 3">
            <a:extLst>
              <a:ext uri="{FF2B5EF4-FFF2-40B4-BE49-F238E27FC236}">
                <a16:creationId xmlns:a16="http://schemas.microsoft.com/office/drawing/2014/main" id="{27CC6C8C-D22D-AF53-1F06-F29FE66A9F9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87C5187-65CB-4E49-96DA-8B6CE6F044FB}" type="slidenum">
              <a:t>‹#›</a:t>
            </a:fld>
            <a:endParaRPr lang="ru-RU"/>
          </a:p>
        </p:txBody>
      </p:sp>
      <p:sp>
        <p:nvSpPr>
          <p:cNvPr id="6" name="Текст 2">
            <a:extLst>
              <a:ext uri="{FF2B5EF4-FFF2-40B4-BE49-F238E27FC236}">
                <a16:creationId xmlns:a16="http://schemas.microsoft.com/office/drawing/2014/main" id="{DFF7FE7E-0E88-B446-3FAC-3CF47194E991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32409" y="1769327"/>
            <a:ext cx="6014246" cy="435711"/>
          </a:xfrm>
          <a:prstGeom prst="rect">
            <a:avLst/>
          </a:prstGeom>
          <a:solidFill>
            <a:srgbClr val="001E47"/>
          </a:solidFill>
          <a:ln w="9528">
            <a:solidFill>
              <a:srgbClr val="7F7F7F"/>
            </a:solidFill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251981" marR="0" lvl="0" indent="-251981" defTabSz="1007933" fontAlgn="auto">
              <a:spcBef>
                <a:spcPts val="1105"/>
              </a:spcBef>
              <a:spcAft>
                <a:spcPts val="0"/>
              </a:spcAft>
              <a:buNone/>
              <a:tabLst/>
              <a:defRPr lang="ru-RU" sz="1544" b="1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Название блока</a:t>
            </a:r>
          </a:p>
        </p:txBody>
      </p:sp>
      <p:sp>
        <p:nvSpPr>
          <p:cNvPr id="7" name="Текст 2">
            <a:extLst>
              <a:ext uri="{FF2B5EF4-FFF2-40B4-BE49-F238E27FC236}">
                <a16:creationId xmlns:a16="http://schemas.microsoft.com/office/drawing/2014/main" id="{92ABB26D-DF2C-AEE5-397C-4E6AFA9EBAFF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32409" y="2203886"/>
            <a:ext cx="6014246" cy="1959467"/>
          </a:xfrm>
          <a:prstGeom prst="rect">
            <a:avLst/>
          </a:prstGeom>
          <a:solidFill>
            <a:srgbClr val="FFFFFF"/>
          </a:solidFill>
          <a:ln w="9528">
            <a:solidFill>
              <a:srgbClr val="7F7F7F"/>
            </a:solidFill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251981" marR="0" lvl="0" indent="-251981" defTabSz="1007933" fontAlgn="auto">
              <a:spcBef>
                <a:spcPts val="1105"/>
              </a:spcBef>
              <a:spcAft>
                <a:spcPts val="0"/>
              </a:spcAft>
              <a:buSzPct val="100000"/>
              <a:buFont typeface="Wingdings" pitchFamily="2"/>
              <a:buChar char="§"/>
              <a:tabLst/>
              <a:defRPr lang="ru-RU" sz="1544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Название блока</a:t>
            </a:r>
          </a:p>
        </p:txBody>
      </p:sp>
      <p:sp>
        <p:nvSpPr>
          <p:cNvPr id="8" name="Текст 2">
            <a:extLst>
              <a:ext uri="{FF2B5EF4-FFF2-40B4-BE49-F238E27FC236}">
                <a16:creationId xmlns:a16="http://schemas.microsoft.com/office/drawing/2014/main" id="{244B878F-6E82-5828-BB0C-0D4DD4FABFAD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6897035" y="1768175"/>
            <a:ext cx="6014246" cy="435711"/>
          </a:xfrm>
          <a:prstGeom prst="rect">
            <a:avLst/>
          </a:prstGeom>
          <a:solidFill>
            <a:srgbClr val="001E47"/>
          </a:solidFill>
          <a:ln w="9528">
            <a:solidFill>
              <a:srgbClr val="7F7F7F"/>
            </a:solidFill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251981" marR="0" lvl="0" indent="-251981" defTabSz="1007933" fontAlgn="auto">
              <a:spcBef>
                <a:spcPts val="1105"/>
              </a:spcBef>
              <a:spcAft>
                <a:spcPts val="0"/>
              </a:spcAft>
              <a:buNone/>
              <a:tabLst/>
              <a:defRPr lang="ru-RU" sz="1544" b="1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Название блока</a:t>
            </a:r>
          </a:p>
        </p:txBody>
      </p:sp>
      <p:sp>
        <p:nvSpPr>
          <p:cNvPr id="9" name="Текст 2">
            <a:extLst>
              <a:ext uri="{FF2B5EF4-FFF2-40B4-BE49-F238E27FC236}">
                <a16:creationId xmlns:a16="http://schemas.microsoft.com/office/drawing/2014/main" id="{96214976-9E9B-45A4-C5DF-5900638EC65F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6897035" y="2202743"/>
            <a:ext cx="6014246" cy="1959467"/>
          </a:xfrm>
          <a:prstGeom prst="rect">
            <a:avLst/>
          </a:prstGeom>
          <a:solidFill>
            <a:srgbClr val="FFFFFF"/>
          </a:solidFill>
          <a:ln w="9528">
            <a:solidFill>
              <a:srgbClr val="7F7F7F"/>
            </a:solidFill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251981" marR="0" lvl="0" indent="-251981" defTabSz="1007933" fontAlgn="auto">
              <a:spcBef>
                <a:spcPts val="1105"/>
              </a:spcBef>
              <a:spcAft>
                <a:spcPts val="0"/>
              </a:spcAft>
              <a:buSzPct val="100000"/>
              <a:buFont typeface="Wingdings" pitchFamily="2"/>
              <a:buChar char="§"/>
              <a:tabLst/>
              <a:defRPr lang="ru-RU" sz="1544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Название блока</a:t>
            </a:r>
          </a:p>
        </p:txBody>
      </p:sp>
      <p:sp>
        <p:nvSpPr>
          <p:cNvPr id="10" name="Текст 2">
            <a:extLst>
              <a:ext uri="{FF2B5EF4-FFF2-40B4-BE49-F238E27FC236}">
                <a16:creationId xmlns:a16="http://schemas.microsoft.com/office/drawing/2014/main" id="{C2568443-BC79-1689-9B4C-363CD0E878B7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32409" y="4596761"/>
            <a:ext cx="6014246" cy="435711"/>
          </a:xfrm>
          <a:prstGeom prst="rect">
            <a:avLst/>
          </a:prstGeom>
          <a:solidFill>
            <a:srgbClr val="001E47"/>
          </a:solidFill>
          <a:ln w="9528">
            <a:solidFill>
              <a:srgbClr val="7F7F7F"/>
            </a:solidFill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251981" marR="0" lvl="0" indent="-251981" defTabSz="1007933" fontAlgn="auto">
              <a:spcBef>
                <a:spcPts val="1105"/>
              </a:spcBef>
              <a:spcAft>
                <a:spcPts val="0"/>
              </a:spcAft>
              <a:buNone/>
              <a:tabLst/>
              <a:defRPr lang="ru-RU" sz="1544" b="1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Название блока</a:t>
            </a:r>
          </a:p>
        </p:txBody>
      </p:sp>
      <p:sp>
        <p:nvSpPr>
          <p:cNvPr id="11" name="Текст 2">
            <a:extLst>
              <a:ext uri="{FF2B5EF4-FFF2-40B4-BE49-F238E27FC236}">
                <a16:creationId xmlns:a16="http://schemas.microsoft.com/office/drawing/2014/main" id="{65623B0F-B28E-9A6D-9C1B-BA8783A42B7C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32409" y="5031330"/>
            <a:ext cx="6014246" cy="1959467"/>
          </a:xfrm>
          <a:prstGeom prst="rect">
            <a:avLst/>
          </a:prstGeom>
          <a:solidFill>
            <a:srgbClr val="FFFFFF"/>
          </a:solidFill>
          <a:ln w="9528">
            <a:solidFill>
              <a:srgbClr val="7F7F7F"/>
            </a:solidFill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251981" marR="0" lvl="0" indent="-251981" defTabSz="1007933" fontAlgn="auto">
              <a:spcBef>
                <a:spcPts val="1105"/>
              </a:spcBef>
              <a:spcAft>
                <a:spcPts val="0"/>
              </a:spcAft>
              <a:buSzPct val="100000"/>
              <a:buFont typeface="Wingdings" pitchFamily="2"/>
              <a:buChar char="§"/>
              <a:tabLst/>
              <a:defRPr lang="ru-RU" sz="1544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Название блока</a:t>
            </a:r>
          </a:p>
        </p:txBody>
      </p:sp>
      <p:sp>
        <p:nvSpPr>
          <p:cNvPr id="12" name="Текст 2">
            <a:extLst>
              <a:ext uri="{FF2B5EF4-FFF2-40B4-BE49-F238E27FC236}">
                <a16:creationId xmlns:a16="http://schemas.microsoft.com/office/drawing/2014/main" id="{B8DF9F84-D698-DE76-4BC8-11C9431DD256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6897035" y="4595609"/>
            <a:ext cx="6014246" cy="435711"/>
          </a:xfrm>
          <a:prstGeom prst="rect">
            <a:avLst/>
          </a:prstGeom>
          <a:solidFill>
            <a:srgbClr val="001E47"/>
          </a:solidFill>
          <a:ln w="9528">
            <a:solidFill>
              <a:srgbClr val="7F7F7F"/>
            </a:solidFill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251981" marR="0" lvl="0" indent="-251981" defTabSz="1007933" fontAlgn="auto">
              <a:spcBef>
                <a:spcPts val="1105"/>
              </a:spcBef>
              <a:spcAft>
                <a:spcPts val="0"/>
              </a:spcAft>
              <a:buNone/>
              <a:tabLst/>
              <a:defRPr lang="ru-RU" sz="1544" b="1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Название блока</a:t>
            </a:r>
          </a:p>
        </p:txBody>
      </p:sp>
      <p:sp>
        <p:nvSpPr>
          <p:cNvPr id="13" name="Текст 2">
            <a:extLst>
              <a:ext uri="{FF2B5EF4-FFF2-40B4-BE49-F238E27FC236}">
                <a16:creationId xmlns:a16="http://schemas.microsoft.com/office/drawing/2014/main" id="{2CC0C50D-2D9F-E854-C62B-5252037ACB2A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6897035" y="5030178"/>
            <a:ext cx="6014246" cy="1959467"/>
          </a:xfrm>
          <a:prstGeom prst="rect">
            <a:avLst/>
          </a:prstGeom>
          <a:solidFill>
            <a:srgbClr val="FFFFFF"/>
          </a:solidFill>
          <a:ln w="9528">
            <a:solidFill>
              <a:srgbClr val="7F7F7F"/>
            </a:solidFill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251981" marR="0" lvl="0" indent="-251981" defTabSz="1007933" fontAlgn="auto">
              <a:spcBef>
                <a:spcPts val="1105"/>
              </a:spcBef>
              <a:spcAft>
                <a:spcPts val="0"/>
              </a:spcAft>
              <a:buSzPct val="100000"/>
              <a:buFont typeface="Wingdings" pitchFamily="2"/>
              <a:buChar char="§"/>
              <a:tabLst/>
              <a:defRPr lang="ru-RU" sz="1544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Название блока</a:t>
            </a:r>
          </a:p>
        </p:txBody>
      </p:sp>
    </p:spTree>
    <p:extLst>
      <p:ext uri="{BB962C8B-B14F-4D97-AF65-F5344CB8AC3E}">
        <p14:creationId xmlns:p14="http://schemas.microsoft.com/office/powerpoint/2010/main" val="124087433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блоков в одн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6">
            <a:extLst>
              <a:ext uri="{FF2B5EF4-FFF2-40B4-BE49-F238E27FC236}">
                <a16:creationId xmlns:a16="http://schemas.microsoft.com/office/drawing/2014/main" id="{2C28B37C-A0EC-6678-19F5-730437A04B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572862">
            <a:off x="-3527856" y="4955690"/>
            <a:ext cx="7055711" cy="7055894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Текст 3">
            <a:extLst>
              <a:ext uri="{FF2B5EF4-FFF2-40B4-BE49-F238E27FC236}">
                <a16:creationId xmlns:a16="http://schemas.microsoft.com/office/drawing/2014/main" id="{026CB89E-369C-B18F-8AAA-E8D813BFA986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21090" y="746863"/>
            <a:ext cx="10704323" cy="51969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lvl1pPr marL="0" marR="0" lvl="0" indent="0" defTabSz="1007933" fontAlgn="auto">
              <a:spcBef>
                <a:spcPts val="1105"/>
              </a:spcBef>
              <a:spcAft>
                <a:spcPts val="0"/>
              </a:spcAft>
              <a:buNone/>
              <a:tabLst/>
              <a:defRPr lang="ru-RU" sz="3086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Заголовок</a:t>
            </a:r>
          </a:p>
        </p:txBody>
      </p:sp>
      <p:sp>
        <p:nvSpPr>
          <p:cNvPr id="4" name="Текст 9">
            <a:extLst>
              <a:ext uri="{FF2B5EF4-FFF2-40B4-BE49-F238E27FC236}">
                <a16:creationId xmlns:a16="http://schemas.microsoft.com/office/drawing/2014/main" id="{EB47A20B-F84C-A392-B6A0-BD46324A0F44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21968" y="349986"/>
            <a:ext cx="2531534" cy="2755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lvl1pPr marL="0" marR="0" lvl="0" indent="-251981" defTabSz="1007933" fontAlgn="auto">
              <a:spcBef>
                <a:spcPts val="1105"/>
              </a:spcBef>
              <a:spcAft>
                <a:spcPts val="0"/>
              </a:spcAft>
              <a:buNone/>
              <a:tabLst/>
              <a:defRPr lang="ru-RU" sz="132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Раздел презентации</a:t>
            </a:r>
          </a:p>
        </p:txBody>
      </p:sp>
      <p:sp>
        <p:nvSpPr>
          <p:cNvPr id="5" name="Номер слайда 3">
            <a:extLst>
              <a:ext uri="{FF2B5EF4-FFF2-40B4-BE49-F238E27FC236}">
                <a16:creationId xmlns:a16="http://schemas.microsoft.com/office/drawing/2014/main" id="{E9FA6C9B-C8D2-24BB-3F66-66E2255DD61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16DCDC9-BA8E-9946-A689-F1FAEB67DBEF}" type="slidenum">
              <a:t>‹#›</a:t>
            </a:fld>
            <a:endParaRPr lang="ru-RU"/>
          </a:p>
        </p:txBody>
      </p:sp>
      <p:sp>
        <p:nvSpPr>
          <p:cNvPr id="6" name="Текст 2">
            <a:extLst>
              <a:ext uri="{FF2B5EF4-FFF2-40B4-BE49-F238E27FC236}">
                <a16:creationId xmlns:a16="http://schemas.microsoft.com/office/drawing/2014/main" id="{95F6AC14-8016-E267-73D2-21A1D9D3DD60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10765" y="2087666"/>
            <a:ext cx="2344960" cy="859215"/>
          </a:xfrm>
          <a:prstGeom prst="rect">
            <a:avLst/>
          </a:prstGeom>
          <a:solidFill>
            <a:srgbClr val="001E47"/>
          </a:solidFill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251981" marR="0" lvl="0" indent="-251981" defTabSz="1007933" fontAlgn="auto">
              <a:spcBef>
                <a:spcPts val="1105"/>
              </a:spcBef>
              <a:spcAft>
                <a:spcPts val="0"/>
              </a:spcAft>
              <a:buNone/>
              <a:tabLst/>
              <a:defRPr lang="ru-RU" sz="1544" b="1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Текст</a:t>
            </a:r>
          </a:p>
        </p:txBody>
      </p:sp>
      <p:sp>
        <p:nvSpPr>
          <p:cNvPr id="7" name="Текст 2">
            <a:extLst>
              <a:ext uri="{FF2B5EF4-FFF2-40B4-BE49-F238E27FC236}">
                <a16:creationId xmlns:a16="http://schemas.microsoft.com/office/drawing/2014/main" id="{F0EBDC97-BB6D-E462-1EE0-C702EFA6D2FE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2994202" y="2087666"/>
            <a:ext cx="6854635" cy="859215"/>
          </a:xfrm>
          <a:prstGeom prst="rect">
            <a:avLst/>
          </a:prstGeom>
          <a:noFill/>
          <a:ln w="9528">
            <a:solidFill>
              <a:srgbClr val="131519"/>
            </a:solidFill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251981" marR="0" lvl="0" indent="-251981" defTabSz="1007933" fontAlgn="auto">
              <a:spcBef>
                <a:spcPts val="1105"/>
              </a:spcBef>
              <a:spcAft>
                <a:spcPts val="0"/>
              </a:spcAft>
              <a:buSzPct val="100000"/>
              <a:buFont typeface="Wingdings" pitchFamily="2"/>
              <a:buChar char="§"/>
              <a:tabLst/>
              <a:defRPr lang="ru-RU" sz="1544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Текст</a:t>
            </a:r>
          </a:p>
        </p:txBody>
      </p:sp>
      <p:sp>
        <p:nvSpPr>
          <p:cNvPr id="8" name="Текст 2">
            <a:extLst>
              <a:ext uri="{FF2B5EF4-FFF2-40B4-BE49-F238E27FC236}">
                <a16:creationId xmlns:a16="http://schemas.microsoft.com/office/drawing/2014/main" id="{B5F1CBBD-A345-2BCB-CFE7-ACC20A99AAAB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10765" y="3099559"/>
            <a:ext cx="2344960" cy="859215"/>
          </a:xfrm>
          <a:prstGeom prst="rect">
            <a:avLst/>
          </a:prstGeom>
          <a:solidFill>
            <a:srgbClr val="001E47"/>
          </a:solidFill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251981" marR="0" lvl="0" indent="-251981" defTabSz="1007933" fontAlgn="auto">
              <a:spcBef>
                <a:spcPts val="1105"/>
              </a:spcBef>
              <a:spcAft>
                <a:spcPts val="0"/>
              </a:spcAft>
              <a:buNone/>
              <a:tabLst/>
              <a:defRPr lang="ru-RU" sz="1544" b="1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Текст</a:t>
            </a:r>
          </a:p>
        </p:txBody>
      </p:sp>
      <p:sp>
        <p:nvSpPr>
          <p:cNvPr id="9" name="Текст 2">
            <a:extLst>
              <a:ext uri="{FF2B5EF4-FFF2-40B4-BE49-F238E27FC236}">
                <a16:creationId xmlns:a16="http://schemas.microsoft.com/office/drawing/2014/main" id="{4EDCFE96-8D85-62F0-95E4-C2AD49AEF941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10765" y="4111453"/>
            <a:ext cx="2344960" cy="859215"/>
          </a:xfrm>
          <a:prstGeom prst="rect">
            <a:avLst/>
          </a:prstGeom>
          <a:solidFill>
            <a:srgbClr val="001E47"/>
          </a:solidFill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251981" marR="0" lvl="0" indent="-251981" defTabSz="1007933" fontAlgn="auto">
              <a:spcBef>
                <a:spcPts val="1105"/>
              </a:spcBef>
              <a:spcAft>
                <a:spcPts val="0"/>
              </a:spcAft>
              <a:buNone/>
              <a:tabLst/>
              <a:defRPr lang="ru-RU" sz="1544" b="1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Текст</a:t>
            </a:r>
          </a:p>
        </p:txBody>
      </p:sp>
      <p:sp>
        <p:nvSpPr>
          <p:cNvPr id="10" name="Текст 2">
            <a:extLst>
              <a:ext uri="{FF2B5EF4-FFF2-40B4-BE49-F238E27FC236}">
                <a16:creationId xmlns:a16="http://schemas.microsoft.com/office/drawing/2014/main" id="{1F660894-CDE3-E1F8-E388-BD94DA0AD08D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10765" y="5123346"/>
            <a:ext cx="2344960" cy="859215"/>
          </a:xfrm>
          <a:prstGeom prst="rect">
            <a:avLst/>
          </a:prstGeom>
          <a:solidFill>
            <a:srgbClr val="001E47"/>
          </a:solidFill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251981" marR="0" lvl="0" indent="-251981" defTabSz="1007933" fontAlgn="auto">
              <a:spcBef>
                <a:spcPts val="1105"/>
              </a:spcBef>
              <a:spcAft>
                <a:spcPts val="0"/>
              </a:spcAft>
              <a:buNone/>
              <a:tabLst/>
              <a:defRPr lang="ru-RU" sz="1544" b="1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Текст</a:t>
            </a:r>
          </a:p>
        </p:txBody>
      </p:sp>
      <p:sp>
        <p:nvSpPr>
          <p:cNvPr id="11" name="Текст 2">
            <a:extLst>
              <a:ext uri="{FF2B5EF4-FFF2-40B4-BE49-F238E27FC236}">
                <a16:creationId xmlns:a16="http://schemas.microsoft.com/office/drawing/2014/main" id="{0700E015-627D-BDE8-ED55-3CB0B5D55218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10765" y="6135239"/>
            <a:ext cx="2344960" cy="859215"/>
          </a:xfrm>
          <a:prstGeom prst="rect">
            <a:avLst/>
          </a:prstGeom>
          <a:solidFill>
            <a:srgbClr val="001E47"/>
          </a:solidFill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251981" marR="0" lvl="0" indent="-251981" defTabSz="1007933" fontAlgn="auto">
              <a:spcBef>
                <a:spcPts val="1105"/>
              </a:spcBef>
              <a:spcAft>
                <a:spcPts val="0"/>
              </a:spcAft>
              <a:buNone/>
              <a:tabLst/>
              <a:defRPr lang="ru-RU" sz="1544" b="1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Текст</a:t>
            </a:r>
          </a:p>
        </p:txBody>
      </p:sp>
      <p:sp>
        <p:nvSpPr>
          <p:cNvPr id="12" name="Текст 2">
            <a:extLst>
              <a:ext uri="{FF2B5EF4-FFF2-40B4-BE49-F238E27FC236}">
                <a16:creationId xmlns:a16="http://schemas.microsoft.com/office/drawing/2014/main" id="{D418DC0B-9048-6B9B-DCD3-7C1D079D50B0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2994202" y="3099559"/>
            <a:ext cx="6854635" cy="859215"/>
          </a:xfrm>
          <a:prstGeom prst="rect">
            <a:avLst/>
          </a:prstGeom>
          <a:noFill/>
          <a:ln w="9528">
            <a:solidFill>
              <a:srgbClr val="131519"/>
            </a:solidFill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251981" marR="0" lvl="0" indent="-251981" defTabSz="1007933" fontAlgn="auto">
              <a:spcBef>
                <a:spcPts val="1105"/>
              </a:spcBef>
              <a:spcAft>
                <a:spcPts val="0"/>
              </a:spcAft>
              <a:buSzPct val="100000"/>
              <a:buFont typeface="Wingdings" pitchFamily="2"/>
              <a:buChar char="§"/>
              <a:tabLst/>
              <a:defRPr lang="ru-RU" sz="1544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Текст</a:t>
            </a:r>
          </a:p>
        </p:txBody>
      </p:sp>
      <p:sp>
        <p:nvSpPr>
          <p:cNvPr id="13" name="Текст 2">
            <a:extLst>
              <a:ext uri="{FF2B5EF4-FFF2-40B4-BE49-F238E27FC236}">
                <a16:creationId xmlns:a16="http://schemas.microsoft.com/office/drawing/2014/main" id="{2069EC43-1459-4599-AEF2-2E69BB91796A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2994202" y="4111453"/>
            <a:ext cx="6854635" cy="859215"/>
          </a:xfrm>
          <a:prstGeom prst="rect">
            <a:avLst/>
          </a:prstGeom>
          <a:noFill/>
          <a:ln w="9528">
            <a:solidFill>
              <a:srgbClr val="131519"/>
            </a:solidFill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251981" marR="0" lvl="0" indent="-251981" defTabSz="1007933" fontAlgn="auto">
              <a:spcBef>
                <a:spcPts val="1105"/>
              </a:spcBef>
              <a:spcAft>
                <a:spcPts val="0"/>
              </a:spcAft>
              <a:buSzPct val="100000"/>
              <a:buFont typeface="Wingdings" pitchFamily="2"/>
              <a:buChar char="§"/>
              <a:tabLst/>
              <a:defRPr lang="ru-RU" sz="1544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Текст</a:t>
            </a:r>
          </a:p>
        </p:txBody>
      </p:sp>
      <p:sp>
        <p:nvSpPr>
          <p:cNvPr id="14" name="Текст 2">
            <a:extLst>
              <a:ext uri="{FF2B5EF4-FFF2-40B4-BE49-F238E27FC236}">
                <a16:creationId xmlns:a16="http://schemas.microsoft.com/office/drawing/2014/main" id="{3F5E1BD2-E0A0-A800-D319-F0DF28A1871C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2994202" y="5123346"/>
            <a:ext cx="6854635" cy="859215"/>
          </a:xfrm>
          <a:prstGeom prst="rect">
            <a:avLst/>
          </a:prstGeom>
          <a:noFill/>
          <a:ln w="9528">
            <a:solidFill>
              <a:srgbClr val="131519"/>
            </a:solidFill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251981" marR="0" lvl="0" indent="-251981" defTabSz="1007933" fontAlgn="auto">
              <a:spcBef>
                <a:spcPts val="1105"/>
              </a:spcBef>
              <a:spcAft>
                <a:spcPts val="0"/>
              </a:spcAft>
              <a:buSzPct val="100000"/>
              <a:buFont typeface="Wingdings" pitchFamily="2"/>
              <a:buChar char="§"/>
              <a:tabLst/>
              <a:defRPr lang="ru-RU" sz="1544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Текст</a:t>
            </a:r>
          </a:p>
        </p:txBody>
      </p:sp>
      <p:sp>
        <p:nvSpPr>
          <p:cNvPr id="15" name="Текст 2">
            <a:extLst>
              <a:ext uri="{FF2B5EF4-FFF2-40B4-BE49-F238E27FC236}">
                <a16:creationId xmlns:a16="http://schemas.microsoft.com/office/drawing/2014/main" id="{8A470A81-C93B-979B-E265-2C7632995B2D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2994202" y="6135239"/>
            <a:ext cx="6854635" cy="859215"/>
          </a:xfrm>
          <a:prstGeom prst="rect">
            <a:avLst/>
          </a:prstGeom>
          <a:noFill/>
          <a:ln w="9528">
            <a:solidFill>
              <a:srgbClr val="131519"/>
            </a:solidFill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251981" marR="0" lvl="0" indent="-251981" defTabSz="1007933" fontAlgn="auto">
              <a:spcBef>
                <a:spcPts val="1105"/>
              </a:spcBef>
              <a:spcAft>
                <a:spcPts val="0"/>
              </a:spcAft>
              <a:buSzPct val="100000"/>
              <a:buFont typeface="Wingdings" pitchFamily="2"/>
              <a:buChar char="§"/>
              <a:tabLst/>
              <a:defRPr lang="ru-RU" sz="1544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50330304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блока с ико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7">
            <a:extLst>
              <a:ext uri="{FF2B5EF4-FFF2-40B4-BE49-F238E27FC236}">
                <a16:creationId xmlns:a16="http://schemas.microsoft.com/office/drawing/2014/main" id="{47001AAD-3B6C-3D20-C907-84D32251D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572862">
            <a:off x="-3527856" y="4955690"/>
            <a:ext cx="7055711" cy="7055894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Текст 3">
            <a:extLst>
              <a:ext uri="{FF2B5EF4-FFF2-40B4-BE49-F238E27FC236}">
                <a16:creationId xmlns:a16="http://schemas.microsoft.com/office/drawing/2014/main" id="{91C148A5-D6C4-3157-E709-1FDF5DB419F4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21090" y="746863"/>
            <a:ext cx="10704323" cy="51969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lvl1pPr marL="0" marR="0" lvl="0" indent="0" defTabSz="1007933" fontAlgn="auto">
              <a:spcBef>
                <a:spcPts val="1105"/>
              </a:spcBef>
              <a:spcAft>
                <a:spcPts val="0"/>
              </a:spcAft>
              <a:buNone/>
              <a:tabLst/>
              <a:defRPr lang="ru-RU" sz="3086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Заголовок</a:t>
            </a:r>
          </a:p>
        </p:txBody>
      </p:sp>
      <p:sp>
        <p:nvSpPr>
          <p:cNvPr id="4" name="Текст 9">
            <a:extLst>
              <a:ext uri="{FF2B5EF4-FFF2-40B4-BE49-F238E27FC236}">
                <a16:creationId xmlns:a16="http://schemas.microsoft.com/office/drawing/2014/main" id="{BC1BB92C-04BF-5E40-AD73-F86BC9650FED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21968" y="349986"/>
            <a:ext cx="2531534" cy="2755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lvl1pPr marL="0" marR="0" lvl="0" indent="-251981" defTabSz="1007933" fontAlgn="auto">
              <a:spcBef>
                <a:spcPts val="1105"/>
              </a:spcBef>
              <a:spcAft>
                <a:spcPts val="0"/>
              </a:spcAft>
              <a:buNone/>
              <a:tabLst/>
              <a:defRPr lang="ru-RU" sz="132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Раздел презентации</a:t>
            </a:r>
          </a:p>
        </p:txBody>
      </p:sp>
      <p:sp>
        <p:nvSpPr>
          <p:cNvPr id="5" name="Номер слайда 3">
            <a:extLst>
              <a:ext uri="{FF2B5EF4-FFF2-40B4-BE49-F238E27FC236}">
                <a16:creationId xmlns:a16="http://schemas.microsoft.com/office/drawing/2014/main" id="{F672C2E9-F853-2A74-AA6E-C113071993D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353DF55-28B4-7548-AE7E-D8E0F63BE7A0}" type="slidenum">
              <a:t>‹#›</a:t>
            </a:fld>
            <a:endParaRPr lang="ru-RU"/>
          </a:p>
        </p:txBody>
      </p:sp>
      <p:sp>
        <p:nvSpPr>
          <p:cNvPr id="6" name="Текст 2">
            <a:extLst>
              <a:ext uri="{FF2B5EF4-FFF2-40B4-BE49-F238E27FC236}">
                <a16:creationId xmlns:a16="http://schemas.microsoft.com/office/drawing/2014/main" id="{845E8C01-C161-4A95-C08B-1CC7055CDD97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28486" y="3030888"/>
            <a:ext cx="3135943" cy="193329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defTabSz="1007933" fontAlgn="auto">
              <a:spcBef>
                <a:spcPts val="1105"/>
              </a:spcBef>
              <a:spcAft>
                <a:spcPts val="0"/>
              </a:spcAft>
              <a:buNone/>
              <a:tabLst/>
              <a:defRPr lang="ru-RU" sz="1544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Значимость этих проблем настолько очевидна, что экономическая повестка сегодняшнего дня является качественно новой ступенью экономической целесообразности принимаемых решений.</a:t>
            </a:r>
          </a:p>
        </p:txBody>
      </p:sp>
      <p:sp>
        <p:nvSpPr>
          <p:cNvPr id="7" name="Рисунок 5">
            <a:extLst>
              <a:ext uri="{FF2B5EF4-FFF2-40B4-BE49-F238E27FC236}">
                <a16:creationId xmlns:a16="http://schemas.microsoft.com/office/drawing/2014/main" id="{BB3FD47C-9020-4998-34BC-90F525B6751F}"/>
              </a:ext>
            </a:extLst>
          </p:cNvPr>
          <p:cNvSpPr txBox="1">
            <a:spLocks noGrp="1"/>
          </p:cNvSpPr>
          <p:nvPr>
            <p:ph type="pic" sz="quarter" idx="4294967295"/>
          </p:nvPr>
        </p:nvSpPr>
        <p:spPr>
          <a:xfrm>
            <a:off x="528495" y="2073658"/>
            <a:ext cx="839986" cy="83995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251981" marR="0" lvl="0" indent="-251981" defTabSz="1007933" fontAlgn="auto">
              <a:spcBef>
                <a:spcPts val="1105"/>
              </a:spcBef>
              <a:spcAft>
                <a:spcPts val="0"/>
              </a:spcAft>
              <a:buNone/>
              <a:tabLst/>
              <a:defRPr lang="ru-RU" sz="3086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 </a:t>
            </a:r>
          </a:p>
        </p:txBody>
      </p:sp>
      <p:sp>
        <p:nvSpPr>
          <p:cNvPr id="8" name="Текст 2">
            <a:extLst>
              <a:ext uri="{FF2B5EF4-FFF2-40B4-BE49-F238E27FC236}">
                <a16:creationId xmlns:a16="http://schemas.microsoft.com/office/drawing/2014/main" id="{A5FBFD5B-954E-0AB8-6C67-0BB23CDC0EC6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770415" y="3030888"/>
            <a:ext cx="3135943" cy="193329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defTabSz="1007933" fontAlgn="auto">
              <a:spcBef>
                <a:spcPts val="1105"/>
              </a:spcBef>
              <a:spcAft>
                <a:spcPts val="0"/>
              </a:spcAft>
              <a:buNone/>
              <a:tabLst/>
              <a:defRPr lang="ru-RU" sz="1544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Значимость этих проблем настолько очевидна, что экономическая повестка сегодняшнего дня является качественно новой ступенью экономической целесообразности принимаемых решений.</a:t>
            </a:r>
          </a:p>
        </p:txBody>
      </p:sp>
      <p:sp>
        <p:nvSpPr>
          <p:cNvPr id="9" name="Рисунок 5">
            <a:extLst>
              <a:ext uri="{FF2B5EF4-FFF2-40B4-BE49-F238E27FC236}">
                <a16:creationId xmlns:a16="http://schemas.microsoft.com/office/drawing/2014/main" id="{23A58695-BA09-07A8-7812-4CEAAA2F5BC7}"/>
              </a:ext>
            </a:extLst>
          </p:cNvPr>
          <p:cNvSpPr txBox="1">
            <a:spLocks noGrp="1"/>
          </p:cNvSpPr>
          <p:nvPr>
            <p:ph type="pic" sz="quarter" idx="4294967295"/>
          </p:nvPr>
        </p:nvSpPr>
        <p:spPr>
          <a:xfrm>
            <a:off x="4770424" y="2073658"/>
            <a:ext cx="839986" cy="83995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251981" marR="0" lvl="0" indent="-251981" defTabSz="1007933" fontAlgn="auto">
              <a:spcBef>
                <a:spcPts val="1105"/>
              </a:spcBef>
              <a:spcAft>
                <a:spcPts val="0"/>
              </a:spcAft>
              <a:buNone/>
              <a:tabLst/>
              <a:defRPr lang="ru-RU" sz="3086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 </a:t>
            </a:r>
          </a:p>
        </p:txBody>
      </p:sp>
      <p:sp>
        <p:nvSpPr>
          <p:cNvPr id="10" name="Текст 2">
            <a:extLst>
              <a:ext uri="{FF2B5EF4-FFF2-40B4-BE49-F238E27FC236}">
                <a16:creationId xmlns:a16="http://schemas.microsoft.com/office/drawing/2014/main" id="{35D45266-5453-C9A9-AEFC-19D403646C39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9012344" y="3030888"/>
            <a:ext cx="3135943" cy="193329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defTabSz="1007933" fontAlgn="auto">
              <a:spcBef>
                <a:spcPts val="1105"/>
              </a:spcBef>
              <a:spcAft>
                <a:spcPts val="0"/>
              </a:spcAft>
              <a:buNone/>
              <a:tabLst/>
              <a:defRPr lang="ru-RU" sz="1544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Значимость этих проблем настолько очевидна, что экономическая повестка сегодняшнего дня является качественно новой ступенью экономической целесообразности принимаемых решений.</a:t>
            </a:r>
          </a:p>
        </p:txBody>
      </p:sp>
      <p:sp>
        <p:nvSpPr>
          <p:cNvPr id="11" name="Рисунок 5">
            <a:extLst>
              <a:ext uri="{FF2B5EF4-FFF2-40B4-BE49-F238E27FC236}">
                <a16:creationId xmlns:a16="http://schemas.microsoft.com/office/drawing/2014/main" id="{61F29C64-666F-2240-B8DD-E878ED5F17A1}"/>
              </a:ext>
            </a:extLst>
          </p:cNvPr>
          <p:cNvSpPr txBox="1">
            <a:spLocks noGrp="1"/>
          </p:cNvSpPr>
          <p:nvPr>
            <p:ph type="pic" sz="quarter" idx="4294967295"/>
          </p:nvPr>
        </p:nvSpPr>
        <p:spPr>
          <a:xfrm>
            <a:off x="9012353" y="2073658"/>
            <a:ext cx="839986" cy="83995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251981" marR="0" lvl="0" indent="-251981" defTabSz="1007933" fontAlgn="auto">
              <a:spcBef>
                <a:spcPts val="1105"/>
              </a:spcBef>
              <a:spcAft>
                <a:spcPts val="0"/>
              </a:spcAft>
              <a:buNone/>
              <a:tabLst/>
              <a:defRPr lang="ru-RU" sz="3086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980021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блока с ико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4">
            <a:extLst>
              <a:ext uri="{FF2B5EF4-FFF2-40B4-BE49-F238E27FC236}">
                <a16:creationId xmlns:a16="http://schemas.microsoft.com/office/drawing/2014/main" id="{A2746DEA-56F9-7927-BCAA-32C441CEC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572862">
            <a:off x="-3527856" y="4955690"/>
            <a:ext cx="7055711" cy="7055894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Текст 3">
            <a:extLst>
              <a:ext uri="{FF2B5EF4-FFF2-40B4-BE49-F238E27FC236}">
                <a16:creationId xmlns:a16="http://schemas.microsoft.com/office/drawing/2014/main" id="{665332B5-BD19-9DCA-34E5-E48D4B6BC219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21090" y="746863"/>
            <a:ext cx="10704323" cy="51969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lvl1pPr marL="0" marR="0" lvl="0" indent="0" defTabSz="1007933" fontAlgn="auto">
              <a:spcBef>
                <a:spcPts val="1105"/>
              </a:spcBef>
              <a:spcAft>
                <a:spcPts val="0"/>
              </a:spcAft>
              <a:buNone/>
              <a:tabLst/>
              <a:defRPr lang="ru-RU" sz="3086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Заголовок</a:t>
            </a:r>
          </a:p>
        </p:txBody>
      </p:sp>
      <p:sp>
        <p:nvSpPr>
          <p:cNvPr id="4" name="Текст 9">
            <a:extLst>
              <a:ext uri="{FF2B5EF4-FFF2-40B4-BE49-F238E27FC236}">
                <a16:creationId xmlns:a16="http://schemas.microsoft.com/office/drawing/2014/main" id="{C7CB4870-EF9A-C6C4-1F08-C243D8427EDE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21968" y="349986"/>
            <a:ext cx="2531534" cy="2755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lvl1pPr marL="0" marR="0" lvl="0" indent="-251981" defTabSz="1007933" fontAlgn="auto">
              <a:spcBef>
                <a:spcPts val="1105"/>
              </a:spcBef>
              <a:spcAft>
                <a:spcPts val="0"/>
              </a:spcAft>
              <a:buNone/>
              <a:tabLst/>
              <a:defRPr lang="ru-RU" sz="132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Раздел презентации</a:t>
            </a:r>
          </a:p>
        </p:txBody>
      </p:sp>
      <p:sp>
        <p:nvSpPr>
          <p:cNvPr id="5" name="Номер слайда 3">
            <a:extLst>
              <a:ext uri="{FF2B5EF4-FFF2-40B4-BE49-F238E27FC236}">
                <a16:creationId xmlns:a16="http://schemas.microsoft.com/office/drawing/2014/main" id="{95CCA15E-DE14-D3C5-93C7-5765D179133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D7C6CDB-BC1E-AA41-8715-450B5F7B8B23}" type="slidenum">
              <a:t>‹#›</a:t>
            </a:fld>
            <a:endParaRPr lang="ru-RU"/>
          </a:p>
        </p:txBody>
      </p:sp>
      <p:sp>
        <p:nvSpPr>
          <p:cNvPr id="6" name="Текст 2">
            <a:extLst>
              <a:ext uri="{FF2B5EF4-FFF2-40B4-BE49-F238E27FC236}">
                <a16:creationId xmlns:a16="http://schemas.microsoft.com/office/drawing/2014/main" id="{7DF82E2A-9713-5B3B-1480-7C558CED5817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28495" y="3030888"/>
            <a:ext cx="2425016" cy="263886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defTabSz="1007933" fontAlgn="auto">
              <a:spcBef>
                <a:spcPts val="1105"/>
              </a:spcBef>
              <a:spcAft>
                <a:spcPts val="0"/>
              </a:spcAft>
              <a:buNone/>
              <a:tabLst/>
              <a:defRPr lang="ru-RU" sz="1544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Значимость этих проблем настолько очевидна, что экономическая повестка сегодняшнего дня является качественно новой ступенью экономической целесообразности принимаемых решений.</a:t>
            </a:r>
          </a:p>
        </p:txBody>
      </p:sp>
      <p:sp>
        <p:nvSpPr>
          <p:cNvPr id="7" name="Рисунок 5">
            <a:extLst>
              <a:ext uri="{FF2B5EF4-FFF2-40B4-BE49-F238E27FC236}">
                <a16:creationId xmlns:a16="http://schemas.microsoft.com/office/drawing/2014/main" id="{F4369DD2-275C-3336-7BB0-36521E240E1D}"/>
              </a:ext>
            </a:extLst>
          </p:cNvPr>
          <p:cNvSpPr txBox="1">
            <a:spLocks noGrp="1"/>
          </p:cNvSpPr>
          <p:nvPr>
            <p:ph type="pic" sz="quarter" idx="4294967295"/>
          </p:nvPr>
        </p:nvSpPr>
        <p:spPr>
          <a:xfrm>
            <a:off x="528495" y="2073658"/>
            <a:ext cx="839986" cy="83995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251981" marR="0" lvl="0" indent="-251981" defTabSz="1007933" fontAlgn="auto">
              <a:spcBef>
                <a:spcPts val="1105"/>
              </a:spcBef>
              <a:spcAft>
                <a:spcPts val="0"/>
              </a:spcAft>
              <a:buNone/>
              <a:tabLst/>
              <a:defRPr lang="ru-RU" sz="3086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 </a:t>
            </a:r>
          </a:p>
        </p:txBody>
      </p:sp>
      <p:sp>
        <p:nvSpPr>
          <p:cNvPr id="8" name="Текст 2">
            <a:extLst>
              <a:ext uri="{FF2B5EF4-FFF2-40B4-BE49-F238E27FC236}">
                <a16:creationId xmlns:a16="http://schemas.microsoft.com/office/drawing/2014/main" id="{24F2E655-4833-30A1-E70C-C2F35D4142EC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3762435" y="3030888"/>
            <a:ext cx="2425016" cy="263886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defTabSz="1007933" fontAlgn="auto">
              <a:spcBef>
                <a:spcPts val="1105"/>
              </a:spcBef>
              <a:spcAft>
                <a:spcPts val="0"/>
              </a:spcAft>
              <a:buNone/>
              <a:tabLst/>
              <a:defRPr lang="ru-RU" sz="1544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Значимость этих проблем настолько очевидна, что экономическая повестка сегодняшнего дня является качественно новой ступенью экономической целесообразности принимаемых решений.</a:t>
            </a:r>
          </a:p>
        </p:txBody>
      </p:sp>
      <p:sp>
        <p:nvSpPr>
          <p:cNvPr id="9" name="Текст 2">
            <a:extLst>
              <a:ext uri="{FF2B5EF4-FFF2-40B4-BE49-F238E27FC236}">
                <a16:creationId xmlns:a16="http://schemas.microsoft.com/office/drawing/2014/main" id="{D1D2F84E-6C2A-4252-803C-D59079CB95D6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6996385" y="3030888"/>
            <a:ext cx="2425016" cy="263886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defTabSz="1007933" fontAlgn="auto">
              <a:spcBef>
                <a:spcPts val="1105"/>
              </a:spcBef>
              <a:spcAft>
                <a:spcPts val="0"/>
              </a:spcAft>
              <a:buNone/>
              <a:tabLst/>
              <a:defRPr lang="ru-RU" sz="1544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Значимость этих проблем настолько очевидна, что экономическая повестка сегодняшнего дня является качественно новой ступенью экономической целесообразности принимаемых решений.</a:t>
            </a:r>
          </a:p>
        </p:txBody>
      </p:sp>
      <p:sp>
        <p:nvSpPr>
          <p:cNvPr id="10" name="Текст 2">
            <a:extLst>
              <a:ext uri="{FF2B5EF4-FFF2-40B4-BE49-F238E27FC236}">
                <a16:creationId xmlns:a16="http://schemas.microsoft.com/office/drawing/2014/main" id="{896CBC20-626B-2DD6-63D2-13439D821A11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10230325" y="3030888"/>
            <a:ext cx="2425016" cy="263886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defTabSz="1007933" fontAlgn="auto">
              <a:spcBef>
                <a:spcPts val="1105"/>
              </a:spcBef>
              <a:spcAft>
                <a:spcPts val="0"/>
              </a:spcAft>
              <a:buNone/>
              <a:tabLst/>
              <a:defRPr lang="ru-RU" sz="1544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Значимость этих проблем настолько очевидна, что экономическая повестка сегодняшнего дня является качественно новой ступенью экономической целесообразности принимаемых решений.</a:t>
            </a:r>
          </a:p>
        </p:txBody>
      </p:sp>
      <p:sp>
        <p:nvSpPr>
          <p:cNvPr id="11" name="Рисунок 5">
            <a:extLst>
              <a:ext uri="{FF2B5EF4-FFF2-40B4-BE49-F238E27FC236}">
                <a16:creationId xmlns:a16="http://schemas.microsoft.com/office/drawing/2014/main" id="{27B70DFD-09DF-1140-DC65-676E4C96B5B2}"/>
              </a:ext>
            </a:extLst>
          </p:cNvPr>
          <p:cNvSpPr txBox="1">
            <a:spLocks noGrp="1"/>
          </p:cNvSpPr>
          <p:nvPr>
            <p:ph type="pic" sz="quarter" idx="4294967295"/>
          </p:nvPr>
        </p:nvSpPr>
        <p:spPr>
          <a:xfrm>
            <a:off x="3762435" y="2073658"/>
            <a:ext cx="839986" cy="83995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251981" marR="0" lvl="0" indent="-251981" defTabSz="1007933" fontAlgn="auto">
              <a:spcBef>
                <a:spcPts val="1105"/>
              </a:spcBef>
              <a:spcAft>
                <a:spcPts val="0"/>
              </a:spcAft>
              <a:buNone/>
              <a:tabLst/>
              <a:defRPr lang="ru-RU" sz="3086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 </a:t>
            </a:r>
          </a:p>
        </p:txBody>
      </p:sp>
      <p:sp>
        <p:nvSpPr>
          <p:cNvPr id="12" name="Рисунок 5">
            <a:extLst>
              <a:ext uri="{FF2B5EF4-FFF2-40B4-BE49-F238E27FC236}">
                <a16:creationId xmlns:a16="http://schemas.microsoft.com/office/drawing/2014/main" id="{2EAC409F-8D15-D4BF-3E25-68016783100D}"/>
              </a:ext>
            </a:extLst>
          </p:cNvPr>
          <p:cNvSpPr txBox="1">
            <a:spLocks noGrp="1"/>
          </p:cNvSpPr>
          <p:nvPr>
            <p:ph type="pic" sz="quarter" idx="4294967295"/>
          </p:nvPr>
        </p:nvSpPr>
        <p:spPr>
          <a:xfrm>
            <a:off x="6996385" y="2073658"/>
            <a:ext cx="839986" cy="83995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251981" marR="0" lvl="0" indent="-251981" defTabSz="1007933" fontAlgn="auto">
              <a:spcBef>
                <a:spcPts val="1105"/>
              </a:spcBef>
              <a:spcAft>
                <a:spcPts val="0"/>
              </a:spcAft>
              <a:buNone/>
              <a:tabLst/>
              <a:defRPr lang="ru-RU" sz="3086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 </a:t>
            </a:r>
          </a:p>
        </p:txBody>
      </p:sp>
      <p:sp>
        <p:nvSpPr>
          <p:cNvPr id="13" name="Рисунок 5">
            <a:extLst>
              <a:ext uri="{FF2B5EF4-FFF2-40B4-BE49-F238E27FC236}">
                <a16:creationId xmlns:a16="http://schemas.microsoft.com/office/drawing/2014/main" id="{7D50D611-9F8C-BEF9-6C10-DA32D1DA6898}"/>
              </a:ext>
            </a:extLst>
          </p:cNvPr>
          <p:cNvSpPr txBox="1">
            <a:spLocks noGrp="1"/>
          </p:cNvSpPr>
          <p:nvPr>
            <p:ph type="pic" sz="quarter" idx="4294967295"/>
          </p:nvPr>
        </p:nvSpPr>
        <p:spPr>
          <a:xfrm>
            <a:off x="10230325" y="2073658"/>
            <a:ext cx="839986" cy="83995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251981" marR="0" lvl="0" indent="-251981" defTabSz="1007933" fontAlgn="auto">
              <a:spcBef>
                <a:spcPts val="1105"/>
              </a:spcBef>
              <a:spcAft>
                <a:spcPts val="0"/>
              </a:spcAft>
              <a:buNone/>
              <a:tabLst/>
              <a:defRPr lang="ru-RU" sz="3086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3435469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роцесс. 4 шаг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4">
            <a:extLst>
              <a:ext uri="{FF2B5EF4-FFF2-40B4-BE49-F238E27FC236}">
                <a16:creationId xmlns:a16="http://schemas.microsoft.com/office/drawing/2014/main" id="{CE188C6B-9327-5433-9DD6-CBA168736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572862">
            <a:off x="-3527856" y="4955690"/>
            <a:ext cx="7055711" cy="7055894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Текст 22">
            <a:extLst>
              <a:ext uri="{FF2B5EF4-FFF2-40B4-BE49-F238E27FC236}">
                <a16:creationId xmlns:a16="http://schemas.microsoft.com/office/drawing/2014/main" id="{19B22964-B996-DDEA-6DD0-C9E32D53F332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3583652" y="2078723"/>
            <a:ext cx="3229075" cy="1223192"/>
          </a:xfrm>
          <a:prstGeom prst="rect">
            <a:avLst/>
          </a:prstGeom>
          <a:solidFill>
            <a:srgbClr val="001E47"/>
          </a:solidFill>
          <a:ln>
            <a:noFill/>
          </a:ln>
        </p:spPr>
        <p:txBody>
          <a:bodyPr vert="horz" wrap="square" lIns="251999" tIns="45720" rIns="91440" bIns="45720" anchor="ctr" anchorCtr="0" compatLnSpc="1">
            <a:noAutofit/>
          </a:bodyPr>
          <a:lstStyle>
            <a:lvl1pPr marL="251981" marR="0" lvl="0" indent="-251981" defTabSz="1007933" fontAlgn="auto">
              <a:spcBef>
                <a:spcPts val="1105"/>
              </a:spcBef>
              <a:spcAft>
                <a:spcPts val="0"/>
              </a:spcAft>
              <a:buNone/>
              <a:tabLst/>
              <a:defRPr lang="ru-RU" sz="1544" b="1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Текст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B00F8DF-A263-D1D4-6F1B-BFDC4F2EFC6C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21090" y="746863"/>
            <a:ext cx="10704323" cy="51969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lvl1pPr marL="0" marR="0" lvl="0" indent="0" defTabSz="1007933" fontAlgn="auto">
              <a:spcBef>
                <a:spcPts val="1105"/>
              </a:spcBef>
              <a:spcAft>
                <a:spcPts val="0"/>
              </a:spcAft>
              <a:buNone/>
              <a:tabLst/>
              <a:defRPr lang="ru-RU" sz="3086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Заголовок</a:t>
            </a:r>
          </a:p>
        </p:txBody>
      </p:sp>
      <p:sp>
        <p:nvSpPr>
          <p:cNvPr id="5" name="Текст 9">
            <a:extLst>
              <a:ext uri="{FF2B5EF4-FFF2-40B4-BE49-F238E27FC236}">
                <a16:creationId xmlns:a16="http://schemas.microsoft.com/office/drawing/2014/main" id="{EC945ACF-1438-2EB6-DACC-B3FC1AFF65C5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21968" y="349986"/>
            <a:ext cx="2531534" cy="2755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lvl1pPr marL="0" marR="0" lvl="0" indent="-251981" defTabSz="1007933" fontAlgn="auto">
              <a:spcBef>
                <a:spcPts val="1105"/>
              </a:spcBef>
              <a:spcAft>
                <a:spcPts val="0"/>
              </a:spcAft>
              <a:buNone/>
              <a:tabLst/>
              <a:defRPr lang="ru-RU" sz="132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Раздел презентации</a:t>
            </a:r>
          </a:p>
        </p:txBody>
      </p:sp>
      <p:sp>
        <p:nvSpPr>
          <p:cNvPr id="6" name="Номер слайда 3">
            <a:extLst>
              <a:ext uri="{FF2B5EF4-FFF2-40B4-BE49-F238E27FC236}">
                <a16:creationId xmlns:a16="http://schemas.microsoft.com/office/drawing/2014/main" id="{1B2C7250-5176-5BC0-4F1F-442BEE72E91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7765EAA-63EB-7D41-B0FF-01C60DBC318A}" type="slidenum">
              <a:t>‹#›</a:t>
            </a:fld>
            <a:endParaRPr lang="ru-RU"/>
          </a:p>
        </p:txBody>
      </p:sp>
      <p:sp>
        <p:nvSpPr>
          <p:cNvPr id="7" name="Текст 4">
            <a:extLst>
              <a:ext uri="{FF2B5EF4-FFF2-40B4-BE49-F238E27FC236}">
                <a16:creationId xmlns:a16="http://schemas.microsoft.com/office/drawing/2014/main" id="{1168D30A-86C4-F4A8-096A-D6BFFC497218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34375" y="2088864"/>
            <a:ext cx="3229075" cy="1223192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vert="horz" wrap="square" lIns="64602" tIns="64602" rIns="161492" bIns="64602" anchor="ctr" anchorCtr="0" compatLnSpc="1">
            <a:noAutofit/>
          </a:bodyPr>
          <a:lstStyle>
            <a:lvl1pPr marL="0" marR="0" lvl="0" indent="-251981" defTabSz="1007933" fontAlgn="auto">
              <a:spcBef>
                <a:spcPts val="1105"/>
              </a:spcBef>
              <a:spcAft>
                <a:spcPts val="200"/>
              </a:spcAft>
              <a:buNone/>
              <a:tabLst/>
              <a:defRPr lang="ru-RU" sz="1544" b="1" i="0" u="none" strike="noStrike" cap="none" spc="0" baseline="0">
                <a:solidFill>
                  <a:srgbClr val="131519"/>
                </a:solidFill>
                <a:uFillTx/>
                <a:latin typeface="Arial"/>
                <a:cs typeface="Arial"/>
              </a:defRPr>
            </a:lvl1pPr>
          </a:lstStyle>
          <a:p>
            <a:pPr lvl="0"/>
            <a:r>
              <a:rPr lang="ru-RU"/>
              <a:t>Текст</a:t>
            </a:r>
          </a:p>
        </p:txBody>
      </p:sp>
      <p:sp>
        <p:nvSpPr>
          <p:cNvPr id="8" name="Текст 22">
            <a:extLst>
              <a:ext uri="{FF2B5EF4-FFF2-40B4-BE49-F238E27FC236}">
                <a16:creationId xmlns:a16="http://schemas.microsoft.com/office/drawing/2014/main" id="{3A55BB4E-DE47-E1A0-9045-D1DDE367D59E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6632929" y="2083789"/>
            <a:ext cx="3229075" cy="1223192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vert="horz" wrap="square" lIns="251999" tIns="45720" rIns="91440" bIns="45720" anchor="ctr" anchorCtr="0" compatLnSpc="1">
            <a:noAutofit/>
          </a:bodyPr>
          <a:lstStyle>
            <a:lvl1pPr marL="251981" marR="0" lvl="0" indent="-251981" defTabSz="1007933" fontAlgn="auto">
              <a:spcBef>
                <a:spcPts val="1105"/>
              </a:spcBef>
              <a:spcAft>
                <a:spcPts val="0"/>
              </a:spcAft>
              <a:buNone/>
              <a:tabLst/>
              <a:defRPr lang="ru-RU" sz="1544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Текст</a:t>
            </a:r>
          </a:p>
        </p:txBody>
      </p:sp>
      <p:sp>
        <p:nvSpPr>
          <p:cNvPr id="9" name="Текст 22">
            <a:extLst>
              <a:ext uri="{FF2B5EF4-FFF2-40B4-BE49-F238E27FC236}">
                <a16:creationId xmlns:a16="http://schemas.microsoft.com/office/drawing/2014/main" id="{8EA08D1E-488A-7371-BAB9-1088CA60A3ED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9682206" y="2073658"/>
            <a:ext cx="3229075" cy="1223192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vert="horz" wrap="square" lIns="251999" tIns="45720" rIns="91440" bIns="45720" anchor="ctr" anchorCtr="0" compatLnSpc="1">
            <a:noAutofit/>
          </a:bodyPr>
          <a:lstStyle>
            <a:lvl1pPr marL="251981" marR="0" lvl="0" indent="-251981" defTabSz="1007933" fontAlgn="auto">
              <a:spcBef>
                <a:spcPts val="1105"/>
              </a:spcBef>
              <a:spcAft>
                <a:spcPts val="0"/>
              </a:spcAft>
              <a:buNone/>
              <a:tabLst/>
              <a:defRPr lang="ru-RU" sz="1544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Текст</a:t>
            </a:r>
          </a:p>
        </p:txBody>
      </p:sp>
      <p:sp>
        <p:nvSpPr>
          <p:cNvPr id="10" name="Текст 20">
            <a:extLst>
              <a:ext uri="{FF2B5EF4-FFF2-40B4-BE49-F238E27FC236}">
                <a16:creationId xmlns:a16="http://schemas.microsoft.com/office/drawing/2014/main" id="{B23C0A48-7F8B-4C0F-47B4-9E894D08EBAA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9682206" y="3473659"/>
            <a:ext cx="2917576" cy="308951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194236" marR="0" lvl="0" indent="-194236" defTabSz="1007933" fontAlgn="auto">
              <a:spcBef>
                <a:spcPts val="1105"/>
              </a:spcBef>
              <a:spcAft>
                <a:spcPts val="0"/>
              </a:spcAft>
              <a:buSzPct val="100000"/>
              <a:buFont typeface="Wingdings" pitchFamily="2"/>
              <a:buChar char="§"/>
              <a:tabLst/>
              <a:defRPr lang="ru-RU" sz="1544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Текст</a:t>
            </a:r>
          </a:p>
        </p:txBody>
      </p:sp>
      <p:sp>
        <p:nvSpPr>
          <p:cNvPr id="11" name="Текст 20">
            <a:extLst>
              <a:ext uri="{FF2B5EF4-FFF2-40B4-BE49-F238E27FC236}">
                <a16:creationId xmlns:a16="http://schemas.microsoft.com/office/drawing/2014/main" id="{625169B7-C1A4-F913-B266-4DF3DA49378C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6632929" y="3473659"/>
            <a:ext cx="2917576" cy="308951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194236" marR="0" lvl="0" indent="-194236" defTabSz="1007933" fontAlgn="auto">
              <a:spcBef>
                <a:spcPts val="1105"/>
              </a:spcBef>
              <a:spcAft>
                <a:spcPts val="0"/>
              </a:spcAft>
              <a:buSzPct val="100000"/>
              <a:buFont typeface="Wingdings" pitchFamily="2"/>
              <a:buChar char="§"/>
              <a:tabLst/>
              <a:defRPr lang="ru-RU" sz="1544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Текст</a:t>
            </a:r>
          </a:p>
        </p:txBody>
      </p:sp>
      <p:sp>
        <p:nvSpPr>
          <p:cNvPr id="12" name="Текст 20">
            <a:extLst>
              <a:ext uri="{FF2B5EF4-FFF2-40B4-BE49-F238E27FC236}">
                <a16:creationId xmlns:a16="http://schemas.microsoft.com/office/drawing/2014/main" id="{EDB6C818-E3B0-48AA-4953-203769BE3C41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3583652" y="3473659"/>
            <a:ext cx="2917576" cy="308951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194236" marR="0" lvl="0" indent="-194236" defTabSz="1007933" fontAlgn="auto">
              <a:spcBef>
                <a:spcPts val="1105"/>
              </a:spcBef>
              <a:spcAft>
                <a:spcPts val="0"/>
              </a:spcAft>
              <a:buSzPct val="100000"/>
              <a:buFont typeface="Wingdings" pitchFamily="2"/>
              <a:buChar char="§"/>
              <a:tabLst/>
              <a:defRPr lang="ru-RU" sz="1544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Текст</a:t>
            </a:r>
          </a:p>
        </p:txBody>
      </p:sp>
      <p:sp>
        <p:nvSpPr>
          <p:cNvPr id="13" name="Текст 20">
            <a:extLst>
              <a:ext uri="{FF2B5EF4-FFF2-40B4-BE49-F238E27FC236}">
                <a16:creationId xmlns:a16="http://schemas.microsoft.com/office/drawing/2014/main" id="{CB808D39-5F80-E654-3F6E-15081D36FB94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34384" y="3473659"/>
            <a:ext cx="2917576" cy="308951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194236" marR="0" lvl="0" indent="-194236" defTabSz="1007933" fontAlgn="auto">
              <a:spcBef>
                <a:spcPts val="1105"/>
              </a:spcBef>
              <a:spcAft>
                <a:spcPts val="0"/>
              </a:spcAft>
              <a:buSzPct val="100000"/>
              <a:buFont typeface="Wingdings" pitchFamily="2"/>
              <a:buChar char="§"/>
              <a:tabLst/>
              <a:defRPr lang="ru-RU" sz="1544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166630812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роцесс. 5 шаг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6">
            <a:extLst>
              <a:ext uri="{FF2B5EF4-FFF2-40B4-BE49-F238E27FC236}">
                <a16:creationId xmlns:a16="http://schemas.microsoft.com/office/drawing/2014/main" id="{DE9BFDCD-D985-2779-65A7-3C7A37397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572862">
            <a:off x="-3527856" y="4955690"/>
            <a:ext cx="7055711" cy="7055894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Текст 22">
            <a:extLst>
              <a:ext uri="{FF2B5EF4-FFF2-40B4-BE49-F238E27FC236}">
                <a16:creationId xmlns:a16="http://schemas.microsoft.com/office/drawing/2014/main" id="{2028C315-B837-6311-AFD0-744C124A74DC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2837410" y="2088864"/>
            <a:ext cx="2424577" cy="1223192"/>
          </a:xfrm>
          <a:prstGeom prst="rect">
            <a:avLst/>
          </a:prstGeom>
          <a:solidFill>
            <a:srgbClr val="001E47"/>
          </a:solidFill>
          <a:ln>
            <a:noFill/>
          </a:ln>
        </p:spPr>
        <p:txBody>
          <a:bodyPr vert="horz" wrap="square" lIns="251999" tIns="45720" rIns="91440" bIns="45720" anchor="ctr" anchorCtr="0" compatLnSpc="1">
            <a:noAutofit/>
          </a:bodyPr>
          <a:lstStyle>
            <a:lvl1pPr marL="251981" marR="0" lvl="0" indent="-251981" defTabSz="1007933" fontAlgn="auto">
              <a:spcBef>
                <a:spcPts val="1105"/>
              </a:spcBef>
              <a:spcAft>
                <a:spcPts val="0"/>
              </a:spcAft>
              <a:buNone/>
              <a:tabLst/>
              <a:defRPr lang="ru-RU" sz="1544" b="1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Текст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D200F42-F514-A2C5-67C9-A3F3B0B2892A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21090" y="746863"/>
            <a:ext cx="10704323" cy="51969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lvl1pPr marL="0" marR="0" lvl="0" indent="0" defTabSz="1007933" fontAlgn="auto">
              <a:spcBef>
                <a:spcPts val="1105"/>
              </a:spcBef>
              <a:spcAft>
                <a:spcPts val="0"/>
              </a:spcAft>
              <a:buNone/>
              <a:tabLst/>
              <a:defRPr lang="ru-RU" sz="3086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Заголовок</a:t>
            </a:r>
          </a:p>
        </p:txBody>
      </p:sp>
      <p:sp>
        <p:nvSpPr>
          <p:cNvPr id="5" name="Текст 9">
            <a:extLst>
              <a:ext uri="{FF2B5EF4-FFF2-40B4-BE49-F238E27FC236}">
                <a16:creationId xmlns:a16="http://schemas.microsoft.com/office/drawing/2014/main" id="{DE0BCFAC-462E-C347-EFC7-1737892ACCA5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21968" y="349986"/>
            <a:ext cx="2531534" cy="2755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lvl1pPr marL="0" marR="0" lvl="0" indent="-251981" defTabSz="1007933" fontAlgn="auto">
              <a:spcBef>
                <a:spcPts val="1105"/>
              </a:spcBef>
              <a:spcAft>
                <a:spcPts val="0"/>
              </a:spcAft>
              <a:buNone/>
              <a:tabLst/>
              <a:defRPr lang="ru-RU" sz="132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Раздел презентации</a:t>
            </a:r>
          </a:p>
        </p:txBody>
      </p:sp>
      <p:sp>
        <p:nvSpPr>
          <p:cNvPr id="6" name="Номер слайда 3">
            <a:extLst>
              <a:ext uri="{FF2B5EF4-FFF2-40B4-BE49-F238E27FC236}">
                <a16:creationId xmlns:a16="http://schemas.microsoft.com/office/drawing/2014/main" id="{A38022A3-7E81-089D-4D0A-DF7E8A78B13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94CA1C7-0396-0A42-8146-C1CB946FC349}" type="slidenum">
              <a:t>‹#›</a:t>
            </a:fld>
            <a:endParaRPr lang="ru-RU"/>
          </a:p>
        </p:txBody>
      </p:sp>
      <p:sp>
        <p:nvSpPr>
          <p:cNvPr id="7" name="Текст 4">
            <a:extLst>
              <a:ext uri="{FF2B5EF4-FFF2-40B4-BE49-F238E27FC236}">
                <a16:creationId xmlns:a16="http://schemas.microsoft.com/office/drawing/2014/main" id="{4AF4DFE2-DE9E-57B6-A182-34285F3A4E17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34375" y="2088864"/>
            <a:ext cx="2519848" cy="1223192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vert="horz" wrap="square" lIns="64602" tIns="64602" rIns="161492" bIns="64602" anchor="ctr" anchorCtr="0" compatLnSpc="1">
            <a:noAutofit/>
          </a:bodyPr>
          <a:lstStyle>
            <a:lvl1pPr marL="0" marR="0" lvl="0" indent="-251981" defTabSz="1007933" fontAlgn="auto">
              <a:spcBef>
                <a:spcPts val="1105"/>
              </a:spcBef>
              <a:spcAft>
                <a:spcPts val="200"/>
              </a:spcAft>
              <a:buNone/>
              <a:tabLst/>
              <a:defRPr lang="ru-RU" sz="1544" b="1" i="0" u="none" strike="noStrike" cap="none" spc="0" baseline="0">
                <a:solidFill>
                  <a:srgbClr val="131519"/>
                </a:solidFill>
                <a:uFillTx/>
                <a:latin typeface="Arial"/>
                <a:cs typeface="Arial"/>
              </a:defRPr>
            </a:lvl1pPr>
          </a:lstStyle>
          <a:p>
            <a:pPr lvl="0"/>
            <a:r>
              <a:rPr lang="ru-RU"/>
              <a:t>Текст</a:t>
            </a:r>
          </a:p>
        </p:txBody>
      </p:sp>
      <p:sp>
        <p:nvSpPr>
          <p:cNvPr id="8" name="Текст 20">
            <a:extLst>
              <a:ext uri="{FF2B5EF4-FFF2-40B4-BE49-F238E27FC236}">
                <a16:creationId xmlns:a16="http://schemas.microsoft.com/office/drawing/2014/main" id="{1BA114D4-8012-9E1E-0487-04C76FB5F30D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45832" y="3473659"/>
            <a:ext cx="2115391" cy="216173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194236" marR="0" lvl="0" indent="-194236" defTabSz="1007933" fontAlgn="auto">
              <a:spcBef>
                <a:spcPts val="1105"/>
              </a:spcBef>
              <a:spcAft>
                <a:spcPts val="0"/>
              </a:spcAft>
              <a:buSzPct val="100000"/>
              <a:buFont typeface="Wingdings" pitchFamily="2"/>
              <a:buChar char="§"/>
              <a:tabLst/>
              <a:defRPr lang="ru-RU" sz="1544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Текст</a:t>
            </a:r>
          </a:p>
        </p:txBody>
      </p:sp>
      <p:sp>
        <p:nvSpPr>
          <p:cNvPr id="9" name="Текст 22">
            <a:extLst>
              <a:ext uri="{FF2B5EF4-FFF2-40B4-BE49-F238E27FC236}">
                <a16:creationId xmlns:a16="http://schemas.microsoft.com/office/drawing/2014/main" id="{5818B2DD-7AC5-0419-115A-15A440696014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045174" y="2088864"/>
            <a:ext cx="2424577" cy="1223192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vert="horz" wrap="square" lIns="251999" tIns="45720" rIns="91440" bIns="45720" anchor="ctr" anchorCtr="0" compatLnSpc="1">
            <a:noAutofit/>
          </a:bodyPr>
          <a:lstStyle>
            <a:lvl1pPr marL="251981" marR="0" lvl="0" indent="-251981" defTabSz="1007933" fontAlgn="auto">
              <a:spcBef>
                <a:spcPts val="1105"/>
              </a:spcBef>
              <a:spcAft>
                <a:spcPts val="0"/>
              </a:spcAft>
              <a:buNone/>
              <a:tabLst/>
              <a:defRPr lang="ru-RU" sz="1544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Текст</a:t>
            </a:r>
          </a:p>
        </p:txBody>
      </p:sp>
      <p:sp>
        <p:nvSpPr>
          <p:cNvPr id="10" name="Текст 22">
            <a:extLst>
              <a:ext uri="{FF2B5EF4-FFF2-40B4-BE49-F238E27FC236}">
                <a16:creationId xmlns:a16="http://schemas.microsoft.com/office/drawing/2014/main" id="{1D095ED4-33A6-9311-00B3-94AC34E551AF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7252929" y="2088864"/>
            <a:ext cx="2424577" cy="1223192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vert="horz" wrap="square" lIns="251999" tIns="45720" rIns="91440" bIns="45720" anchor="ctr" anchorCtr="0" compatLnSpc="1">
            <a:noAutofit/>
          </a:bodyPr>
          <a:lstStyle>
            <a:lvl1pPr marL="251981" marR="0" lvl="0" indent="-251981" defTabSz="1007933" fontAlgn="auto">
              <a:spcBef>
                <a:spcPts val="1105"/>
              </a:spcBef>
              <a:spcAft>
                <a:spcPts val="0"/>
              </a:spcAft>
              <a:buNone/>
              <a:tabLst/>
              <a:defRPr lang="ru-RU" sz="1544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Текст</a:t>
            </a:r>
          </a:p>
        </p:txBody>
      </p:sp>
      <p:sp>
        <p:nvSpPr>
          <p:cNvPr id="11" name="Текст 22">
            <a:extLst>
              <a:ext uri="{FF2B5EF4-FFF2-40B4-BE49-F238E27FC236}">
                <a16:creationId xmlns:a16="http://schemas.microsoft.com/office/drawing/2014/main" id="{CE8856F3-9151-2DC8-0254-087B573B21A7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9460693" y="2088864"/>
            <a:ext cx="2424577" cy="1223192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vert="horz" wrap="square" lIns="251999" tIns="45720" rIns="91440" bIns="45720" anchor="ctr" anchorCtr="0" compatLnSpc="1">
            <a:noAutofit/>
          </a:bodyPr>
          <a:lstStyle>
            <a:lvl1pPr marL="251981" marR="0" lvl="0" indent="-251981" defTabSz="1007933" fontAlgn="auto">
              <a:spcBef>
                <a:spcPts val="1105"/>
              </a:spcBef>
              <a:spcAft>
                <a:spcPts val="0"/>
              </a:spcAft>
              <a:buNone/>
              <a:tabLst/>
              <a:defRPr lang="ru-RU" sz="1544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Текст</a:t>
            </a:r>
          </a:p>
        </p:txBody>
      </p:sp>
      <p:sp>
        <p:nvSpPr>
          <p:cNvPr id="12" name="Текст 20">
            <a:extLst>
              <a:ext uri="{FF2B5EF4-FFF2-40B4-BE49-F238E27FC236}">
                <a16:creationId xmlns:a16="http://schemas.microsoft.com/office/drawing/2014/main" id="{968037AE-7C5A-A980-5C0D-7D389BF31ABC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2774545" y="3473659"/>
            <a:ext cx="2115391" cy="216173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194236" marR="0" lvl="0" indent="-194236" defTabSz="1007933" fontAlgn="auto">
              <a:spcBef>
                <a:spcPts val="1105"/>
              </a:spcBef>
              <a:spcAft>
                <a:spcPts val="0"/>
              </a:spcAft>
              <a:buSzPct val="100000"/>
              <a:buFont typeface="Wingdings" pitchFamily="2"/>
              <a:buChar char="§"/>
              <a:tabLst/>
              <a:defRPr lang="ru-RU" sz="1544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Текст</a:t>
            </a:r>
          </a:p>
        </p:txBody>
      </p:sp>
      <p:sp>
        <p:nvSpPr>
          <p:cNvPr id="13" name="Текст 20">
            <a:extLst>
              <a:ext uri="{FF2B5EF4-FFF2-40B4-BE49-F238E27FC236}">
                <a16:creationId xmlns:a16="http://schemas.microsoft.com/office/drawing/2014/main" id="{41A5F266-00F1-AEDC-604F-5E30B088B86C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003258" y="3473659"/>
            <a:ext cx="2115391" cy="216173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194236" marR="0" lvl="0" indent="-194236" defTabSz="1007933" fontAlgn="auto">
              <a:spcBef>
                <a:spcPts val="1105"/>
              </a:spcBef>
              <a:spcAft>
                <a:spcPts val="0"/>
              </a:spcAft>
              <a:buSzPct val="100000"/>
              <a:buFont typeface="Wingdings" pitchFamily="2"/>
              <a:buChar char="§"/>
              <a:tabLst/>
              <a:defRPr lang="ru-RU" sz="1544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Текст</a:t>
            </a:r>
          </a:p>
        </p:txBody>
      </p:sp>
      <p:sp>
        <p:nvSpPr>
          <p:cNvPr id="14" name="Текст 20">
            <a:extLst>
              <a:ext uri="{FF2B5EF4-FFF2-40B4-BE49-F238E27FC236}">
                <a16:creationId xmlns:a16="http://schemas.microsoft.com/office/drawing/2014/main" id="{AD8E012F-2585-69D4-DA32-758FC81B602F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7231980" y="3473659"/>
            <a:ext cx="2115391" cy="216173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194236" marR="0" lvl="0" indent="-194236" defTabSz="1007933" fontAlgn="auto">
              <a:spcBef>
                <a:spcPts val="1105"/>
              </a:spcBef>
              <a:spcAft>
                <a:spcPts val="0"/>
              </a:spcAft>
              <a:buSzPct val="100000"/>
              <a:buFont typeface="Wingdings" pitchFamily="2"/>
              <a:buChar char="§"/>
              <a:tabLst/>
              <a:defRPr lang="ru-RU" sz="1544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Текст</a:t>
            </a:r>
          </a:p>
        </p:txBody>
      </p:sp>
      <p:sp>
        <p:nvSpPr>
          <p:cNvPr id="15" name="Текст 20">
            <a:extLst>
              <a:ext uri="{FF2B5EF4-FFF2-40B4-BE49-F238E27FC236}">
                <a16:creationId xmlns:a16="http://schemas.microsoft.com/office/drawing/2014/main" id="{98E7BD49-1313-9BAC-1BE0-93A163450FC9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9460693" y="3473659"/>
            <a:ext cx="2115391" cy="216173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194236" marR="0" lvl="0" indent="-194236" defTabSz="1007933" fontAlgn="auto">
              <a:spcBef>
                <a:spcPts val="1105"/>
              </a:spcBef>
              <a:spcAft>
                <a:spcPts val="0"/>
              </a:spcAft>
              <a:buSzPct val="100000"/>
              <a:buFont typeface="Wingdings" pitchFamily="2"/>
              <a:buChar char="§"/>
              <a:tabLst/>
              <a:defRPr lang="ru-RU" sz="1544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2438837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 заголовк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4">
            <a:extLst>
              <a:ext uri="{FF2B5EF4-FFF2-40B4-BE49-F238E27FC236}">
                <a16:creationId xmlns:a16="http://schemas.microsoft.com/office/drawing/2014/main" id="{2BD2D2B8-46B2-0919-03EC-4C19F6943F2A}"/>
              </a:ext>
            </a:extLst>
          </p:cNvPr>
          <p:cNvPicPr>
            <a:picLocks noChangeAspect="1"/>
          </p:cNvPicPr>
          <p:nvPr/>
        </p:nvPicPr>
        <p:blipFill>
          <a:blip/>
          <a:srcRect l="601668"/>
          <a:stretch>
            <a:fillRect/>
          </a:stretch>
        </p:blipFill>
        <p:spPr>
          <a:xfrm>
            <a:off x="10289825" y="0"/>
            <a:ext cx="3149943" cy="755967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48841FF-7C4F-1EC0-4109-06AE0CF4C8D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fld id="{F0EB4507-45BB-3546-9927-789FB7E7DF0C}" type="slidenum">
              <a:t>‹#›</a:t>
            </a:fld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EAF971E-1196-5FF6-A4B8-C6C1EF9F5433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21090" y="746863"/>
            <a:ext cx="9196742" cy="51969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lvl1pPr marL="0" marR="0" lvl="0" indent="0" defTabSz="1007933" fontAlgn="auto">
              <a:spcBef>
                <a:spcPts val="1105"/>
              </a:spcBef>
              <a:spcAft>
                <a:spcPts val="0"/>
              </a:spcAft>
              <a:buNone/>
              <a:tabLst/>
              <a:defRPr lang="ru-RU" sz="3086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Заголовок</a:t>
            </a:r>
          </a:p>
        </p:txBody>
      </p:sp>
      <p:sp>
        <p:nvSpPr>
          <p:cNvPr id="5" name="Текст 9">
            <a:extLst>
              <a:ext uri="{FF2B5EF4-FFF2-40B4-BE49-F238E27FC236}">
                <a16:creationId xmlns:a16="http://schemas.microsoft.com/office/drawing/2014/main" id="{DE671E79-9182-2D94-758D-694A1A962387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21968" y="349986"/>
            <a:ext cx="2531534" cy="2755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lvl1pPr marL="0" marR="0" lvl="0" indent="-251981" defTabSz="1007933" fontAlgn="auto">
              <a:spcBef>
                <a:spcPts val="1105"/>
              </a:spcBef>
              <a:spcAft>
                <a:spcPts val="0"/>
              </a:spcAft>
              <a:buNone/>
              <a:tabLst/>
              <a:defRPr lang="ru-RU" sz="132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Раздел презентации</a:t>
            </a:r>
          </a:p>
        </p:txBody>
      </p:sp>
    </p:spTree>
    <p:extLst>
      <p:ext uri="{BB962C8B-B14F-4D97-AF65-F5344CB8AC3E}">
        <p14:creationId xmlns:p14="http://schemas.microsoft.com/office/powerpoint/2010/main" val="356420239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роцесс. 6 шаг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8">
            <a:extLst>
              <a:ext uri="{FF2B5EF4-FFF2-40B4-BE49-F238E27FC236}">
                <a16:creationId xmlns:a16="http://schemas.microsoft.com/office/drawing/2014/main" id="{68962048-57BF-EBA6-3FB1-746DCF1DA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572862">
            <a:off x="-3527856" y="4955690"/>
            <a:ext cx="7055711" cy="7055894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Текст 22">
            <a:extLst>
              <a:ext uri="{FF2B5EF4-FFF2-40B4-BE49-F238E27FC236}">
                <a16:creationId xmlns:a16="http://schemas.microsoft.com/office/drawing/2014/main" id="{98BD5378-4D35-C01A-62C5-8CADD0B62780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2571164" y="2088864"/>
            <a:ext cx="2222321" cy="1223192"/>
          </a:xfrm>
          <a:prstGeom prst="rect">
            <a:avLst/>
          </a:prstGeom>
          <a:solidFill>
            <a:srgbClr val="001E47"/>
          </a:solidFill>
          <a:ln>
            <a:noFill/>
          </a:ln>
        </p:spPr>
        <p:txBody>
          <a:bodyPr vert="horz" wrap="square" lIns="251999" tIns="45720" rIns="91440" bIns="45720" anchor="ctr" anchorCtr="0" compatLnSpc="1">
            <a:noAutofit/>
          </a:bodyPr>
          <a:lstStyle>
            <a:lvl1pPr marL="251981" marR="0" lvl="0" indent="-251981" defTabSz="1007933" fontAlgn="auto">
              <a:spcBef>
                <a:spcPts val="1105"/>
              </a:spcBef>
              <a:spcAft>
                <a:spcPts val="0"/>
              </a:spcAft>
              <a:buNone/>
              <a:tabLst/>
              <a:defRPr lang="ru-RU" sz="1544" b="1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Текст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BC7CBA2-23DF-C69D-8BE3-00BB4119CF79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21090" y="746863"/>
            <a:ext cx="10704323" cy="51969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lvl1pPr marL="0" marR="0" lvl="0" indent="0" defTabSz="1007933" fontAlgn="auto">
              <a:spcBef>
                <a:spcPts val="1105"/>
              </a:spcBef>
              <a:spcAft>
                <a:spcPts val="0"/>
              </a:spcAft>
              <a:buNone/>
              <a:tabLst/>
              <a:defRPr lang="ru-RU" sz="3086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Заголовок</a:t>
            </a:r>
          </a:p>
        </p:txBody>
      </p:sp>
      <p:sp>
        <p:nvSpPr>
          <p:cNvPr id="5" name="Текст 9">
            <a:extLst>
              <a:ext uri="{FF2B5EF4-FFF2-40B4-BE49-F238E27FC236}">
                <a16:creationId xmlns:a16="http://schemas.microsoft.com/office/drawing/2014/main" id="{45EB29EB-18B3-8C74-1B28-6EBA95E9F6DB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21968" y="349986"/>
            <a:ext cx="2531534" cy="2755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lvl1pPr marL="0" marR="0" lvl="0" indent="-251981" defTabSz="1007933" fontAlgn="auto">
              <a:spcBef>
                <a:spcPts val="1105"/>
              </a:spcBef>
              <a:spcAft>
                <a:spcPts val="0"/>
              </a:spcAft>
              <a:buNone/>
              <a:tabLst/>
              <a:defRPr lang="ru-RU" sz="132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Раздел презентации</a:t>
            </a:r>
          </a:p>
        </p:txBody>
      </p:sp>
      <p:sp>
        <p:nvSpPr>
          <p:cNvPr id="6" name="Номер слайда 3">
            <a:extLst>
              <a:ext uri="{FF2B5EF4-FFF2-40B4-BE49-F238E27FC236}">
                <a16:creationId xmlns:a16="http://schemas.microsoft.com/office/drawing/2014/main" id="{783EE2A4-40B6-6541-6CE3-2E1B2E2855C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C41276F-2833-6943-9A40-168CA1282896}" type="slidenum">
              <a:t>‹#›</a:t>
            </a:fld>
            <a:endParaRPr lang="ru-RU"/>
          </a:p>
        </p:txBody>
      </p:sp>
      <p:sp>
        <p:nvSpPr>
          <p:cNvPr id="7" name="Текст 4">
            <a:extLst>
              <a:ext uri="{FF2B5EF4-FFF2-40B4-BE49-F238E27FC236}">
                <a16:creationId xmlns:a16="http://schemas.microsoft.com/office/drawing/2014/main" id="{DE30AFDD-0CDA-2595-7B76-9F52B6EE8620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34375" y="2088864"/>
            <a:ext cx="2222321" cy="1223192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vert="horz" wrap="square" lIns="64602" tIns="64602" rIns="161492" bIns="64602" anchor="ctr" anchorCtr="0" compatLnSpc="1">
            <a:noAutofit/>
          </a:bodyPr>
          <a:lstStyle>
            <a:lvl1pPr marL="0" marR="0" lvl="0" indent="-251981" defTabSz="1007933" fontAlgn="auto">
              <a:spcBef>
                <a:spcPts val="1105"/>
              </a:spcBef>
              <a:spcAft>
                <a:spcPts val="200"/>
              </a:spcAft>
              <a:buNone/>
              <a:tabLst/>
              <a:defRPr lang="ru-RU" sz="1544" b="1" i="0" u="none" strike="noStrike" cap="none" spc="0" baseline="0">
                <a:solidFill>
                  <a:srgbClr val="131519"/>
                </a:solidFill>
                <a:uFillTx/>
                <a:latin typeface="Arial"/>
                <a:cs typeface="Arial"/>
              </a:defRPr>
            </a:lvl1pPr>
          </a:lstStyle>
          <a:p>
            <a:pPr lvl="0"/>
            <a:r>
              <a:rPr lang="ru-RU"/>
              <a:t>Текст</a:t>
            </a:r>
          </a:p>
        </p:txBody>
      </p:sp>
      <p:sp>
        <p:nvSpPr>
          <p:cNvPr id="8" name="Текст 20">
            <a:extLst>
              <a:ext uri="{FF2B5EF4-FFF2-40B4-BE49-F238E27FC236}">
                <a16:creationId xmlns:a16="http://schemas.microsoft.com/office/drawing/2014/main" id="{79958D22-F716-882C-8442-5DAD4D820B78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45832" y="3473659"/>
            <a:ext cx="1865165" cy="216173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194236" marR="0" lvl="0" indent="-194236" defTabSz="1007933" fontAlgn="auto">
              <a:spcBef>
                <a:spcPts val="1105"/>
              </a:spcBef>
              <a:spcAft>
                <a:spcPts val="0"/>
              </a:spcAft>
              <a:buSzPct val="100000"/>
              <a:buFont typeface="Wingdings" pitchFamily="2"/>
              <a:buChar char="§"/>
              <a:tabLst/>
              <a:defRPr lang="ru-RU" sz="1544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Текст</a:t>
            </a:r>
          </a:p>
        </p:txBody>
      </p:sp>
      <p:sp>
        <p:nvSpPr>
          <p:cNvPr id="9" name="Текст 22">
            <a:extLst>
              <a:ext uri="{FF2B5EF4-FFF2-40B4-BE49-F238E27FC236}">
                <a16:creationId xmlns:a16="http://schemas.microsoft.com/office/drawing/2014/main" id="{EEA5A225-0845-D28A-EDB5-53258A129A8F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607954" y="2088864"/>
            <a:ext cx="2222321" cy="1223192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vert="horz" wrap="square" lIns="251999" tIns="45720" rIns="91440" bIns="45720" anchor="ctr" anchorCtr="0" compatLnSpc="1">
            <a:noAutofit/>
          </a:bodyPr>
          <a:lstStyle>
            <a:lvl1pPr marL="251981" marR="0" lvl="0" indent="-251981" defTabSz="1007933" fontAlgn="auto">
              <a:spcBef>
                <a:spcPts val="1105"/>
              </a:spcBef>
              <a:spcAft>
                <a:spcPts val="0"/>
              </a:spcAft>
              <a:buNone/>
              <a:tabLst/>
              <a:defRPr lang="ru-RU" sz="1544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Текст</a:t>
            </a:r>
          </a:p>
        </p:txBody>
      </p:sp>
      <p:sp>
        <p:nvSpPr>
          <p:cNvPr id="10" name="Текст 22">
            <a:extLst>
              <a:ext uri="{FF2B5EF4-FFF2-40B4-BE49-F238E27FC236}">
                <a16:creationId xmlns:a16="http://schemas.microsoft.com/office/drawing/2014/main" id="{2EAE0DF4-A46B-FE06-D113-A6576CCFCBCD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6644743" y="2088864"/>
            <a:ext cx="2222321" cy="1223192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vert="horz" wrap="square" lIns="251999" tIns="45720" rIns="91440" bIns="45720" anchor="ctr" anchorCtr="0" compatLnSpc="1">
            <a:noAutofit/>
          </a:bodyPr>
          <a:lstStyle>
            <a:lvl1pPr marL="251981" marR="0" lvl="0" indent="-251981" defTabSz="1007933" fontAlgn="auto">
              <a:spcBef>
                <a:spcPts val="1105"/>
              </a:spcBef>
              <a:spcAft>
                <a:spcPts val="0"/>
              </a:spcAft>
              <a:buNone/>
              <a:tabLst/>
              <a:defRPr lang="ru-RU" sz="1544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Текст</a:t>
            </a:r>
          </a:p>
        </p:txBody>
      </p:sp>
      <p:sp>
        <p:nvSpPr>
          <p:cNvPr id="11" name="Текст 22">
            <a:extLst>
              <a:ext uri="{FF2B5EF4-FFF2-40B4-BE49-F238E27FC236}">
                <a16:creationId xmlns:a16="http://schemas.microsoft.com/office/drawing/2014/main" id="{C1391D16-18FD-7FA4-FF4E-B2918B62FDF3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8681523" y="2088864"/>
            <a:ext cx="2222321" cy="1223192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vert="horz" wrap="square" lIns="251999" tIns="45720" rIns="91440" bIns="45720" anchor="ctr" anchorCtr="0" compatLnSpc="1">
            <a:noAutofit/>
          </a:bodyPr>
          <a:lstStyle>
            <a:lvl1pPr marL="251981" marR="0" lvl="0" indent="-251981" defTabSz="1007933" fontAlgn="auto">
              <a:spcBef>
                <a:spcPts val="1105"/>
              </a:spcBef>
              <a:spcAft>
                <a:spcPts val="0"/>
              </a:spcAft>
              <a:buNone/>
              <a:tabLst/>
              <a:defRPr lang="ru-RU" sz="1544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Текст</a:t>
            </a:r>
          </a:p>
        </p:txBody>
      </p:sp>
      <p:sp>
        <p:nvSpPr>
          <p:cNvPr id="12" name="Текст 20">
            <a:extLst>
              <a:ext uri="{FF2B5EF4-FFF2-40B4-BE49-F238E27FC236}">
                <a16:creationId xmlns:a16="http://schemas.microsoft.com/office/drawing/2014/main" id="{EB2532B5-685C-D7D7-A475-55934BF91E03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2580327" y="3473659"/>
            <a:ext cx="1865165" cy="216173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194236" marR="0" lvl="0" indent="-194236" defTabSz="1007933" fontAlgn="auto">
              <a:spcBef>
                <a:spcPts val="1105"/>
              </a:spcBef>
              <a:spcAft>
                <a:spcPts val="0"/>
              </a:spcAft>
              <a:buSzPct val="100000"/>
              <a:buFont typeface="Wingdings" pitchFamily="2"/>
              <a:buChar char="§"/>
              <a:tabLst/>
              <a:defRPr lang="ru-RU" sz="1544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Текст</a:t>
            </a:r>
          </a:p>
        </p:txBody>
      </p:sp>
      <p:sp>
        <p:nvSpPr>
          <p:cNvPr id="13" name="Текст 20">
            <a:extLst>
              <a:ext uri="{FF2B5EF4-FFF2-40B4-BE49-F238E27FC236}">
                <a16:creationId xmlns:a16="http://schemas.microsoft.com/office/drawing/2014/main" id="{DD77C6FF-A2E2-C9D5-A657-644AE0662507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614821" y="3473659"/>
            <a:ext cx="1865165" cy="216173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194236" marR="0" lvl="0" indent="-194236" defTabSz="1007933" fontAlgn="auto">
              <a:spcBef>
                <a:spcPts val="1105"/>
              </a:spcBef>
              <a:spcAft>
                <a:spcPts val="0"/>
              </a:spcAft>
              <a:buSzPct val="100000"/>
              <a:buFont typeface="Wingdings" pitchFamily="2"/>
              <a:buChar char="§"/>
              <a:tabLst/>
              <a:defRPr lang="ru-RU" sz="1544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Текст</a:t>
            </a:r>
          </a:p>
        </p:txBody>
      </p:sp>
      <p:sp>
        <p:nvSpPr>
          <p:cNvPr id="14" name="Текст 20">
            <a:extLst>
              <a:ext uri="{FF2B5EF4-FFF2-40B4-BE49-F238E27FC236}">
                <a16:creationId xmlns:a16="http://schemas.microsoft.com/office/drawing/2014/main" id="{79FF406B-733B-CA63-6911-5A29360EDD50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6649315" y="3473659"/>
            <a:ext cx="1865165" cy="216173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194236" marR="0" lvl="0" indent="-194236" defTabSz="1007933" fontAlgn="auto">
              <a:spcBef>
                <a:spcPts val="1105"/>
              </a:spcBef>
              <a:spcAft>
                <a:spcPts val="0"/>
              </a:spcAft>
              <a:buSzPct val="100000"/>
              <a:buFont typeface="Wingdings" pitchFamily="2"/>
              <a:buChar char="§"/>
              <a:tabLst/>
              <a:defRPr lang="ru-RU" sz="1544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Текст</a:t>
            </a:r>
          </a:p>
        </p:txBody>
      </p:sp>
      <p:sp>
        <p:nvSpPr>
          <p:cNvPr id="15" name="Текст 20">
            <a:extLst>
              <a:ext uri="{FF2B5EF4-FFF2-40B4-BE49-F238E27FC236}">
                <a16:creationId xmlns:a16="http://schemas.microsoft.com/office/drawing/2014/main" id="{510528B7-3053-9B4C-2744-8D807190C537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10718313" y="3473659"/>
            <a:ext cx="1865165" cy="216173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194236" marR="0" lvl="0" indent="-194236" defTabSz="1007933" fontAlgn="auto">
              <a:spcBef>
                <a:spcPts val="1105"/>
              </a:spcBef>
              <a:spcAft>
                <a:spcPts val="0"/>
              </a:spcAft>
              <a:buSzPct val="100000"/>
              <a:buFont typeface="Wingdings" pitchFamily="2"/>
              <a:buChar char="§"/>
              <a:tabLst/>
              <a:defRPr lang="ru-RU" sz="1544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Текст</a:t>
            </a:r>
          </a:p>
        </p:txBody>
      </p:sp>
      <p:sp>
        <p:nvSpPr>
          <p:cNvPr id="16" name="Текст 22">
            <a:extLst>
              <a:ext uri="{FF2B5EF4-FFF2-40B4-BE49-F238E27FC236}">
                <a16:creationId xmlns:a16="http://schemas.microsoft.com/office/drawing/2014/main" id="{6337FF18-8C07-5589-9449-9D7D29E26ADA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10718313" y="2088864"/>
            <a:ext cx="2222321" cy="1223192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vert="horz" wrap="square" lIns="251999" tIns="45720" rIns="91440" bIns="45720" anchor="ctr" anchorCtr="0" compatLnSpc="1">
            <a:noAutofit/>
          </a:bodyPr>
          <a:lstStyle>
            <a:lvl1pPr marL="251981" marR="0" lvl="0" indent="-251981" defTabSz="1007933" fontAlgn="auto">
              <a:spcBef>
                <a:spcPts val="1105"/>
              </a:spcBef>
              <a:spcAft>
                <a:spcPts val="0"/>
              </a:spcAft>
              <a:buNone/>
              <a:tabLst/>
              <a:defRPr lang="ru-RU" sz="1544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Текст</a:t>
            </a:r>
          </a:p>
        </p:txBody>
      </p:sp>
      <p:sp>
        <p:nvSpPr>
          <p:cNvPr id="17" name="Текст 20">
            <a:extLst>
              <a:ext uri="{FF2B5EF4-FFF2-40B4-BE49-F238E27FC236}">
                <a16:creationId xmlns:a16="http://schemas.microsoft.com/office/drawing/2014/main" id="{30DD8E23-A070-6D32-87F3-88C723D0815E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8683819" y="3473659"/>
            <a:ext cx="1865165" cy="216173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194236" marR="0" lvl="0" indent="-194236" defTabSz="1007933" fontAlgn="auto">
              <a:spcBef>
                <a:spcPts val="1105"/>
              </a:spcBef>
              <a:spcAft>
                <a:spcPts val="0"/>
              </a:spcAft>
              <a:buSzPct val="100000"/>
              <a:buFont typeface="Wingdings" pitchFamily="2"/>
              <a:buChar char="§"/>
              <a:tabLst/>
              <a:defRPr lang="ru-RU" sz="1544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169172365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роцесс. 4 шага (текст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22">
            <a:extLst>
              <a:ext uri="{FF2B5EF4-FFF2-40B4-BE49-F238E27FC236}">
                <a16:creationId xmlns:a16="http://schemas.microsoft.com/office/drawing/2014/main" id="{90A530C5-F35F-7171-B4A4-2747D7330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572862">
            <a:off x="-3527856" y="4955690"/>
            <a:ext cx="7055711" cy="7055894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Текст 3">
            <a:extLst>
              <a:ext uri="{FF2B5EF4-FFF2-40B4-BE49-F238E27FC236}">
                <a16:creationId xmlns:a16="http://schemas.microsoft.com/office/drawing/2014/main" id="{CAA77DAB-0B3A-459E-8289-6DBE3B3609F3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21090" y="746863"/>
            <a:ext cx="10704323" cy="51969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lvl1pPr marL="0" marR="0" lvl="0" indent="0" defTabSz="1007933" fontAlgn="auto">
              <a:spcBef>
                <a:spcPts val="1105"/>
              </a:spcBef>
              <a:spcAft>
                <a:spcPts val="0"/>
              </a:spcAft>
              <a:buNone/>
              <a:tabLst/>
              <a:defRPr lang="ru-RU" sz="3086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Заголовок</a:t>
            </a:r>
          </a:p>
        </p:txBody>
      </p:sp>
      <p:sp>
        <p:nvSpPr>
          <p:cNvPr id="4" name="Текст 9">
            <a:extLst>
              <a:ext uri="{FF2B5EF4-FFF2-40B4-BE49-F238E27FC236}">
                <a16:creationId xmlns:a16="http://schemas.microsoft.com/office/drawing/2014/main" id="{6B6F0210-B936-3829-5DB0-12DAEEE73FB6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21968" y="349986"/>
            <a:ext cx="2531534" cy="2755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lvl1pPr marL="0" marR="0" lvl="0" indent="-251981" defTabSz="1007933" fontAlgn="auto">
              <a:spcBef>
                <a:spcPts val="1105"/>
              </a:spcBef>
              <a:spcAft>
                <a:spcPts val="0"/>
              </a:spcAft>
              <a:buNone/>
              <a:tabLst/>
              <a:defRPr lang="ru-RU" sz="132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Раздел презентации</a:t>
            </a:r>
          </a:p>
        </p:txBody>
      </p:sp>
      <p:sp>
        <p:nvSpPr>
          <p:cNvPr id="5" name="Номер слайда 3">
            <a:extLst>
              <a:ext uri="{FF2B5EF4-FFF2-40B4-BE49-F238E27FC236}">
                <a16:creationId xmlns:a16="http://schemas.microsoft.com/office/drawing/2014/main" id="{3F82DE52-AD1A-1980-824D-FA8A063FE0B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7D991C3-7C95-1446-B3A3-A1630E53EB20}" type="slidenum">
              <a:t>‹#›</a:t>
            </a:fld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4CFED213-14C2-1D69-8A3B-8A63281032C7}"/>
              </a:ext>
            </a:extLst>
          </p:cNvPr>
          <p:cNvSpPr/>
          <p:nvPr/>
        </p:nvSpPr>
        <p:spPr>
          <a:xfrm>
            <a:off x="538023" y="2652189"/>
            <a:ext cx="2420745" cy="91449"/>
          </a:xfrm>
          <a:prstGeom prst="rect">
            <a:avLst/>
          </a:prstGeom>
          <a:solidFill>
            <a:srgbClr val="A7CCFF"/>
          </a:solidFill>
          <a:ln w="12701" cap="flat">
            <a:solidFill>
              <a:srgbClr val="A7CCF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1007933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984" b="0" i="0" u="none" strike="noStrike" kern="1200" cap="none" spc="0" baseline="0">
              <a:solidFill>
                <a:srgbClr val="131519"/>
              </a:solidFill>
              <a:uFillTx/>
              <a:latin typeface="Arial"/>
            </a:endParaRPr>
          </a:p>
        </p:txBody>
      </p:sp>
      <p:sp>
        <p:nvSpPr>
          <p:cNvPr id="7" name="Текст 20">
            <a:extLst>
              <a:ext uri="{FF2B5EF4-FFF2-40B4-BE49-F238E27FC236}">
                <a16:creationId xmlns:a16="http://schemas.microsoft.com/office/drawing/2014/main" id="{8C480D07-8D59-FFBD-30DE-AA96CCEF080C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21090" y="1946181"/>
            <a:ext cx="2604942" cy="69910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defTabSz="1007933" fontAlgn="auto">
              <a:spcBef>
                <a:spcPts val="1105"/>
              </a:spcBef>
              <a:spcAft>
                <a:spcPts val="0"/>
              </a:spcAft>
              <a:buNone/>
              <a:tabLst/>
              <a:defRPr lang="ru-RU" sz="1544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НАЗВАНИЕ ШАГА ДО ДВУХ СТРОЧЕК</a:t>
            </a:r>
          </a:p>
        </p:txBody>
      </p:sp>
      <p:sp>
        <p:nvSpPr>
          <p:cNvPr id="8" name="Текст 2">
            <a:extLst>
              <a:ext uri="{FF2B5EF4-FFF2-40B4-BE49-F238E27FC236}">
                <a16:creationId xmlns:a16="http://schemas.microsoft.com/office/drawing/2014/main" id="{38E59274-292C-B370-A3F0-AE01177BB1B8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21090" y="2819845"/>
            <a:ext cx="2604942" cy="209455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251981" marR="0" lvl="0" indent="-251981" defTabSz="1007933" fontAlgn="auto">
              <a:spcBef>
                <a:spcPts val="1105"/>
              </a:spcBef>
              <a:spcAft>
                <a:spcPts val="0"/>
              </a:spcAft>
              <a:buSzPct val="100000"/>
              <a:buFont typeface="Wingdings" pitchFamily="2"/>
              <a:buChar char="§"/>
              <a:tabLst/>
              <a:defRPr lang="ru-RU" sz="1544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Комментарии к шагу процесса</a:t>
            </a:r>
          </a:p>
        </p:txBody>
      </p:sp>
      <p:sp>
        <p:nvSpPr>
          <p:cNvPr id="9" name="Прямоугольник 10">
            <a:extLst>
              <a:ext uri="{FF2B5EF4-FFF2-40B4-BE49-F238E27FC236}">
                <a16:creationId xmlns:a16="http://schemas.microsoft.com/office/drawing/2014/main" id="{68125A07-0E1B-278A-843F-799B23690BD1}"/>
              </a:ext>
            </a:extLst>
          </p:cNvPr>
          <p:cNvSpPr/>
          <p:nvPr/>
        </p:nvSpPr>
        <p:spPr>
          <a:xfrm>
            <a:off x="3491974" y="2652189"/>
            <a:ext cx="2420745" cy="91449"/>
          </a:xfrm>
          <a:prstGeom prst="rect">
            <a:avLst/>
          </a:prstGeom>
          <a:solidFill>
            <a:srgbClr val="A7CCFF"/>
          </a:solidFill>
          <a:ln w="12701" cap="flat">
            <a:solidFill>
              <a:srgbClr val="A7CCF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1007933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984" b="0" i="0" u="none" strike="noStrike" kern="1200" cap="none" spc="0" baseline="0">
              <a:solidFill>
                <a:srgbClr val="131519"/>
              </a:solidFill>
              <a:uFillTx/>
              <a:latin typeface="Arial"/>
            </a:endParaRPr>
          </a:p>
        </p:txBody>
      </p:sp>
      <p:sp>
        <p:nvSpPr>
          <p:cNvPr id="10" name="Текст 20">
            <a:extLst>
              <a:ext uri="{FF2B5EF4-FFF2-40B4-BE49-F238E27FC236}">
                <a16:creationId xmlns:a16="http://schemas.microsoft.com/office/drawing/2014/main" id="{7E4BBF80-96F4-8A2A-C91B-44FCD41658F0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3375041" y="1946181"/>
            <a:ext cx="2604942" cy="69910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defTabSz="1007933" fontAlgn="auto">
              <a:spcBef>
                <a:spcPts val="1105"/>
              </a:spcBef>
              <a:spcAft>
                <a:spcPts val="0"/>
              </a:spcAft>
              <a:buNone/>
              <a:tabLst/>
              <a:defRPr lang="ru-RU" sz="1544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НАЗВАНИЕ ШАГА ДО ДВУХ СТРОЧЕК</a:t>
            </a:r>
          </a:p>
        </p:txBody>
      </p:sp>
      <p:sp>
        <p:nvSpPr>
          <p:cNvPr id="11" name="Текст 2">
            <a:extLst>
              <a:ext uri="{FF2B5EF4-FFF2-40B4-BE49-F238E27FC236}">
                <a16:creationId xmlns:a16="http://schemas.microsoft.com/office/drawing/2014/main" id="{A00210F9-EB7D-6A0F-9244-39AEE3920711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3375041" y="2819845"/>
            <a:ext cx="2604942" cy="209455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251981" marR="0" lvl="0" indent="-251981" defTabSz="1007933" fontAlgn="auto">
              <a:spcBef>
                <a:spcPts val="1105"/>
              </a:spcBef>
              <a:spcAft>
                <a:spcPts val="0"/>
              </a:spcAft>
              <a:buSzPct val="100000"/>
              <a:buFont typeface="Wingdings" pitchFamily="2"/>
              <a:buChar char="§"/>
              <a:tabLst/>
              <a:defRPr lang="ru-RU" sz="1544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Комментарии к шагу процесса</a:t>
            </a:r>
          </a:p>
        </p:txBody>
      </p:sp>
      <p:sp>
        <p:nvSpPr>
          <p:cNvPr id="12" name="Прямоугольник 15">
            <a:extLst>
              <a:ext uri="{FF2B5EF4-FFF2-40B4-BE49-F238E27FC236}">
                <a16:creationId xmlns:a16="http://schemas.microsoft.com/office/drawing/2014/main" id="{7E190E15-DECF-C27C-4022-40E96BAD79A0}"/>
              </a:ext>
            </a:extLst>
          </p:cNvPr>
          <p:cNvSpPr/>
          <p:nvPr/>
        </p:nvSpPr>
        <p:spPr>
          <a:xfrm>
            <a:off x="6562849" y="2652189"/>
            <a:ext cx="2420745" cy="91449"/>
          </a:xfrm>
          <a:prstGeom prst="rect">
            <a:avLst/>
          </a:prstGeom>
          <a:solidFill>
            <a:srgbClr val="A7CCFF"/>
          </a:solidFill>
          <a:ln w="12701" cap="flat">
            <a:solidFill>
              <a:srgbClr val="A7CCF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1007933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984" b="0" i="0" u="none" strike="noStrike" kern="1200" cap="none" spc="0" baseline="0">
              <a:solidFill>
                <a:srgbClr val="131519"/>
              </a:solidFill>
              <a:uFillTx/>
              <a:latin typeface="Arial"/>
            </a:endParaRPr>
          </a:p>
        </p:txBody>
      </p:sp>
      <p:sp>
        <p:nvSpPr>
          <p:cNvPr id="13" name="Текст 20">
            <a:extLst>
              <a:ext uri="{FF2B5EF4-FFF2-40B4-BE49-F238E27FC236}">
                <a16:creationId xmlns:a16="http://schemas.microsoft.com/office/drawing/2014/main" id="{23206A5D-7879-1BC8-58BB-AF98ECC286E1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6445916" y="1946181"/>
            <a:ext cx="2604942" cy="69910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defTabSz="1007933" fontAlgn="auto">
              <a:spcBef>
                <a:spcPts val="1105"/>
              </a:spcBef>
              <a:spcAft>
                <a:spcPts val="0"/>
              </a:spcAft>
              <a:buNone/>
              <a:tabLst/>
              <a:defRPr lang="ru-RU" sz="1544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НАЗВАНИЕ ШАГА ДО ДВУХ СТРОЧЕК</a:t>
            </a:r>
          </a:p>
        </p:txBody>
      </p:sp>
      <p:sp>
        <p:nvSpPr>
          <p:cNvPr id="14" name="Текст 2">
            <a:extLst>
              <a:ext uri="{FF2B5EF4-FFF2-40B4-BE49-F238E27FC236}">
                <a16:creationId xmlns:a16="http://schemas.microsoft.com/office/drawing/2014/main" id="{857B0D36-9AD5-6987-9758-446F86ABB982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6445916" y="2819845"/>
            <a:ext cx="2604942" cy="209455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251981" marR="0" lvl="0" indent="-251981" defTabSz="1007933" fontAlgn="auto">
              <a:spcBef>
                <a:spcPts val="1105"/>
              </a:spcBef>
              <a:spcAft>
                <a:spcPts val="0"/>
              </a:spcAft>
              <a:buSzPct val="100000"/>
              <a:buFont typeface="Wingdings" pitchFamily="2"/>
              <a:buChar char="§"/>
              <a:tabLst/>
              <a:defRPr lang="ru-RU" sz="1544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Комментарии к шагу процесса</a:t>
            </a:r>
          </a:p>
        </p:txBody>
      </p:sp>
      <p:sp>
        <p:nvSpPr>
          <p:cNvPr id="15" name="Прямоугольник 18">
            <a:extLst>
              <a:ext uri="{FF2B5EF4-FFF2-40B4-BE49-F238E27FC236}">
                <a16:creationId xmlns:a16="http://schemas.microsoft.com/office/drawing/2014/main" id="{2C20110B-739F-9B63-9BDD-2F0BBC824A75}"/>
              </a:ext>
            </a:extLst>
          </p:cNvPr>
          <p:cNvSpPr/>
          <p:nvPr/>
        </p:nvSpPr>
        <p:spPr>
          <a:xfrm>
            <a:off x="9566452" y="2652189"/>
            <a:ext cx="2420745" cy="91449"/>
          </a:xfrm>
          <a:prstGeom prst="rect">
            <a:avLst/>
          </a:prstGeom>
          <a:solidFill>
            <a:srgbClr val="A7CCFF"/>
          </a:solidFill>
          <a:ln w="12701" cap="flat">
            <a:solidFill>
              <a:srgbClr val="A7CCF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1007933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984" b="0" i="0" u="none" strike="noStrike" kern="1200" cap="none" spc="0" baseline="0">
              <a:solidFill>
                <a:srgbClr val="131519"/>
              </a:solidFill>
              <a:uFillTx/>
              <a:latin typeface="Arial"/>
            </a:endParaRPr>
          </a:p>
        </p:txBody>
      </p:sp>
      <p:sp>
        <p:nvSpPr>
          <p:cNvPr id="16" name="Текст 20">
            <a:extLst>
              <a:ext uri="{FF2B5EF4-FFF2-40B4-BE49-F238E27FC236}">
                <a16:creationId xmlns:a16="http://schemas.microsoft.com/office/drawing/2014/main" id="{387CE02C-C9B3-F200-B414-07E391E0E259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9449528" y="1946181"/>
            <a:ext cx="2604942" cy="69910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defTabSz="1007933" fontAlgn="auto">
              <a:spcBef>
                <a:spcPts val="1105"/>
              </a:spcBef>
              <a:spcAft>
                <a:spcPts val="0"/>
              </a:spcAft>
              <a:buNone/>
              <a:tabLst/>
              <a:defRPr lang="ru-RU" sz="1544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НАЗВАНИЕ ШАГА ДО ДВУХ СТРОЧЕК</a:t>
            </a:r>
          </a:p>
        </p:txBody>
      </p:sp>
      <p:sp>
        <p:nvSpPr>
          <p:cNvPr id="17" name="Текст 2">
            <a:extLst>
              <a:ext uri="{FF2B5EF4-FFF2-40B4-BE49-F238E27FC236}">
                <a16:creationId xmlns:a16="http://schemas.microsoft.com/office/drawing/2014/main" id="{E4E39CE0-3BE3-8CEC-E11E-276DE1008660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9449519" y="2819845"/>
            <a:ext cx="2604942" cy="209455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251981" marR="0" lvl="0" indent="-251981" defTabSz="1007933" fontAlgn="auto">
              <a:spcBef>
                <a:spcPts val="1105"/>
              </a:spcBef>
              <a:spcAft>
                <a:spcPts val="0"/>
              </a:spcAft>
              <a:buSzPct val="100000"/>
              <a:buFont typeface="Wingdings" pitchFamily="2"/>
              <a:buChar char="§"/>
              <a:tabLst/>
              <a:defRPr lang="ru-RU" sz="1544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Комментарии к шагу процесса</a:t>
            </a:r>
          </a:p>
        </p:txBody>
      </p:sp>
    </p:spTree>
    <p:extLst>
      <p:ext uri="{BB962C8B-B14F-4D97-AF65-F5344CB8AC3E}">
        <p14:creationId xmlns:p14="http://schemas.microsoft.com/office/powerpoint/2010/main" val="365852096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роцесс. 5 шагов. (текст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21">
            <a:extLst>
              <a:ext uri="{FF2B5EF4-FFF2-40B4-BE49-F238E27FC236}">
                <a16:creationId xmlns:a16="http://schemas.microsoft.com/office/drawing/2014/main" id="{9472B24A-A501-12AB-180F-7F0B38961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572862">
            <a:off x="-3527856" y="4955690"/>
            <a:ext cx="7055711" cy="7055894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Текст 3">
            <a:extLst>
              <a:ext uri="{FF2B5EF4-FFF2-40B4-BE49-F238E27FC236}">
                <a16:creationId xmlns:a16="http://schemas.microsoft.com/office/drawing/2014/main" id="{1EF2AB9F-ED67-68A6-A633-4A69006F4CBC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21090" y="746863"/>
            <a:ext cx="10704323" cy="51969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lvl1pPr marL="0" marR="0" lvl="0" indent="0" defTabSz="1007933" fontAlgn="auto">
              <a:spcBef>
                <a:spcPts val="1105"/>
              </a:spcBef>
              <a:spcAft>
                <a:spcPts val="0"/>
              </a:spcAft>
              <a:buNone/>
              <a:tabLst/>
              <a:defRPr lang="ru-RU" sz="3086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Заголовок</a:t>
            </a:r>
          </a:p>
        </p:txBody>
      </p:sp>
      <p:sp>
        <p:nvSpPr>
          <p:cNvPr id="4" name="Текст 9">
            <a:extLst>
              <a:ext uri="{FF2B5EF4-FFF2-40B4-BE49-F238E27FC236}">
                <a16:creationId xmlns:a16="http://schemas.microsoft.com/office/drawing/2014/main" id="{17AF5D85-724D-EE31-E9DF-F66A1534EB91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21968" y="349986"/>
            <a:ext cx="2531534" cy="2755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lvl1pPr marL="0" marR="0" lvl="0" indent="-251981" defTabSz="1007933" fontAlgn="auto">
              <a:spcBef>
                <a:spcPts val="1105"/>
              </a:spcBef>
              <a:spcAft>
                <a:spcPts val="0"/>
              </a:spcAft>
              <a:buNone/>
              <a:tabLst/>
              <a:defRPr lang="ru-RU" sz="132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Раздел презентации</a:t>
            </a:r>
          </a:p>
        </p:txBody>
      </p:sp>
      <p:sp>
        <p:nvSpPr>
          <p:cNvPr id="5" name="Номер слайда 3">
            <a:extLst>
              <a:ext uri="{FF2B5EF4-FFF2-40B4-BE49-F238E27FC236}">
                <a16:creationId xmlns:a16="http://schemas.microsoft.com/office/drawing/2014/main" id="{A1A2F0E7-0EB4-15A1-75C2-A55E4BEBC58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F180A26-CE9E-1B4F-BFBA-D63ACEF356AD}" type="slidenum">
              <a:t>‹#›</a:t>
            </a:fld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BCE424E-0A6B-E233-CFCE-E2059028A06B}"/>
              </a:ext>
            </a:extLst>
          </p:cNvPr>
          <p:cNvSpPr/>
          <p:nvPr/>
        </p:nvSpPr>
        <p:spPr>
          <a:xfrm>
            <a:off x="538023" y="2652189"/>
            <a:ext cx="2155185" cy="91449"/>
          </a:xfrm>
          <a:prstGeom prst="rect">
            <a:avLst/>
          </a:prstGeom>
          <a:solidFill>
            <a:srgbClr val="A7CCFF"/>
          </a:solidFill>
          <a:ln w="12701" cap="flat">
            <a:solidFill>
              <a:srgbClr val="A7CCF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1007933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984" b="0" i="0" u="none" strike="noStrike" kern="1200" cap="none" spc="0" baseline="0">
              <a:solidFill>
                <a:srgbClr val="131519"/>
              </a:solidFill>
              <a:uFillTx/>
              <a:latin typeface="Arial"/>
            </a:endParaRPr>
          </a:p>
        </p:txBody>
      </p:sp>
      <p:sp>
        <p:nvSpPr>
          <p:cNvPr id="7" name="Текст 20">
            <a:extLst>
              <a:ext uri="{FF2B5EF4-FFF2-40B4-BE49-F238E27FC236}">
                <a16:creationId xmlns:a16="http://schemas.microsoft.com/office/drawing/2014/main" id="{6C3CB208-C782-3C27-98A1-15E739A2CED2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21090" y="1946181"/>
            <a:ext cx="2272110" cy="69910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defTabSz="1007933" fontAlgn="auto">
              <a:spcBef>
                <a:spcPts val="1105"/>
              </a:spcBef>
              <a:spcAft>
                <a:spcPts val="0"/>
              </a:spcAft>
              <a:buNone/>
              <a:tabLst/>
              <a:defRPr lang="ru-RU" sz="1323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НАЗВАНИЕ ШАГА ДО ДВУХ СТРОЧЕК</a:t>
            </a:r>
          </a:p>
        </p:txBody>
      </p:sp>
      <p:sp>
        <p:nvSpPr>
          <p:cNvPr id="8" name="Текст 2">
            <a:extLst>
              <a:ext uri="{FF2B5EF4-FFF2-40B4-BE49-F238E27FC236}">
                <a16:creationId xmlns:a16="http://schemas.microsoft.com/office/drawing/2014/main" id="{4A6E7353-E209-5298-ECF3-D62156774792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21090" y="2819845"/>
            <a:ext cx="2272110" cy="209455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251981" marR="0" lvl="0" indent="-251981" defTabSz="1007933" fontAlgn="auto">
              <a:spcBef>
                <a:spcPts val="1105"/>
              </a:spcBef>
              <a:spcAft>
                <a:spcPts val="0"/>
              </a:spcAft>
              <a:buSzPct val="100000"/>
              <a:buFont typeface="Wingdings" pitchFamily="2"/>
              <a:buChar char="§"/>
              <a:tabLst/>
              <a:defRPr lang="ru-RU" sz="132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Комментарии к шагу процесса</a:t>
            </a:r>
          </a:p>
        </p:txBody>
      </p:sp>
      <p:sp>
        <p:nvSpPr>
          <p:cNvPr id="9" name="Прямоугольник 25">
            <a:extLst>
              <a:ext uri="{FF2B5EF4-FFF2-40B4-BE49-F238E27FC236}">
                <a16:creationId xmlns:a16="http://schemas.microsoft.com/office/drawing/2014/main" id="{4BDB1FA0-CF9B-DC21-A7A1-16489A23AED2}"/>
              </a:ext>
            </a:extLst>
          </p:cNvPr>
          <p:cNvSpPr/>
          <p:nvPr/>
        </p:nvSpPr>
        <p:spPr>
          <a:xfrm>
            <a:off x="3092537" y="2652189"/>
            <a:ext cx="2155185" cy="91449"/>
          </a:xfrm>
          <a:prstGeom prst="rect">
            <a:avLst/>
          </a:prstGeom>
          <a:solidFill>
            <a:srgbClr val="A7CCFF"/>
          </a:solidFill>
          <a:ln w="12701" cap="flat">
            <a:solidFill>
              <a:srgbClr val="A7CCF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1007933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984" b="0" i="0" u="none" strike="noStrike" kern="1200" cap="none" spc="0" baseline="0">
              <a:solidFill>
                <a:srgbClr val="131519"/>
              </a:solidFill>
              <a:uFillTx/>
              <a:latin typeface="Arial"/>
            </a:endParaRPr>
          </a:p>
        </p:txBody>
      </p:sp>
      <p:sp>
        <p:nvSpPr>
          <p:cNvPr id="10" name="Прямоугольник 26">
            <a:extLst>
              <a:ext uri="{FF2B5EF4-FFF2-40B4-BE49-F238E27FC236}">
                <a16:creationId xmlns:a16="http://schemas.microsoft.com/office/drawing/2014/main" id="{063E7880-553A-D732-4C22-CCED770E5119}"/>
              </a:ext>
            </a:extLst>
          </p:cNvPr>
          <p:cNvSpPr/>
          <p:nvPr/>
        </p:nvSpPr>
        <p:spPr>
          <a:xfrm>
            <a:off x="5647060" y="2652189"/>
            <a:ext cx="2155185" cy="91449"/>
          </a:xfrm>
          <a:prstGeom prst="rect">
            <a:avLst/>
          </a:prstGeom>
          <a:solidFill>
            <a:srgbClr val="A7CCFF"/>
          </a:solidFill>
          <a:ln w="12701" cap="flat">
            <a:solidFill>
              <a:srgbClr val="A7CCF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1007933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984" b="0" i="0" u="none" strike="noStrike" kern="1200" cap="none" spc="0" baseline="0">
              <a:solidFill>
                <a:srgbClr val="131519"/>
              </a:solidFill>
              <a:uFillTx/>
              <a:latin typeface="Arial"/>
            </a:endParaRPr>
          </a:p>
        </p:txBody>
      </p:sp>
      <p:sp>
        <p:nvSpPr>
          <p:cNvPr id="11" name="Прямоугольник 27">
            <a:extLst>
              <a:ext uri="{FF2B5EF4-FFF2-40B4-BE49-F238E27FC236}">
                <a16:creationId xmlns:a16="http://schemas.microsoft.com/office/drawing/2014/main" id="{7124CF41-BC26-9D62-1C19-05095106D00F}"/>
              </a:ext>
            </a:extLst>
          </p:cNvPr>
          <p:cNvSpPr/>
          <p:nvPr/>
        </p:nvSpPr>
        <p:spPr>
          <a:xfrm>
            <a:off x="8201582" y="2652189"/>
            <a:ext cx="2155185" cy="91449"/>
          </a:xfrm>
          <a:prstGeom prst="rect">
            <a:avLst/>
          </a:prstGeom>
          <a:solidFill>
            <a:srgbClr val="A7CCFF"/>
          </a:solidFill>
          <a:ln w="12701" cap="flat">
            <a:solidFill>
              <a:srgbClr val="A7CCF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1007933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984" b="0" i="0" u="none" strike="noStrike" kern="1200" cap="none" spc="0" baseline="0">
              <a:solidFill>
                <a:srgbClr val="131519"/>
              </a:solidFill>
              <a:uFillTx/>
              <a:latin typeface="Arial"/>
            </a:endParaRPr>
          </a:p>
        </p:txBody>
      </p:sp>
      <p:sp>
        <p:nvSpPr>
          <p:cNvPr id="12" name="Прямоугольник 28">
            <a:extLst>
              <a:ext uri="{FF2B5EF4-FFF2-40B4-BE49-F238E27FC236}">
                <a16:creationId xmlns:a16="http://schemas.microsoft.com/office/drawing/2014/main" id="{74DC83BB-6470-D526-73E5-681C945888FC}"/>
              </a:ext>
            </a:extLst>
          </p:cNvPr>
          <p:cNvSpPr/>
          <p:nvPr/>
        </p:nvSpPr>
        <p:spPr>
          <a:xfrm>
            <a:off x="10756096" y="2652189"/>
            <a:ext cx="2155185" cy="91449"/>
          </a:xfrm>
          <a:prstGeom prst="rect">
            <a:avLst/>
          </a:prstGeom>
          <a:solidFill>
            <a:srgbClr val="A7CCFF"/>
          </a:solidFill>
          <a:ln w="12701" cap="flat">
            <a:solidFill>
              <a:srgbClr val="A7CCF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1007933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984" b="0" i="0" u="none" strike="noStrike" kern="1200" cap="none" spc="0" baseline="0">
              <a:solidFill>
                <a:srgbClr val="131519"/>
              </a:solidFill>
              <a:uFillTx/>
              <a:latin typeface="Arial"/>
            </a:endParaRPr>
          </a:p>
        </p:txBody>
      </p:sp>
      <p:sp>
        <p:nvSpPr>
          <p:cNvPr id="13" name="Текст 20">
            <a:extLst>
              <a:ext uri="{FF2B5EF4-FFF2-40B4-BE49-F238E27FC236}">
                <a16:creationId xmlns:a16="http://schemas.microsoft.com/office/drawing/2014/main" id="{7AE3B677-036E-95BF-FB64-A5CB9F0791BA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3002459" y="1946181"/>
            <a:ext cx="2272110" cy="69910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defTabSz="1007933" fontAlgn="auto">
              <a:spcBef>
                <a:spcPts val="1105"/>
              </a:spcBef>
              <a:spcAft>
                <a:spcPts val="0"/>
              </a:spcAft>
              <a:buNone/>
              <a:tabLst/>
              <a:defRPr lang="ru-RU" sz="1323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НАЗВАНИЕ ШАГА ДО ДВУХ СТРОЧЕК</a:t>
            </a:r>
          </a:p>
        </p:txBody>
      </p:sp>
      <p:sp>
        <p:nvSpPr>
          <p:cNvPr id="14" name="Текст 20">
            <a:extLst>
              <a:ext uri="{FF2B5EF4-FFF2-40B4-BE49-F238E27FC236}">
                <a16:creationId xmlns:a16="http://schemas.microsoft.com/office/drawing/2014/main" id="{82CDB267-0901-5C8A-C562-2C94B1ACFCCE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583829" y="1946181"/>
            <a:ext cx="2272110" cy="69910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defTabSz="1007933" fontAlgn="auto">
              <a:spcBef>
                <a:spcPts val="1105"/>
              </a:spcBef>
              <a:spcAft>
                <a:spcPts val="0"/>
              </a:spcAft>
              <a:buNone/>
              <a:tabLst/>
              <a:defRPr lang="ru-RU" sz="1323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НАЗВАНИЕ ШАГА ДО ДВУХ СТРОЧЕК</a:t>
            </a:r>
          </a:p>
        </p:txBody>
      </p:sp>
      <p:sp>
        <p:nvSpPr>
          <p:cNvPr id="15" name="Текст 20">
            <a:extLst>
              <a:ext uri="{FF2B5EF4-FFF2-40B4-BE49-F238E27FC236}">
                <a16:creationId xmlns:a16="http://schemas.microsoft.com/office/drawing/2014/main" id="{B0FA6A8D-6C48-654B-A90B-F4A0408E672D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8165198" y="1946181"/>
            <a:ext cx="2272110" cy="69910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defTabSz="1007933" fontAlgn="auto">
              <a:spcBef>
                <a:spcPts val="1105"/>
              </a:spcBef>
              <a:spcAft>
                <a:spcPts val="0"/>
              </a:spcAft>
              <a:buNone/>
              <a:tabLst/>
              <a:defRPr lang="ru-RU" sz="1323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НАЗВАНИЕ ШАГА ДО ДВУХ СТРОЧЕК</a:t>
            </a:r>
          </a:p>
        </p:txBody>
      </p:sp>
      <p:sp>
        <p:nvSpPr>
          <p:cNvPr id="16" name="Текст 20">
            <a:extLst>
              <a:ext uri="{FF2B5EF4-FFF2-40B4-BE49-F238E27FC236}">
                <a16:creationId xmlns:a16="http://schemas.microsoft.com/office/drawing/2014/main" id="{E36BF17A-DB4F-ED8A-3E8D-38A51DED8448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10746568" y="1946181"/>
            <a:ext cx="2272110" cy="69910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defTabSz="1007933" fontAlgn="auto">
              <a:spcBef>
                <a:spcPts val="1105"/>
              </a:spcBef>
              <a:spcAft>
                <a:spcPts val="0"/>
              </a:spcAft>
              <a:buNone/>
              <a:tabLst/>
              <a:defRPr lang="ru-RU" sz="1323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НАЗВАНИЕ ШАГА ДО ДВУХ СТРОЧЕК</a:t>
            </a:r>
          </a:p>
        </p:txBody>
      </p:sp>
      <p:sp>
        <p:nvSpPr>
          <p:cNvPr id="17" name="Текст 2">
            <a:extLst>
              <a:ext uri="{FF2B5EF4-FFF2-40B4-BE49-F238E27FC236}">
                <a16:creationId xmlns:a16="http://schemas.microsoft.com/office/drawing/2014/main" id="{9406EDF2-A4D1-87F8-EE8D-3C82BE62F746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3004846" y="2819845"/>
            <a:ext cx="2272110" cy="209455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251981" marR="0" lvl="0" indent="-251981" defTabSz="1007933" fontAlgn="auto">
              <a:spcBef>
                <a:spcPts val="1105"/>
              </a:spcBef>
              <a:spcAft>
                <a:spcPts val="0"/>
              </a:spcAft>
              <a:buSzPct val="100000"/>
              <a:buFont typeface="Wingdings" pitchFamily="2"/>
              <a:buChar char="§"/>
              <a:tabLst/>
              <a:defRPr lang="ru-RU" sz="132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Комментарии к шагу процесса</a:t>
            </a:r>
          </a:p>
        </p:txBody>
      </p:sp>
      <p:sp>
        <p:nvSpPr>
          <p:cNvPr id="18" name="Текст 2">
            <a:extLst>
              <a:ext uri="{FF2B5EF4-FFF2-40B4-BE49-F238E27FC236}">
                <a16:creationId xmlns:a16="http://schemas.microsoft.com/office/drawing/2014/main" id="{D1B29719-ACC8-6FB8-024B-30540D7D7C3B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588593" y="2819845"/>
            <a:ext cx="2272110" cy="209455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251981" marR="0" lvl="0" indent="-251981" defTabSz="1007933" fontAlgn="auto">
              <a:spcBef>
                <a:spcPts val="1105"/>
              </a:spcBef>
              <a:spcAft>
                <a:spcPts val="0"/>
              </a:spcAft>
              <a:buSzPct val="100000"/>
              <a:buFont typeface="Wingdings" pitchFamily="2"/>
              <a:buChar char="§"/>
              <a:tabLst/>
              <a:defRPr lang="ru-RU" sz="132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Комментарии к шагу процесса</a:t>
            </a:r>
          </a:p>
        </p:txBody>
      </p:sp>
      <p:sp>
        <p:nvSpPr>
          <p:cNvPr id="19" name="Текст 2">
            <a:extLst>
              <a:ext uri="{FF2B5EF4-FFF2-40B4-BE49-F238E27FC236}">
                <a16:creationId xmlns:a16="http://schemas.microsoft.com/office/drawing/2014/main" id="{16E73024-6BEA-325B-D350-6E96F9D96D37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8172349" y="2819845"/>
            <a:ext cx="2272110" cy="209455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251981" marR="0" lvl="0" indent="-251981" defTabSz="1007933" fontAlgn="auto">
              <a:spcBef>
                <a:spcPts val="1105"/>
              </a:spcBef>
              <a:spcAft>
                <a:spcPts val="0"/>
              </a:spcAft>
              <a:buSzPct val="100000"/>
              <a:buFont typeface="Wingdings" pitchFamily="2"/>
              <a:buChar char="§"/>
              <a:tabLst/>
              <a:defRPr lang="ru-RU" sz="132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Комментарии к шагу процесса</a:t>
            </a:r>
          </a:p>
        </p:txBody>
      </p:sp>
      <p:sp>
        <p:nvSpPr>
          <p:cNvPr id="20" name="Текст 2">
            <a:extLst>
              <a:ext uri="{FF2B5EF4-FFF2-40B4-BE49-F238E27FC236}">
                <a16:creationId xmlns:a16="http://schemas.microsoft.com/office/drawing/2014/main" id="{5A974D51-60CE-C3E7-392A-9225A53823DF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10756096" y="2819845"/>
            <a:ext cx="2272110" cy="209455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251981" marR="0" lvl="0" indent="-251981" defTabSz="1007933" fontAlgn="auto">
              <a:spcBef>
                <a:spcPts val="1105"/>
              </a:spcBef>
              <a:spcAft>
                <a:spcPts val="0"/>
              </a:spcAft>
              <a:buSzPct val="100000"/>
              <a:buFont typeface="Wingdings" pitchFamily="2"/>
              <a:buChar char="§"/>
              <a:tabLst/>
              <a:defRPr lang="ru-RU" sz="132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Комментарии к шагу процесса</a:t>
            </a:r>
          </a:p>
        </p:txBody>
      </p:sp>
    </p:spTree>
    <p:extLst>
      <p:ext uri="{BB962C8B-B14F-4D97-AF65-F5344CB8AC3E}">
        <p14:creationId xmlns:p14="http://schemas.microsoft.com/office/powerpoint/2010/main" val="409001224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бор О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3">
            <a:extLst>
              <a:ext uri="{FF2B5EF4-FFF2-40B4-BE49-F238E27FC236}">
                <a16:creationId xmlns:a16="http://schemas.microsoft.com/office/drawing/2014/main" id="{3534FB75-434B-260F-A89C-32B016985F3A}"/>
              </a:ext>
            </a:extLst>
          </p:cNvPr>
          <p:cNvSpPr/>
          <p:nvPr/>
        </p:nvSpPr>
        <p:spPr>
          <a:xfrm>
            <a:off x="0" y="0"/>
            <a:ext cx="13439778" cy="7559673"/>
          </a:xfrm>
          <a:prstGeom prst="rect">
            <a:avLst/>
          </a:prstGeom>
          <a:solidFill>
            <a:srgbClr val="001E47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1007933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984" b="0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" name="Рисунок 18">
            <a:extLst>
              <a:ext uri="{FF2B5EF4-FFF2-40B4-BE49-F238E27FC236}">
                <a16:creationId xmlns:a16="http://schemas.microsoft.com/office/drawing/2014/main" id="{541578AA-AD44-E25A-EDDF-AF3CBA83FCD9}"/>
              </a:ext>
            </a:extLst>
          </p:cNvPr>
          <p:cNvSpPr txBox="1">
            <a:spLocks noGrp="1"/>
          </p:cNvSpPr>
          <p:nvPr>
            <p:ph type="pic" sz="quarter" idx="4294967295"/>
          </p:nvPr>
        </p:nvSpPr>
        <p:spPr>
          <a:xfrm>
            <a:off x="536012" y="2116232"/>
            <a:ext cx="10704323" cy="487821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251981" marR="0" lvl="0" indent="-251981" defTabSz="1007933" fontAlgn="auto">
              <a:spcBef>
                <a:spcPts val="1105"/>
              </a:spcBef>
              <a:spcAft>
                <a:spcPts val="0"/>
              </a:spcAft>
              <a:buNone/>
              <a:tabLst/>
              <a:defRPr lang="ru-RU" sz="2205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Вставить скриншот платформы для сбора ОС</a:t>
            </a:r>
          </a:p>
        </p:txBody>
      </p:sp>
      <p:sp>
        <p:nvSpPr>
          <p:cNvPr id="4" name="Номер слайда 2">
            <a:extLst>
              <a:ext uri="{FF2B5EF4-FFF2-40B4-BE49-F238E27FC236}">
                <a16:creationId xmlns:a16="http://schemas.microsoft.com/office/drawing/2014/main" id="{FA0DA9E7-5EA5-144C-123A-DAEB4C53B07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fld id="{FC808BC9-0849-7F43-8CA4-6A92F50D9D2A}" type="slidenum">
              <a:t>‹#›</a:t>
            </a:fld>
            <a:endParaRPr lang="ru-RU"/>
          </a:p>
        </p:txBody>
      </p:sp>
      <p:sp>
        <p:nvSpPr>
          <p:cNvPr id="5" name="Текст 3">
            <a:extLst>
              <a:ext uri="{FF2B5EF4-FFF2-40B4-BE49-F238E27FC236}">
                <a16:creationId xmlns:a16="http://schemas.microsoft.com/office/drawing/2014/main" id="{172D43B4-4F44-CB51-F959-B1A882923061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21090" y="746863"/>
            <a:ext cx="10704323" cy="51969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lvl1pPr marL="0" marR="0" lvl="0" indent="0" defTabSz="1007933" fontAlgn="auto">
              <a:spcBef>
                <a:spcPts val="1105"/>
              </a:spcBef>
              <a:spcAft>
                <a:spcPts val="0"/>
              </a:spcAft>
              <a:buNone/>
              <a:tabLst/>
              <a:defRPr lang="ru-RU" sz="3086" b="1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Заголовок</a:t>
            </a:r>
          </a:p>
        </p:txBody>
      </p:sp>
      <p:sp>
        <p:nvSpPr>
          <p:cNvPr id="6" name="Текст 9">
            <a:extLst>
              <a:ext uri="{FF2B5EF4-FFF2-40B4-BE49-F238E27FC236}">
                <a16:creationId xmlns:a16="http://schemas.microsoft.com/office/drawing/2014/main" id="{79A284F3-E569-DAA3-2055-D875EBB45D1D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21968" y="349986"/>
            <a:ext cx="2531534" cy="2755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lvl1pPr marL="0" marR="0" lvl="0" indent="-251981" defTabSz="1007933" fontAlgn="auto">
              <a:spcBef>
                <a:spcPts val="1105"/>
              </a:spcBef>
              <a:spcAft>
                <a:spcPts val="0"/>
              </a:spcAft>
              <a:buNone/>
              <a:tabLst/>
              <a:defRPr lang="ru-RU" sz="1323" b="0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Раздел презентации</a:t>
            </a:r>
          </a:p>
        </p:txBody>
      </p:sp>
      <p:sp>
        <p:nvSpPr>
          <p:cNvPr id="7" name="Текст 20">
            <a:extLst>
              <a:ext uri="{FF2B5EF4-FFF2-40B4-BE49-F238E27FC236}">
                <a16:creationId xmlns:a16="http://schemas.microsoft.com/office/drawing/2014/main" id="{DB82F3E9-1341-FB2B-E373-508CAAD1DE68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1138583" y="5931886"/>
            <a:ext cx="4043394" cy="701893"/>
          </a:xfrm>
          <a:prstGeom prst="rect">
            <a:avLst/>
          </a:prstGeom>
          <a:solidFill>
            <a:srgbClr val="F5913A"/>
          </a:solidFill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251981" marR="0" lvl="0" indent="-251981" algn="ctr" defTabSz="1007933" fontAlgn="auto">
              <a:spcBef>
                <a:spcPts val="1105"/>
              </a:spcBef>
              <a:spcAft>
                <a:spcPts val="0"/>
              </a:spcAft>
              <a:buNone/>
              <a:tabLst/>
              <a:defRPr lang="en-US" sz="2205" b="1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en-US"/>
              <a:t>Call to action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116317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пасибо участникам (фикс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3">
            <a:extLst>
              <a:ext uri="{FF2B5EF4-FFF2-40B4-BE49-F238E27FC236}">
                <a16:creationId xmlns:a16="http://schemas.microsoft.com/office/drawing/2014/main" id="{37BAE89C-5E09-43AC-7051-C1E50B54B6F3}"/>
              </a:ext>
            </a:extLst>
          </p:cNvPr>
          <p:cNvSpPr/>
          <p:nvPr/>
        </p:nvSpPr>
        <p:spPr>
          <a:xfrm>
            <a:off x="0" y="0"/>
            <a:ext cx="13439778" cy="7559673"/>
          </a:xfrm>
          <a:prstGeom prst="rect">
            <a:avLst/>
          </a:prstGeom>
          <a:solidFill>
            <a:srgbClr val="001E47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984" b="0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" name="Прямоугольник 6">
            <a:extLst>
              <a:ext uri="{FF2B5EF4-FFF2-40B4-BE49-F238E27FC236}">
                <a16:creationId xmlns:a16="http://schemas.microsoft.com/office/drawing/2014/main" id="{E82192C4-6AC5-8111-4CAB-1647BCA1A77D}"/>
              </a:ext>
            </a:extLst>
          </p:cNvPr>
          <p:cNvSpPr/>
          <p:nvPr/>
        </p:nvSpPr>
        <p:spPr>
          <a:xfrm>
            <a:off x="2390360" y="2217502"/>
            <a:ext cx="8711854" cy="3095865"/>
          </a:xfrm>
          <a:prstGeom prst="rect">
            <a:avLst/>
          </a:prstGeom>
          <a:noFill/>
          <a:ln w="76196" cap="flat">
            <a:solidFill>
              <a:srgbClr val="FFFFFF">
                <a:alpha val="80000"/>
              </a:srgbClr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1007933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984" b="0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" name="Номер слайда 2">
            <a:extLst>
              <a:ext uri="{FF2B5EF4-FFF2-40B4-BE49-F238E27FC236}">
                <a16:creationId xmlns:a16="http://schemas.microsoft.com/office/drawing/2014/main" id="{EC85CD79-EC08-07C2-CB68-B68FFD1E4E1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fld id="{3182C630-7F40-5E4C-8011-CC962749485B}" type="slidenum">
              <a:t>‹#›</a:t>
            </a:fld>
            <a:endParaRPr lang="ru-RU"/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8097066A-7680-4B48-E340-7413EAF6A339}"/>
              </a:ext>
            </a:extLst>
          </p:cNvPr>
          <p:cNvSpPr txBox="1"/>
          <p:nvPr/>
        </p:nvSpPr>
        <p:spPr>
          <a:xfrm>
            <a:off x="2850303" y="2650452"/>
            <a:ext cx="7858957" cy="21278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4409" b="1" i="0" u="none" strike="noStrike" kern="1200" cap="none" spc="0" baseline="0">
                <a:solidFill>
                  <a:srgbClr val="FFFFFF"/>
                </a:solidFill>
                <a:uFillTx/>
                <a:latin typeface="Arial"/>
              </a:rPr>
              <a:t>Спасибо, что вовлекаетесь и погружаетесь в новый материал на воркшопе  </a:t>
            </a:r>
            <a:r>
              <a:rPr lang="en-US" sz="4409" b="1" i="0" u="none" strike="noStrike" kern="1200" cap="none" spc="0" baseline="0">
                <a:solidFill>
                  <a:srgbClr val="FFFFFF"/>
                </a:solidFill>
                <a:uFillTx/>
                <a:latin typeface="Arial"/>
              </a:rPr>
              <a:t>;)</a:t>
            </a:r>
            <a:endParaRPr lang="ru-RU" sz="4409" b="1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6" name="Рисунок 9">
            <a:extLst>
              <a:ext uri="{FF2B5EF4-FFF2-40B4-BE49-F238E27FC236}">
                <a16:creationId xmlns:a16="http://schemas.microsoft.com/office/drawing/2014/main" id="{6353579E-3837-6A00-5844-2C4BCA838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284247">
            <a:off x="9736331" y="-2171441"/>
            <a:ext cx="6047905" cy="6047750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237565925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пасибо участникам (изм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3">
            <a:extLst>
              <a:ext uri="{FF2B5EF4-FFF2-40B4-BE49-F238E27FC236}">
                <a16:creationId xmlns:a16="http://schemas.microsoft.com/office/drawing/2014/main" id="{CD7DD0F3-6F4E-E3BB-4B5B-4EA4647FCF31}"/>
              </a:ext>
            </a:extLst>
          </p:cNvPr>
          <p:cNvSpPr/>
          <p:nvPr/>
        </p:nvSpPr>
        <p:spPr>
          <a:xfrm>
            <a:off x="0" y="0"/>
            <a:ext cx="13439778" cy="7559673"/>
          </a:xfrm>
          <a:prstGeom prst="rect">
            <a:avLst/>
          </a:prstGeom>
          <a:solidFill>
            <a:srgbClr val="001E47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984" b="0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" name="Текст 1">
            <a:extLst>
              <a:ext uri="{FF2B5EF4-FFF2-40B4-BE49-F238E27FC236}">
                <a16:creationId xmlns:a16="http://schemas.microsoft.com/office/drawing/2014/main" id="{58F7DA3E-8DF7-839A-136B-45458AA285FB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2726237" y="2732483"/>
            <a:ext cx="8040099" cy="213931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1">
            <a:noAutofit/>
          </a:bodyPr>
          <a:lstStyle>
            <a:lvl1pPr marL="251981" marR="0" lvl="0" indent="-251981" algn="ctr" defTabSz="1007933" fontAlgn="auto">
              <a:spcBef>
                <a:spcPts val="1105"/>
              </a:spcBef>
              <a:spcAft>
                <a:spcPts val="0"/>
              </a:spcAft>
              <a:buNone/>
              <a:tabLst/>
              <a:defRPr lang="ru-RU" sz="4409" b="1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Спасибо, что вовлекаетесь и погружаетесь в новый материал на воркшопе  </a:t>
            </a:r>
            <a:r>
              <a:rPr lang="en-US"/>
              <a:t>;)</a:t>
            </a:r>
            <a:endParaRPr lang="ru-RU"/>
          </a:p>
        </p:txBody>
      </p:sp>
      <p:sp>
        <p:nvSpPr>
          <p:cNvPr id="4" name="Прямоугольник 6">
            <a:extLst>
              <a:ext uri="{FF2B5EF4-FFF2-40B4-BE49-F238E27FC236}">
                <a16:creationId xmlns:a16="http://schemas.microsoft.com/office/drawing/2014/main" id="{D9209ABD-F782-2BDA-9840-2FD450DD4571}"/>
              </a:ext>
            </a:extLst>
          </p:cNvPr>
          <p:cNvSpPr/>
          <p:nvPr/>
        </p:nvSpPr>
        <p:spPr>
          <a:xfrm>
            <a:off x="2390360" y="2217502"/>
            <a:ext cx="8711854" cy="3095865"/>
          </a:xfrm>
          <a:prstGeom prst="rect">
            <a:avLst/>
          </a:prstGeom>
          <a:noFill/>
          <a:ln w="76196" cap="flat">
            <a:solidFill>
              <a:srgbClr val="FFFFFF">
                <a:alpha val="80000"/>
              </a:srgbClr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1007933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984" b="0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" name="Номер слайда 2">
            <a:extLst>
              <a:ext uri="{FF2B5EF4-FFF2-40B4-BE49-F238E27FC236}">
                <a16:creationId xmlns:a16="http://schemas.microsoft.com/office/drawing/2014/main" id="{A6DAB165-F780-3AEC-FEEB-4F73E0EADE2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fld id="{33EC4657-6779-4445-BE5F-D3AF5C31A891}" type="slidenum">
              <a:t>‹#›</a:t>
            </a:fld>
            <a:endParaRPr lang="ru-RU"/>
          </a:p>
        </p:txBody>
      </p:sp>
      <p:pic>
        <p:nvPicPr>
          <p:cNvPr id="6" name="Рисунок 8">
            <a:extLst>
              <a:ext uri="{FF2B5EF4-FFF2-40B4-BE49-F238E27FC236}">
                <a16:creationId xmlns:a16="http://schemas.microsoft.com/office/drawing/2014/main" id="{FB0D7D8F-8001-511B-69F6-945DDD866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284247">
            <a:off x="9736331" y="-2171441"/>
            <a:ext cx="6047905" cy="6047750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54671464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A (Фикс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1">
            <a:extLst>
              <a:ext uri="{FF2B5EF4-FFF2-40B4-BE49-F238E27FC236}">
                <a16:creationId xmlns:a16="http://schemas.microsoft.com/office/drawing/2014/main" id="{BAB6F4A8-D73D-855A-1E08-03821E3DE28A}"/>
              </a:ext>
            </a:extLst>
          </p:cNvPr>
          <p:cNvSpPr/>
          <p:nvPr/>
        </p:nvSpPr>
        <p:spPr>
          <a:xfrm>
            <a:off x="0" y="0"/>
            <a:ext cx="13439778" cy="7559673"/>
          </a:xfrm>
          <a:prstGeom prst="rect">
            <a:avLst/>
          </a:prstGeom>
          <a:solidFill>
            <a:srgbClr val="001E47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984" b="0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" name="TextBox 13">
            <a:extLst>
              <a:ext uri="{FF2B5EF4-FFF2-40B4-BE49-F238E27FC236}">
                <a16:creationId xmlns:a16="http://schemas.microsoft.com/office/drawing/2014/main" id="{F58E5465-4E41-7CB1-E62F-70637534140C}"/>
              </a:ext>
            </a:extLst>
          </p:cNvPr>
          <p:cNvSpPr txBox="1"/>
          <p:nvPr/>
        </p:nvSpPr>
        <p:spPr>
          <a:xfrm>
            <a:off x="400964" y="3435757"/>
            <a:ext cx="9942591" cy="1313563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1007933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3968" b="1" i="0" u="none" strike="noStrike" kern="1200" cap="none" spc="0" baseline="0">
                <a:solidFill>
                  <a:srgbClr val="FFFFFF"/>
                </a:solidFill>
                <a:uFillTx/>
                <a:latin typeface="Arial"/>
              </a:rPr>
              <a:t>Давайте обсудим материал воркшопа.</a:t>
            </a:r>
          </a:p>
          <a:p>
            <a:pPr marL="0" marR="0" lvl="0" indent="0" algn="l" defTabSz="1007933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3968" b="1" i="0" u="none" strike="noStrike" kern="1200" cap="none" spc="0" baseline="0">
                <a:solidFill>
                  <a:srgbClr val="FFFFFF"/>
                </a:solidFill>
                <a:uFillTx/>
                <a:latin typeface="Arial"/>
              </a:rPr>
              <a:t>Вопросы, предложения</a:t>
            </a:r>
            <a:r>
              <a:rPr lang="en-US" sz="3968" b="1" i="0" u="none" strike="noStrike" kern="1200" cap="none" spc="0" baseline="0">
                <a:solidFill>
                  <a:srgbClr val="FFFFFF"/>
                </a:solidFill>
                <a:uFillTx/>
                <a:latin typeface="Arial"/>
              </a:rPr>
              <a:t>?</a:t>
            </a:r>
            <a:endParaRPr lang="ru-RU" sz="3968" b="1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" name="Прямоугольник 14">
            <a:extLst>
              <a:ext uri="{FF2B5EF4-FFF2-40B4-BE49-F238E27FC236}">
                <a16:creationId xmlns:a16="http://schemas.microsoft.com/office/drawing/2014/main" id="{09C95289-FDB1-FF95-2BF7-C83D5BE81C05}"/>
              </a:ext>
            </a:extLst>
          </p:cNvPr>
          <p:cNvSpPr/>
          <p:nvPr/>
        </p:nvSpPr>
        <p:spPr>
          <a:xfrm>
            <a:off x="528495" y="2530181"/>
            <a:ext cx="1403475" cy="532208"/>
          </a:xfrm>
          <a:prstGeom prst="rect">
            <a:avLst/>
          </a:prstGeom>
          <a:noFill/>
          <a:ln w="28575" cap="flat">
            <a:solidFill>
              <a:srgbClr val="FFFFF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1007933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984" b="0" i="0" u="none" strike="noStrike" kern="1200" cap="none" spc="0" baseline="0">
                <a:solidFill>
                  <a:srgbClr val="FFFFFF"/>
                </a:solidFill>
                <a:uFillTx/>
                <a:latin typeface="Arial"/>
              </a:rPr>
              <a:t>QA</a:t>
            </a:r>
            <a:endParaRPr lang="ru-RU" sz="1984" b="0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" name="Номер слайда 2">
            <a:extLst>
              <a:ext uri="{FF2B5EF4-FFF2-40B4-BE49-F238E27FC236}">
                <a16:creationId xmlns:a16="http://schemas.microsoft.com/office/drawing/2014/main" id="{3B7D1ABB-37B3-D151-5EDB-0C5A22B0CF4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fld id="{326A304D-F471-3440-84B3-FF67EF73843B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127255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A (Изм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1">
            <a:extLst>
              <a:ext uri="{FF2B5EF4-FFF2-40B4-BE49-F238E27FC236}">
                <a16:creationId xmlns:a16="http://schemas.microsoft.com/office/drawing/2014/main" id="{C8D4D2BE-BE43-F8AA-8A3E-903F63CD4279}"/>
              </a:ext>
            </a:extLst>
          </p:cNvPr>
          <p:cNvSpPr/>
          <p:nvPr/>
        </p:nvSpPr>
        <p:spPr>
          <a:xfrm>
            <a:off x="0" y="0"/>
            <a:ext cx="13439778" cy="7559673"/>
          </a:xfrm>
          <a:prstGeom prst="rect">
            <a:avLst/>
          </a:prstGeom>
          <a:solidFill>
            <a:srgbClr val="001E47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984" b="0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" name="Текст 3">
            <a:extLst>
              <a:ext uri="{FF2B5EF4-FFF2-40B4-BE49-F238E27FC236}">
                <a16:creationId xmlns:a16="http://schemas.microsoft.com/office/drawing/2014/main" id="{AF2803B7-BF5F-E0E8-A458-C0CF174B4462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00964" y="3435748"/>
            <a:ext cx="11731806" cy="156793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defTabSz="1007933" fontAlgn="auto">
              <a:spcBef>
                <a:spcPts val="1105"/>
              </a:spcBef>
              <a:spcAft>
                <a:spcPts val="0"/>
              </a:spcAft>
              <a:buNone/>
              <a:tabLst/>
              <a:defRPr lang="ru-RU" sz="3968" b="1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Давайте обсудим материал воркшопа.</a:t>
            </a:r>
            <a:br>
              <a:rPr lang="ru-RU"/>
            </a:br>
            <a:r>
              <a:rPr lang="ru-RU"/>
              <a:t>Вопросы, предложения</a:t>
            </a:r>
            <a:r>
              <a:rPr lang="en-US"/>
              <a:t>?</a:t>
            </a:r>
            <a:endParaRPr lang="ru-RU"/>
          </a:p>
        </p:txBody>
      </p:sp>
      <p:sp>
        <p:nvSpPr>
          <p:cNvPr id="4" name="Прямоугольник 14">
            <a:extLst>
              <a:ext uri="{FF2B5EF4-FFF2-40B4-BE49-F238E27FC236}">
                <a16:creationId xmlns:a16="http://schemas.microsoft.com/office/drawing/2014/main" id="{214C31FE-FB17-3590-652E-3E8B798A7870}"/>
              </a:ext>
            </a:extLst>
          </p:cNvPr>
          <p:cNvSpPr/>
          <p:nvPr/>
        </p:nvSpPr>
        <p:spPr>
          <a:xfrm>
            <a:off x="528495" y="2530181"/>
            <a:ext cx="1403475" cy="532208"/>
          </a:xfrm>
          <a:prstGeom prst="rect">
            <a:avLst/>
          </a:prstGeom>
          <a:noFill/>
          <a:ln w="28575" cap="flat">
            <a:solidFill>
              <a:srgbClr val="FFFFF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1007933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984" b="0" i="0" u="none" strike="noStrike" kern="1200" cap="none" spc="0" baseline="0">
                <a:solidFill>
                  <a:srgbClr val="FFFFFF"/>
                </a:solidFill>
                <a:uFillTx/>
                <a:latin typeface="Arial"/>
              </a:rPr>
              <a:t>QA</a:t>
            </a:r>
            <a:endParaRPr lang="ru-RU" sz="1984" b="0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" name="Номер слайда 2">
            <a:extLst>
              <a:ext uri="{FF2B5EF4-FFF2-40B4-BE49-F238E27FC236}">
                <a16:creationId xmlns:a16="http://schemas.microsoft.com/office/drawing/2014/main" id="{46CCFC80-C025-405A-515A-9499964E82B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fld id="{92B31F55-70D1-EA4D-AA31-14B528085FA6}" type="slidenum">
              <a:t>‹#›</a:t>
            </a:fld>
            <a:endParaRPr lang="ru-RU"/>
          </a:p>
        </p:txBody>
      </p:sp>
      <p:sp>
        <p:nvSpPr>
          <p:cNvPr id="6" name="Прямоугольник 6">
            <a:extLst>
              <a:ext uri="{FF2B5EF4-FFF2-40B4-BE49-F238E27FC236}">
                <a16:creationId xmlns:a16="http://schemas.microsoft.com/office/drawing/2014/main" id="{67678291-8A55-183B-A540-2B36733EB5D3}"/>
              </a:ext>
            </a:extLst>
          </p:cNvPr>
          <p:cNvSpPr/>
          <p:nvPr/>
        </p:nvSpPr>
        <p:spPr>
          <a:xfrm>
            <a:off x="16873670" y="9546"/>
            <a:ext cx="1212366" cy="881966"/>
          </a:xfrm>
          <a:prstGeom prst="rect">
            <a:avLst/>
          </a:prstGeom>
          <a:solidFill>
            <a:srgbClr val="FFFFFF"/>
          </a:solidFill>
          <a:ln w="12701" cap="flat">
            <a:solidFill>
              <a:srgbClr val="ADADAD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323" b="0" i="0" u="none" strike="noStrike" kern="1200" cap="none" spc="0" baseline="0">
                <a:solidFill>
                  <a:srgbClr val="131519"/>
                </a:solidFill>
                <a:uFillTx/>
                <a:latin typeface="Arial"/>
              </a:rPr>
              <a:t>255 255 255</a:t>
            </a:r>
            <a:endParaRPr lang="ru-RU" sz="1323" b="0" i="0" u="none" strike="noStrike" kern="1200" cap="none" spc="0" baseline="0">
              <a:solidFill>
                <a:srgbClr val="131519"/>
              </a:solidFill>
              <a:uFillTx/>
              <a:latin typeface="Arial"/>
            </a:endParaRPr>
          </a:p>
        </p:txBody>
      </p:sp>
      <p:sp>
        <p:nvSpPr>
          <p:cNvPr id="7" name="Прямоугольник 7">
            <a:extLst>
              <a:ext uri="{FF2B5EF4-FFF2-40B4-BE49-F238E27FC236}">
                <a16:creationId xmlns:a16="http://schemas.microsoft.com/office/drawing/2014/main" id="{DB30488E-13ED-4D54-9B20-166A57C779F8}"/>
              </a:ext>
            </a:extLst>
          </p:cNvPr>
          <p:cNvSpPr/>
          <p:nvPr/>
        </p:nvSpPr>
        <p:spPr>
          <a:xfrm>
            <a:off x="16873670" y="1281668"/>
            <a:ext cx="1212366" cy="881966"/>
          </a:xfrm>
          <a:prstGeom prst="rect">
            <a:avLst/>
          </a:prstGeom>
          <a:solidFill>
            <a:srgbClr val="131519"/>
          </a:solidFill>
          <a:ln w="12701" cap="flat">
            <a:solidFill>
              <a:srgbClr val="ADADAD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323" b="0" i="0" u="none" strike="noStrike" kern="1200" cap="none" spc="0" baseline="0">
                <a:solidFill>
                  <a:srgbClr val="FFFFFF"/>
                </a:solidFill>
                <a:uFillTx/>
                <a:latin typeface="Arial"/>
              </a:rPr>
              <a:t>19 21 25</a:t>
            </a:r>
            <a:endParaRPr lang="ru-RU" sz="1323" b="0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" name="Прямоугольник 8">
            <a:extLst>
              <a:ext uri="{FF2B5EF4-FFF2-40B4-BE49-F238E27FC236}">
                <a16:creationId xmlns:a16="http://schemas.microsoft.com/office/drawing/2014/main" id="{704EFF02-2EC6-8E67-DB18-6EE5D2CE4EBD}"/>
              </a:ext>
            </a:extLst>
          </p:cNvPr>
          <p:cNvSpPr/>
          <p:nvPr/>
        </p:nvSpPr>
        <p:spPr>
          <a:xfrm>
            <a:off x="16873670" y="2553791"/>
            <a:ext cx="1212366" cy="881966"/>
          </a:xfrm>
          <a:prstGeom prst="rect">
            <a:avLst/>
          </a:prstGeom>
          <a:solidFill>
            <a:srgbClr val="F6F5F4"/>
          </a:solidFill>
          <a:ln w="12701" cap="flat">
            <a:solidFill>
              <a:srgbClr val="ADADAD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323" b="0" i="0" u="none" strike="noStrike" kern="1200" cap="none" spc="0" baseline="0">
                <a:solidFill>
                  <a:srgbClr val="131519"/>
                </a:solidFill>
                <a:uFillTx/>
                <a:latin typeface="Arial"/>
              </a:rPr>
              <a:t>246 245 244</a:t>
            </a:r>
            <a:endParaRPr lang="ru-RU" sz="1323" b="0" i="0" u="none" strike="noStrike" kern="1200" cap="none" spc="0" baseline="0">
              <a:solidFill>
                <a:srgbClr val="131519"/>
              </a:solidFill>
              <a:uFillTx/>
              <a:latin typeface="Arial"/>
            </a:endParaRPr>
          </a:p>
        </p:txBody>
      </p:sp>
      <p:sp>
        <p:nvSpPr>
          <p:cNvPr id="9" name="Прямоугольник 9">
            <a:extLst>
              <a:ext uri="{FF2B5EF4-FFF2-40B4-BE49-F238E27FC236}">
                <a16:creationId xmlns:a16="http://schemas.microsoft.com/office/drawing/2014/main" id="{C8B2C016-FBEC-3FBF-7D7E-067FB89EAE3E}"/>
              </a:ext>
            </a:extLst>
          </p:cNvPr>
          <p:cNvSpPr/>
          <p:nvPr/>
        </p:nvSpPr>
        <p:spPr>
          <a:xfrm>
            <a:off x="16873670" y="3825913"/>
            <a:ext cx="1212366" cy="881966"/>
          </a:xfrm>
          <a:prstGeom prst="rect">
            <a:avLst/>
          </a:prstGeom>
          <a:solidFill>
            <a:srgbClr val="F5913A"/>
          </a:solidFill>
          <a:ln w="12701" cap="flat">
            <a:solidFill>
              <a:srgbClr val="ADADAD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323" b="0" i="0" u="none" strike="noStrike" kern="1200" cap="none" spc="0" baseline="0">
                <a:solidFill>
                  <a:srgbClr val="FFFFFF"/>
                </a:solidFill>
                <a:uFillTx/>
                <a:latin typeface="Arial"/>
              </a:rPr>
              <a:t>245 145 58</a:t>
            </a:r>
            <a:endParaRPr lang="ru-RU" sz="1323" b="0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0" name="Прямоугольник 10">
            <a:extLst>
              <a:ext uri="{FF2B5EF4-FFF2-40B4-BE49-F238E27FC236}">
                <a16:creationId xmlns:a16="http://schemas.microsoft.com/office/drawing/2014/main" id="{0A0E80AB-E98B-2143-671D-9E4D6D674A54}"/>
              </a:ext>
            </a:extLst>
          </p:cNvPr>
          <p:cNvSpPr/>
          <p:nvPr/>
        </p:nvSpPr>
        <p:spPr>
          <a:xfrm>
            <a:off x="16873670" y="5091882"/>
            <a:ext cx="1212366" cy="881966"/>
          </a:xfrm>
          <a:prstGeom prst="rect">
            <a:avLst/>
          </a:prstGeom>
          <a:solidFill>
            <a:srgbClr val="C14848"/>
          </a:solidFill>
          <a:ln w="12701" cap="flat">
            <a:solidFill>
              <a:srgbClr val="ADADAD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323" b="0" i="0" u="none" strike="noStrike" kern="1200" cap="none" spc="0" baseline="0">
                <a:solidFill>
                  <a:srgbClr val="FFFFFF"/>
                </a:solidFill>
                <a:uFillTx/>
                <a:latin typeface="Arial"/>
              </a:rPr>
              <a:t>193 72 72</a:t>
            </a:r>
            <a:endParaRPr lang="ru-RU" sz="1323" b="0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1" name="Прямоугольник 13">
            <a:extLst>
              <a:ext uri="{FF2B5EF4-FFF2-40B4-BE49-F238E27FC236}">
                <a16:creationId xmlns:a16="http://schemas.microsoft.com/office/drawing/2014/main" id="{21E1B076-4901-4246-77A9-F9865E1DD6D0}"/>
              </a:ext>
            </a:extLst>
          </p:cNvPr>
          <p:cNvSpPr/>
          <p:nvPr/>
        </p:nvSpPr>
        <p:spPr>
          <a:xfrm>
            <a:off x="16873670" y="6370149"/>
            <a:ext cx="1212366" cy="881966"/>
          </a:xfrm>
          <a:prstGeom prst="rect">
            <a:avLst/>
          </a:prstGeom>
          <a:solidFill>
            <a:srgbClr val="1AA5E7"/>
          </a:solidFill>
          <a:ln w="12701" cap="flat">
            <a:solidFill>
              <a:srgbClr val="ADADAD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323" b="0" i="0" u="none" strike="noStrike" kern="1200" cap="none" spc="0" baseline="0">
                <a:solidFill>
                  <a:srgbClr val="FFFFFF"/>
                </a:solidFill>
                <a:uFillTx/>
                <a:latin typeface="Arial"/>
              </a:rPr>
              <a:t>26 165 231</a:t>
            </a:r>
            <a:endParaRPr lang="ru-RU" sz="1323" b="0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2" name="Прямоугольник 15">
            <a:extLst>
              <a:ext uri="{FF2B5EF4-FFF2-40B4-BE49-F238E27FC236}">
                <a16:creationId xmlns:a16="http://schemas.microsoft.com/office/drawing/2014/main" id="{40871BB4-49C1-6200-614D-04B444F79177}"/>
              </a:ext>
            </a:extLst>
          </p:cNvPr>
          <p:cNvSpPr/>
          <p:nvPr/>
        </p:nvSpPr>
        <p:spPr>
          <a:xfrm>
            <a:off x="18802642" y="9546"/>
            <a:ext cx="1212366" cy="881966"/>
          </a:xfrm>
          <a:prstGeom prst="rect">
            <a:avLst/>
          </a:prstGeom>
          <a:solidFill>
            <a:srgbClr val="ECECEC"/>
          </a:solidFill>
          <a:ln w="12701" cap="flat">
            <a:solidFill>
              <a:srgbClr val="ADADAD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323" b="0" i="0" u="none" strike="noStrike" kern="1200" cap="none" spc="0" baseline="0">
                <a:solidFill>
                  <a:srgbClr val="131519"/>
                </a:solidFill>
                <a:uFillTx/>
                <a:latin typeface="Arial"/>
              </a:rPr>
              <a:t>236 236 236</a:t>
            </a:r>
            <a:endParaRPr lang="ru-RU" sz="1323" b="0" i="0" u="none" strike="noStrike" kern="1200" cap="none" spc="0" baseline="0">
              <a:solidFill>
                <a:srgbClr val="131519"/>
              </a:solidFill>
              <a:uFillTx/>
              <a:latin typeface="Arial"/>
            </a:endParaRPr>
          </a:p>
        </p:txBody>
      </p:sp>
      <p:sp>
        <p:nvSpPr>
          <p:cNvPr id="13" name="Прямоугольник 16">
            <a:extLst>
              <a:ext uri="{FF2B5EF4-FFF2-40B4-BE49-F238E27FC236}">
                <a16:creationId xmlns:a16="http://schemas.microsoft.com/office/drawing/2014/main" id="{6184BDDF-5C34-C5C9-A840-A8C16746A96E}"/>
              </a:ext>
            </a:extLst>
          </p:cNvPr>
          <p:cNvSpPr/>
          <p:nvPr/>
        </p:nvSpPr>
        <p:spPr>
          <a:xfrm>
            <a:off x="18802642" y="1281668"/>
            <a:ext cx="1212366" cy="881966"/>
          </a:xfrm>
          <a:prstGeom prst="rect">
            <a:avLst/>
          </a:prstGeom>
          <a:solidFill>
            <a:srgbClr val="FFFFFF"/>
          </a:solidFill>
          <a:ln w="12701" cap="flat">
            <a:solidFill>
              <a:srgbClr val="ADADAD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323" b="0" i="0" u="none" strike="noStrike" kern="1200" cap="none" spc="0" baseline="0">
              <a:solidFill>
                <a:srgbClr val="131519"/>
              </a:solidFill>
              <a:uFillTx/>
              <a:latin typeface="Arial"/>
            </a:endParaRPr>
          </a:p>
        </p:txBody>
      </p:sp>
      <p:sp>
        <p:nvSpPr>
          <p:cNvPr id="14" name="Прямоугольник 17">
            <a:extLst>
              <a:ext uri="{FF2B5EF4-FFF2-40B4-BE49-F238E27FC236}">
                <a16:creationId xmlns:a16="http://schemas.microsoft.com/office/drawing/2014/main" id="{922F004B-687F-EEF3-D595-E9916D59EDCB}"/>
              </a:ext>
            </a:extLst>
          </p:cNvPr>
          <p:cNvSpPr/>
          <p:nvPr/>
        </p:nvSpPr>
        <p:spPr>
          <a:xfrm>
            <a:off x="18802642" y="2553791"/>
            <a:ext cx="1212366" cy="881966"/>
          </a:xfrm>
          <a:prstGeom prst="rect">
            <a:avLst/>
          </a:prstGeom>
          <a:solidFill>
            <a:srgbClr val="FFFFFF"/>
          </a:solidFill>
          <a:ln w="12701" cap="flat">
            <a:solidFill>
              <a:srgbClr val="ADADAD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323" b="0" i="0" u="none" strike="noStrike" kern="1200" cap="none" spc="0" baseline="0">
              <a:solidFill>
                <a:srgbClr val="131519"/>
              </a:solidFill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9673701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EA4691-6ADA-92CE-6D67-7117F1EA0AD0}"/>
              </a:ext>
            </a:extLst>
          </p:cNvPr>
          <p:cNvSpPr txBox="1">
            <a:spLocks noGrp="1"/>
          </p:cNvSpPr>
          <p:nvPr>
            <p:ph type="dt" sz="quarter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800" b="0" i="0" u="none" strike="noStrike" kern="1200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B41C58-CFA3-DE47-32E0-A9909EE3C18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800" b="0" i="0" u="none" strike="noStrike" kern="1200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0BC757-6958-AC87-F2D3-6EA0C125D7F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406C2CF-B4F9-724C-B1C7-8661DE1FF916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422022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Белый слайд с заголовк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3">
            <a:extLst>
              <a:ext uri="{FF2B5EF4-FFF2-40B4-BE49-F238E27FC236}">
                <a16:creationId xmlns:a16="http://schemas.microsoft.com/office/drawing/2014/main" id="{FD19AEA5-1D9C-4980-5CBF-0E53BD66A0F0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21090" y="746863"/>
            <a:ext cx="10704323" cy="51969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lvl1pPr marL="0" marR="0" lvl="0" indent="0" defTabSz="1007933" fontAlgn="auto">
              <a:spcBef>
                <a:spcPts val="1105"/>
              </a:spcBef>
              <a:spcAft>
                <a:spcPts val="0"/>
              </a:spcAft>
              <a:buNone/>
              <a:tabLst/>
              <a:defRPr lang="ru-RU" sz="3086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Заголовок</a:t>
            </a:r>
          </a:p>
        </p:txBody>
      </p:sp>
      <p:sp>
        <p:nvSpPr>
          <p:cNvPr id="3" name="Текст 9">
            <a:extLst>
              <a:ext uri="{FF2B5EF4-FFF2-40B4-BE49-F238E27FC236}">
                <a16:creationId xmlns:a16="http://schemas.microsoft.com/office/drawing/2014/main" id="{4DE48EC1-84AA-D7D4-D024-9D598B093616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21968" y="349986"/>
            <a:ext cx="2531534" cy="2755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lvl1pPr marL="0" marR="0" lvl="0" indent="-251981" defTabSz="1007933" fontAlgn="auto">
              <a:spcBef>
                <a:spcPts val="1105"/>
              </a:spcBef>
              <a:spcAft>
                <a:spcPts val="0"/>
              </a:spcAft>
              <a:buNone/>
              <a:tabLst/>
              <a:defRPr lang="ru-RU" sz="132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Раздел презентации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DBD3296-87F4-4ABA-FA49-8FF6F8CCD03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6FCE498-9145-6146-BB57-F59EF6DA3AA0}" type="slidenum">
              <a:t>‹#›</a:t>
            </a:fld>
            <a:endParaRPr lang="ru-RU"/>
          </a:p>
        </p:txBody>
      </p:sp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F00AA696-6949-DCBA-1BDD-ECD92EFE9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572862">
            <a:off x="-3527856" y="4955690"/>
            <a:ext cx="7055711" cy="7055894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937837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Выдача практи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7">
            <a:extLst>
              <a:ext uri="{FF2B5EF4-FFF2-40B4-BE49-F238E27FC236}">
                <a16:creationId xmlns:a16="http://schemas.microsoft.com/office/drawing/2014/main" id="{9EADCF62-4343-DD21-102B-80A51C490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572862">
            <a:off x="-3527856" y="4955690"/>
            <a:ext cx="7055711" cy="7055894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Текст 3">
            <a:extLst>
              <a:ext uri="{FF2B5EF4-FFF2-40B4-BE49-F238E27FC236}">
                <a16:creationId xmlns:a16="http://schemas.microsoft.com/office/drawing/2014/main" id="{BD103660-FBD0-6E3F-AA83-29D6034A5F2B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21090" y="746863"/>
            <a:ext cx="10704323" cy="51969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lvl1pPr marL="0" marR="0" lvl="0" indent="0" defTabSz="1007933" fontAlgn="auto">
              <a:spcBef>
                <a:spcPts val="1105"/>
              </a:spcBef>
              <a:spcAft>
                <a:spcPts val="0"/>
              </a:spcAft>
              <a:buNone/>
              <a:tabLst/>
              <a:defRPr lang="ru-RU" sz="3086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Заголовок</a:t>
            </a:r>
          </a:p>
        </p:txBody>
      </p:sp>
      <p:sp>
        <p:nvSpPr>
          <p:cNvPr id="4" name="Текст 9">
            <a:extLst>
              <a:ext uri="{FF2B5EF4-FFF2-40B4-BE49-F238E27FC236}">
                <a16:creationId xmlns:a16="http://schemas.microsoft.com/office/drawing/2014/main" id="{13624F1C-FF8B-B4F5-EC35-020B407759E4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21968" y="349986"/>
            <a:ext cx="2531534" cy="2755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lvl1pPr marL="0" marR="0" lvl="0" indent="-251981" defTabSz="1007933" fontAlgn="auto">
              <a:spcBef>
                <a:spcPts val="1105"/>
              </a:spcBef>
              <a:spcAft>
                <a:spcPts val="0"/>
              </a:spcAft>
              <a:buNone/>
              <a:tabLst/>
              <a:defRPr lang="ru-RU" sz="132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Раздел презентации</a:t>
            </a:r>
          </a:p>
        </p:txBody>
      </p:sp>
      <p:sp>
        <p:nvSpPr>
          <p:cNvPr id="5" name="Номер слайда 3">
            <a:extLst>
              <a:ext uri="{FF2B5EF4-FFF2-40B4-BE49-F238E27FC236}">
                <a16:creationId xmlns:a16="http://schemas.microsoft.com/office/drawing/2014/main" id="{65E97278-336F-FF85-8628-FBFB302FC8B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EE8C9FF-B6E7-F649-9B87-BF0DC1978F03}" type="slidenum">
              <a:t>‹#›</a:t>
            </a:fld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A88AFFB6-96FD-EF36-34CC-6337E602C89E}"/>
              </a:ext>
            </a:extLst>
          </p:cNvPr>
          <p:cNvSpPr/>
          <p:nvPr/>
        </p:nvSpPr>
        <p:spPr>
          <a:xfrm>
            <a:off x="481687" y="1805921"/>
            <a:ext cx="8796875" cy="5403765"/>
          </a:xfrm>
          <a:custGeom>
            <a:avLst>
              <a:gd name="f0" fmla="val 1213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ECECEC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1007933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984" b="0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452327-D05B-E6DC-F958-3A37377FE189}"/>
              </a:ext>
            </a:extLst>
          </p:cNvPr>
          <p:cNvSpPr txBox="1"/>
          <p:nvPr/>
        </p:nvSpPr>
        <p:spPr>
          <a:xfrm>
            <a:off x="829360" y="1935464"/>
            <a:ext cx="7985116" cy="405982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1007933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1764" b="1" i="0" u="none" strike="noStrike" kern="1200" cap="none" spc="0" baseline="0">
                <a:solidFill>
                  <a:srgbClr val="151515"/>
                </a:solidFill>
                <a:uFillTx/>
                <a:latin typeface="Arial"/>
              </a:rPr>
              <a:t>Задачи (что делаем):</a:t>
            </a:r>
          </a:p>
          <a:p>
            <a:pPr marL="0" marR="0" lvl="0" indent="0" algn="l" defTabSz="1007933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764" b="1" i="0" u="none" strike="noStrike" kern="1200" cap="none" spc="0" baseline="0">
              <a:solidFill>
                <a:srgbClr val="151515"/>
              </a:solidFill>
              <a:uFillTx/>
              <a:latin typeface="Arial"/>
            </a:endParaRPr>
          </a:p>
          <a:p>
            <a:pPr marL="0" marR="0" lvl="0" indent="0" algn="l" defTabSz="1007933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764" b="1" i="0" u="none" strike="noStrike" kern="1200" cap="none" spc="0" baseline="0">
              <a:solidFill>
                <a:srgbClr val="151515"/>
              </a:solidFill>
              <a:uFillTx/>
              <a:latin typeface="Arial"/>
            </a:endParaRPr>
          </a:p>
          <a:p>
            <a:pPr marL="0" marR="0" lvl="0" indent="0" algn="l" defTabSz="1007933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764" b="1" i="0" u="none" strike="noStrike" kern="1200" cap="none" spc="0" baseline="0">
              <a:solidFill>
                <a:srgbClr val="151515"/>
              </a:solidFill>
              <a:uFillTx/>
              <a:latin typeface="Arial"/>
            </a:endParaRPr>
          </a:p>
          <a:p>
            <a:pPr marL="0" marR="0" lvl="0" indent="0" algn="l" defTabSz="1007933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764" b="1" i="0" u="none" strike="noStrike" kern="1200" cap="none" spc="0" baseline="0">
              <a:solidFill>
                <a:srgbClr val="151515"/>
              </a:solidFill>
              <a:uFillTx/>
              <a:latin typeface="Arial"/>
            </a:endParaRPr>
          </a:p>
          <a:p>
            <a:pPr marL="0" marR="0" lvl="0" indent="0" algn="l" defTabSz="1007933" rtl="0" fontAlgn="auto" hangingPunct="1">
              <a:lnSpc>
                <a:spcPct val="100000"/>
              </a:lnSpc>
              <a:spcBef>
                <a:spcPts val="132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1764" b="1" i="0" u="none" strike="noStrike" kern="1200" cap="none" spc="0" baseline="0">
                <a:solidFill>
                  <a:srgbClr val="151515"/>
                </a:solidFill>
                <a:uFillTx/>
                <a:latin typeface="Arial"/>
              </a:rPr>
              <a:t>Зачем делаем</a:t>
            </a:r>
            <a:r>
              <a:rPr lang="en-US" sz="1764" b="1" i="0" u="none" strike="noStrike" kern="1200" cap="none" spc="0" baseline="0">
                <a:solidFill>
                  <a:srgbClr val="151515"/>
                </a:solidFill>
                <a:uFillTx/>
                <a:latin typeface="Arial"/>
              </a:rPr>
              <a:t>?</a:t>
            </a:r>
            <a:endParaRPr lang="ru-RU" sz="1764" b="1" i="0" u="none" strike="noStrike" kern="1200" cap="none" spc="0" baseline="0">
              <a:solidFill>
                <a:srgbClr val="151515"/>
              </a:solidFill>
              <a:uFillTx/>
              <a:latin typeface="Arial"/>
            </a:endParaRPr>
          </a:p>
          <a:p>
            <a:pPr marL="0" marR="0" lvl="0" indent="0" algn="l" defTabSz="1007933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764" b="1" i="0" u="none" strike="noStrike" kern="1200" cap="none" spc="0" baseline="0">
              <a:solidFill>
                <a:srgbClr val="151515"/>
              </a:solidFill>
              <a:uFillTx/>
              <a:latin typeface="Arial"/>
            </a:endParaRPr>
          </a:p>
          <a:p>
            <a:pPr marL="0" marR="0" lvl="0" indent="0" algn="l" defTabSz="1007933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764" b="1" i="0" u="none" strike="noStrike" kern="1200" cap="none" spc="0" baseline="0">
              <a:solidFill>
                <a:srgbClr val="151515"/>
              </a:solidFill>
              <a:uFillTx/>
              <a:latin typeface="Arial"/>
            </a:endParaRPr>
          </a:p>
          <a:p>
            <a:pPr marL="0" marR="0" lvl="0" indent="0" algn="l" defTabSz="1007933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764" b="1" i="0" u="none" strike="noStrike" kern="1200" cap="none" spc="0" baseline="0">
              <a:solidFill>
                <a:srgbClr val="151515"/>
              </a:solidFill>
              <a:uFillTx/>
              <a:latin typeface="Arial"/>
            </a:endParaRPr>
          </a:p>
          <a:p>
            <a:pPr marL="0" marR="0" lvl="0" indent="0" algn="l" defTabSz="1007933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1764" b="1" i="0" u="none" strike="noStrike" kern="1200" cap="none" spc="0" baseline="0">
                <a:solidFill>
                  <a:srgbClr val="151515"/>
                </a:solidFill>
                <a:uFillTx/>
                <a:latin typeface="Arial"/>
              </a:rPr>
              <a:t>Цель:</a:t>
            </a:r>
          </a:p>
          <a:p>
            <a:pPr marL="0" marR="0" lvl="0" indent="0" algn="l" defTabSz="1007933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764" b="0" i="0" u="none" strike="noStrike" kern="1200" cap="none" spc="0" baseline="0">
              <a:solidFill>
                <a:srgbClr val="151515"/>
              </a:solidFill>
              <a:uFillTx/>
              <a:latin typeface="Arial"/>
            </a:endParaRPr>
          </a:p>
          <a:p>
            <a:pPr marL="0" marR="0" lvl="0" indent="0" algn="l" defTabSz="1007933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764" b="0" i="0" u="none" strike="noStrike" kern="1200" cap="none" spc="0" baseline="0">
              <a:solidFill>
                <a:srgbClr val="151515"/>
              </a:solidFill>
              <a:uFillTx/>
              <a:latin typeface="Arial"/>
            </a:endParaRPr>
          </a:p>
          <a:p>
            <a:pPr marL="0" marR="0" lvl="0" indent="0" algn="l" defTabSz="1007933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764" b="0" i="0" u="none" strike="noStrike" kern="1200" cap="none" spc="0" baseline="0">
              <a:solidFill>
                <a:srgbClr val="151515"/>
              </a:solidFill>
              <a:uFillTx/>
              <a:latin typeface="Arial"/>
            </a:endParaRPr>
          </a:p>
          <a:p>
            <a:pPr marL="0" marR="0" lvl="0" indent="0" algn="l" defTabSz="1007933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1764" b="1" i="0" u="none" strike="noStrike" kern="1200" cap="none" spc="0" baseline="0">
                <a:solidFill>
                  <a:srgbClr val="151515"/>
                </a:solidFill>
                <a:uFillTx/>
                <a:latin typeface="Arial"/>
              </a:rPr>
              <a:t>План практики:</a:t>
            </a:r>
          </a:p>
        </p:txBody>
      </p:sp>
      <p:sp>
        <p:nvSpPr>
          <p:cNvPr id="8" name="Текст 2">
            <a:extLst>
              <a:ext uri="{FF2B5EF4-FFF2-40B4-BE49-F238E27FC236}">
                <a16:creationId xmlns:a16="http://schemas.microsoft.com/office/drawing/2014/main" id="{D4888F17-6A4A-F3BE-D3A7-FC515FAAADBB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852732" y="2332195"/>
            <a:ext cx="5856658" cy="100016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251981" marR="0" lvl="0" indent="-251981" defTabSz="1007933" fontAlgn="auto">
              <a:spcBef>
                <a:spcPts val="0"/>
              </a:spcBef>
              <a:spcAft>
                <a:spcPts val="660"/>
              </a:spcAft>
              <a:buSzPct val="100000"/>
              <a:buFont typeface="Wingdings" pitchFamily="2"/>
              <a:buChar char="§"/>
              <a:tabLst/>
              <a:defRPr lang="ru-RU" sz="132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Напиши 2-3 задачи </a:t>
            </a:r>
          </a:p>
        </p:txBody>
      </p:sp>
      <p:sp>
        <p:nvSpPr>
          <p:cNvPr id="9" name="Текст 2">
            <a:extLst>
              <a:ext uri="{FF2B5EF4-FFF2-40B4-BE49-F238E27FC236}">
                <a16:creationId xmlns:a16="http://schemas.microsoft.com/office/drawing/2014/main" id="{383125CA-25F2-5B2E-9049-F731FD83FF5D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842235" y="3762472"/>
            <a:ext cx="5867156" cy="60483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defTabSz="1007933" fontAlgn="auto">
              <a:spcBef>
                <a:spcPts val="0"/>
              </a:spcBef>
              <a:spcAft>
                <a:spcPts val="660"/>
              </a:spcAft>
              <a:buNone/>
              <a:tabLst/>
              <a:defRPr lang="ru-RU" sz="132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Напиши зачем делаем и это поможет командам в проекте</a:t>
            </a:r>
          </a:p>
        </p:txBody>
      </p:sp>
      <p:sp>
        <p:nvSpPr>
          <p:cNvPr id="10" name="Текст 2">
            <a:extLst>
              <a:ext uri="{FF2B5EF4-FFF2-40B4-BE49-F238E27FC236}">
                <a16:creationId xmlns:a16="http://schemas.microsoft.com/office/drawing/2014/main" id="{6F410725-1D08-F37E-F262-7C554357DBA1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820235" y="4828928"/>
            <a:ext cx="5867156" cy="60483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defTabSz="1007933" fontAlgn="auto">
              <a:spcBef>
                <a:spcPts val="0"/>
              </a:spcBef>
              <a:spcAft>
                <a:spcPts val="660"/>
              </a:spcAft>
              <a:buNone/>
              <a:tabLst/>
              <a:defRPr lang="ru-RU" sz="132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Какую цель преследуем</a:t>
            </a:r>
            <a:r>
              <a:rPr lang="en-US"/>
              <a:t>?</a:t>
            </a:r>
            <a:endParaRPr lang="ru-RU"/>
          </a:p>
        </p:txBody>
      </p:sp>
      <p:sp>
        <p:nvSpPr>
          <p:cNvPr id="11" name="Текст 2">
            <a:extLst>
              <a:ext uri="{FF2B5EF4-FFF2-40B4-BE49-F238E27FC236}">
                <a16:creationId xmlns:a16="http://schemas.microsoft.com/office/drawing/2014/main" id="{027DBF4B-D859-824F-AC35-8CAAC66E414C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821231" y="5919944"/>
            <a:ext cx="5867156" cy="105058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defTabSz="1007933" fontAlgn="auto">
              <a:spcBef>
                <a:spcPts val="0"/>
              </a:spcBef>
              <a:spcAft>
                <a:spcPts val="660"/>
              </a:spcAft>
              <a:buNone/>
              <a:tabLst/>
              <a:defRPr lang="ru-RU" sz="132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1 мин – делаем то-то</a:t>
            </a:r>
            <a:br>
              <a:rPr lang="ru-RU"/>
            </a:br>
            <a:r>
              <a:rPr lang="ru-RU"/>
              <a:t>10 мин – делаем то-то</a:t>
            </a:r>
            <a:br>
              <a:rPr lang="ru-RU"/>
            </a:br>
            <a:r>
              <a:rPr lang="ru-RU"/>
              <a:t>и т.д.</a:t>
            </a:r>
          </a:p>
        </p:txBody>
      </p:sp>
    </p:spTree>
    <p:extLst>
      <p:ext uri="{BB962C8B-B14F-4D97-AF65-F5344CB8AC3E}">
        <p14:creationId xmlns:p14="http://schemas.microsoft.com/office/powerpoint/2010/main" val="1084712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лючевая мысл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3">
            <a:extLst>
              <a:ext uri="{FF2B5EF4-FFF2-40B4-BE49-F238E27FC236}">
                <a16:creationId xmlns:a16="http://schemas.microsoft.com/office/drawing/2014/main" id="{67F20BBE-81F0-19FE-4171-5CC0743AAC75}"/>
              </a:ext>
            </a:extLst>
          </p:cNvPr>
          <p:cNvSpPr/>
          <p:nvPr/>
        </p:nvSpPr>
        <p:spPr>
          <a:xfrm>
            <a:off x="0" y="0"/>
            <a:ext cx="13439778" cy="7559673"/>
          </a:xfrm>
          <a:prstGeom prst="rect">
            <a:avLst/>
          </a:prstGeom>
          <a:solidFill>
            <a:srgbClr val="001E47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1007933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984" b="0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" name="Прямоугольник 5">
            <a:extLst>
              <a:ext uri="{FF2B5EF4-FFF2-40B4-BE49-F238E27FC236}">
                <a16:creationId xmlns:a16="http://schemas.microsoft.com/office/drawing/2014/main" id="{55BB8A7A-5CA8-9E8A-BBD5-65360AF47E9E}"/>
              </a:ext>
            </a:extLst>
          </p:cNvPr>
          <p:cNvSpPr/>
          <p:nvPr/>
        </p:nvSpPr>
        <p:spPr>
          <a:xfrm>
            <a:off x="-2504276" y="-1131131"/>
            <a:ext cx="17888343" cy="10061929"/>
          </a:xfrm>
          <a:prstGeom prst="rect">
            <a:avLst/>
          </a:prstGeom>
          <a:blipFill>
            <a:blip r:embed="rId2">
              <a:alphaModFix amt="21000"/>
            </a:blip>
            <a:stretch>
              <a:fillRect/>
            </a:stretch>
          </a:blip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1007933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984" b="0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" name="Прямоугольник: скругленные углы 4">
            <a:extLst>
              <a:ext uri="{FF2B5EF4-FFF2-40B4-BE49-F238E27FC236}">
                <a16:creationId xmlns:a16="http://schemas.microsoft.com/office/drawing/2014/main" id="{64D8D0CD-8F8D-2DDD-FFC1-45519B5FC568}"/>
              </a:ext>
            </a:extLst>
          </p:cNvPr>
          <p:cNvSpPr/>
          <p:nvPr/>
        </p:nvSpPr>
        <p:spPr>
          <a:xfrm>
            <a:off x="3179963" y="2241651"/>
            <a:ext cx="7127473" cy="2988853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6F5F4"/>
          </a:solidFill>
          <a:ln w="12701" cap="flat">
            <a:solidFill>
              <a:srgbClr val="ADADAD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2645" b="1" i="0" u="none" strike="noStrike" kern="1200" cap="none" spc="0" baseline="0">
              <a:solidFill>
                <a:srgbClr val="131519"/>
              </a:solidFill>
              <a:uFillTx/>
              <a:latin typeface="Arial"/>
            </a:endParaRPr>
          </a:p>
        </p:txBody>
      </p:sp>
      <p:sp>
        <p:nvSpPr>
          <p:cNvPr id="5" name="Номер слайда 2">
            <a:extLst>
              <a:ext uri="{FF2B5EF4-FFF2-40B4-BE49-F238E27FC236}">
                <a16:creationId xmlns:a16="http://schemas.microsoft.com/office/drawing/2014/main" id="{762FD73E-5E53-C6E0-1843-805E284A938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fld id="{C550805A-7E26-174C-9EB0-B1441AC499AA}" type="slidenum">
              <a:t>‹#›</a:t>
            </a:fld>
            <a:endParaRPr lang="ru-RU"/>
          </a:p>
        </p:txBody>
      </p:sp>
      <p:sp>
        <p:nvSpPr>
          <p:cNvPr id="6" name="Текст 8">
            <a:extLst>
              <a:ext uri="{FF2B5EF4-FFF2-40B4-BE49-F238E27FC236}">
                <a16:creationId xmlns:a16="http://schemas.microsoft.com/office/drawing/2014/main" id="{3B8CA61D-5F37-D89B-64AF-EB1BC1558941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3427747" y="2808268"/>
            <a:ext cx="6631896" cy="178565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1007933" fontAlgn="auto">
              <a:spcBef>
                <a:spcPts val="1105"/>
              </a:spcBef>
              <a:spcAft>
                <a:spcPts val="0"/>
              </a:spcAft>
              <a:buNone/>
              <a:tabLst/>
              <a:defRPr lang="ru-RU" sz="2645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НАПИШИ СЮДА КЛЮЧЕВУЮ ИДЕЮ</a:t>
            </a:r>
            <a:r>
              <a:rPr lang="en-US"/>
              <a:t>/</a:t>
            </a:r>
            <a:r>
              <a:rPr lang="ru-RU"/>
              <a:t>МЫСЛЬ</a:t>
            </a:r>
            <a:r>
              <a:rPr lang="en-US"/>
              <a:t>/</a:t>
            </a:r>
            <a:r>
              <a:rPr lang="ru-RU"/>
              <a:t>ТЕЗИС</a:t>
            </a:r>
          </a:p>
        </p:txBody>
      </p:sp>
    </p:spTree>
    <p:extLst>
      <p:ext uri="{BB962C8B-B14F-4D97-AF65-F5344CB8AC3E}">
        <p14:creationId xmlns:p14="http://schemas.microsoft.com/office/powerpoint/2010/main" val="729469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ля ключевых иде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3">
            <a:extLst>
              <a:ext uri="{FF2B5EF4-FFF2-40B4-BE49-F238E27FC236}">
                <a16:creationId xmlns:a16="http://schemas.microsoft.com/office/drawing/2014/main" id="{B511CA69-9DE3-7F3A-656B-592FBFBC26E3}"/>
              </a:ext>
            </a:extLst>
          </p:cNvPr>
          <p:cNvSpPr/>
          <p:nvPr/>
        </p:nvSpPr>
        <p:spPr>
          <a:xfrm>
            <a:off x="0" y="0"/>
            <a:ext cx="13439778" cy="7559673"/>
          </a:xfrm>
          <a:prstGeom prst="rect">
            <a:avLst/>
          </a:prstGeom>
          <a:solidFill>
            <a:srgbClr val="001E47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1007933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984" b="0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4756CEF7-9585-00AB-128B-F0F0B6C3A95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fld id="{D9068A39-996C-8544-8F59-D1198DA8EB11}" type="slidenum">
              <a:t>‹#›</a:t>
            </a:fld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CD5867B-92CB-8083-4236-515988B19852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21090" y="746863"/>
            <a:ext cx="10704323" cy="51969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lvl1pPr marL="0" marR="0" lvl="0" indent="0" defTabSz="1007933" fontAlgn="auto">
              <a:spcBef>
                <a:spcPts val="1105"/>
              </a:spcBef>
              <a:spcAft>
                <a:spcPts val="0"/>
              </a:spcAft>
              <a:buNone/>
              <a:tabLst/>
              <a:defRPr lang="ru-RU" sz="3086" b="1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Заголовок</a:t>
            </a:r>
          </a:p>
        </p:txBody>
      </p:sp>
      <p:sp>
        <p:nvSpPr>
          <p:cNvPr id="5" name="Текст 9">
            <a:extLst>
              <a:ext uri="{FF2B5EF4-FFF2-40B4-BE49-F238E27FC236}">
                <a16:creationId xmlns:a16="http://schemas.microsoft.com/office/drawing/2014/main" id="{3FADD6AC-46AC-69C9-740B-5BE78E49D9DD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21968" y="349986"/>
            <a:ext cx="2531534" cy="2755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lvl1pPr marL="0" marR="0" lvl="0" indent="-251981" defTabSz="1007933" fontAlgn="auto">
              <a:spcBef>
                <a:spcPts val="1105"/>
              </a:spcBef>
              <a:spcAft>
                <a:spcPts val="0"/>
              </a:spcAft>
              <a:buNone/>
              <a:tabLst/>
              <a:defRPr lang="ru-RU" sz="1323" b="0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Раздел презентации</a:t>
            </a:r>
          </a:p>
        </p:txBody>
      </p:sp>
    </p:spTree>
    <p:extLst>
      <p:ext uri="{BB962C8B-B14F-4D97-AF65-F5344CB8AC3E}">
        <p14:creationId xmlns:p14="http://schemas.microsoft.com/office/powerpoint/2010/main" val="2541252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ля ключевых идей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3">
            <a:extLst>
              <a:ext uri="{FF2B5EF4-FFF2-40B4-BE49-F238E27FC236}">
                <a16:creationId xmlns:a16="http://schemas.microsoft.com/office/drawing/2014/main" id="{292EE289-912C-B8CC-C175-B67889835E6B}"/>
              </a:ext>
            </a:extLst>
          </p:cNvPr>
          <p:cNvSpPr/>
          <p:nvPr/>
        </p:nvSpPr>
        <p:spPr>
          <a:xfrm>
            <a:off x="0" y="0"/>
            <a:ext cx="13439778" cy="7559673"/>
          </a:xfrm>
          <a:prstGeom prst="rect">
            <a:avLst/>
          </a:prstGeom>
          <a:solidFill>
            <a:srgbClr val="001E47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1007933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984" b="0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CD06F2EC-251D-899F-1084-E0FDF820DA1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fld id="{CA9E33CC-CF0D-2841-AB43-61623E39E130}" type="slidenum">
              <a:t>‹#›</a:t>
            </a:fld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3E125F1-1468-DABA-7D45-394F0BA0CE63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21090" y="746863"/>
            <a:ext cx="10704323" cy="51969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lvl1pPr marL="0" marR="0" lvl="0" indent="0" defTabSz="1007933" fontAlgn="auto">
              <a:spcBef>
                <a:spcPts val="1105"/>
              </a:spcBef>
              <a:spcAft>
                <a:spcPts val="0"/>
              </a:spcAft>
              <a:buNone/>
              <a:tabLst/>
              <a:defRPr lang="ru-RU" sz="3086" b="1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Заголовок</a:t>
            </a:r>
          </a:p>
        </p:txBody>
      </p:sp>
      <p:sp>
        <p:nvSpPr>
          <p:cNvPr id="5" name="Текст 9">
            <a:extLst>
              <a:ext uri="{FF2B5EF4-FFF2-40B4-BE49-F238E27FC236}">
                <a16:creationId xmlns:a16="http://schemas.microsoft.com/office/drawing/2014/main" id="{850717C9-5492-DAE2-7AC7-EBE72984C7E5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21968" y="349986"/>
            <a:ext cx="2531534" cy="2755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lvl1pPr marL="0" marR="0" lvl="0" indent="-251981" defTabSz="1007933" fontAlgn="auto">
              <a:spcBef>
                <a:spcPts val="1105"/>
              </a:spcBef>
              <a:spcAft>
                <a:spcPts val="0"/>
              </a:spcAft>
              <a:buNone/>
              <a:tabLst/>
              <a:defRPr lang="ru-RU" sz="1323" b="0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Раздел презентации</a:t>
            </a:r>
          </a:p>
        </p:txBody>
      </p:sp>
      <p:pic>
        <p:nvPicPr>
          <p:cNvPr id="6" name="Рисунок 7">
            <a:extLst>
              <a:ext uri="{FF2B5EF4-FFF2-40B4-BE49-F238E27FC236}">
                <a16:creationId xmlns:a16="http://schemas.microsoft.com/office/drawing/2014/main" id="{773D6BE4-8A4A-B3D7-FB13-CD89E29B1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4703724">
            <a:off x="8918874" y="4207428"/>
            <a:ext cx="7055711" cy="7055894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4140397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3">
            <a:extLst>
              <a:ext uri="{FF2B5EF4-FFF2-40B4-BE49-F238E27FC236}">
                <a16:creationId xmlns:a16="http://schemas.microsoft.com/office/drawing/2014/main" id="{F296AAB5-693D-67A5-41C0-92CA40A36A85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1868738" y="6932587"/>
            <a:ext cx="1155984" cy="40248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323" b="0" i="0" u="none" strike="noStrike" kern="1200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fld id="{4B72214D-A5FF-0749-86F8-81339F9EE555}" type="slidenum"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5">
            <a:extLst>
              <a:ext uri="{FF2B5EF4-FFF2-40B4-BE49-F238E27FC236}">
                <a16:creationId xmlns:a16="http://schemas.microsoft.com/office/drawing/2014/main" id="{D19A9342-4C9F-B5DD-9F62-E532CDE6553E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12997" y="3893021"/>
            <a:ext cx="3643563" cy="369335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251981" lvl="0" indent="-251981" defTabSz="1007933">
              <a:spcBef>
                <a:spcPts val="1105"/>
              </a:spcBef>
              <a:buNone/>
            </a:pPr>
            <a:r>
              <a:rPr lang="ru-RU" sz="2000">
                <a:solidFill>
                  <a:srgbClr val="FFFFFF"/>
                </a:solidFill>
                <a:latin typeface="Arial"/>
              </a:rPr>
              <a:t>Кондаков Роман Валерьевич</a:t>
            </a:r>
            <a:endParaRPr lang="ru-RU" sz="1984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Текст 3">
            <a:extLst>
              <a:ext uri="{FF2B5EF4-FFF2-40B4-BE49-F238E27FC236}">
                <a16:creationId xmlns:a16="http://schemas.microsoft.com/office/drawing/2014/main" id="{4B4638F4-98EF-21E1-D6D1-F37F283812E3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12997" y="2167923"/>
            <a:ext cx="8348764" cy="84023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lvl="0" indent="0" defTabSz="1007933">
              <a:spcBef>
                <a:spcPts val="1105"/>
              </a:spcBef>
              <a:buNone/>
            </a:pPr>
            <a:r>
              <a:rPr lang="ru-RU" sz="5400" b="1">
                <a:solidFill>
                  <a:srgbClr val="FFFFFF"/>
                </a:solidFill>
                <a:latin typeface="Arial"/>
              </a:rPr>
              <a:t>СЕТИ</a:t>
            </a:r>
          </a:p>
        </p:txBody>
      </p:sp>
      <p:sp>
        <p:nvSpPr>
          <p:cNvPr id="4" name="Текст 6">
            <a:extLst>
              <a:ext uri="{FF2B5EF4-FFF2-40B4-BE49-F238E27FC236}">
                <a16:creationId xmlns:a16="http://schemas.microsoft.com/office/drawing/2014/main" id="{FBFD0F04-7A70-582E-D046-4A31E4FECD3B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28495" y="736366"/>
            <a:ext cx="2152744" cy="391984"/>
          </a:xfrm>
          <a:prstGeom prst="rect">
            <a:avLst/>
          </a:prstGeom>
          <a:solidFill>
            <a:srgbClr val="F6F5F4"/>
          </a:solidFill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251981" lvl="0" indent="-251981" algn="ctr" defTabSz="1007933">
              <a:spcBef>
                <a:spcPts val="1105"/>
              </a:spcBef>
              <a:buNone/>
            </a:pPr>
            <a:r>
              <a:rPr lang="ru-RU" sz="1544">
                <a:solidFill>
                  <a:srgbClr val="131519"/>
                </a:solidFill>
                <a:latin typeface="Arial"/>
              </a:rPr>
              <a:t>13.04.2024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36027-A166-A6AD-2717-70C4D29D2F1A}"/>
              </a:ext>
            </a:extLst>
          </p:cNvPr>
          <p:cNvSpPr txBox="1">
            <a:spLocks noGrp="1"/>
          </p:cNvSpPr>
          <p:nvPr>
            <p:ph type="title" sz="quarter" idx="4294967295"/>
          </p:nvPr>
        </p:nvSpPr>
        <p:spPr>
          <a:xfrm>
            <a:off x="758302" y="994409"/>
            <a:ext cx="12095161" cy="8572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 defTabSz="1007933">
              <a:spcBef>
                <a:spcPts val="0"/>
              </a:spcBef>
            </a:pPr>
            <a:r>
              <a:rPr lang="ru-RU" sz="4800" b="1">
                <a:solidFill>
                  <a:srgbClr val="131519"/>
                </a:solidFill>
                <a:latin typeface="Arial"/>
              </a:rPr>
              <a:t>Различия L1/L2</a:t>
            </a:r>
          </a:p>
        </p:txBody>
      </p:sp>
      <p:grpSp>
        <p:nvGrpSpPr>
          <p:cNvPr id="3" name="Group 12">
            <a:extLst>
              <a:ext uri="{FF2B5EF4-FFF2-40B4-BE49-F238E27FC236}">
                <a16:creationId xmlns:a16="http://schemas.microsoft.com/office/drawing/2014/main" id="{C32E9912-C3B4-705A-40E7-8729882971F4}"/>
              </a:ext>
            </a:extLst>
          </p:cNvPr>
          <p:cNvGrpSpPr/>
          <p:nvPr/>
        </p:nvGrpSpPr>
        <p:grpSpPr>
          <a:xfrm>
            <a:off x="929953" y="2517452"/>
            <a:ext cx="9287579" cy="2063910"/>
            <a:chOff x="929953" y="2517452"/>
            <a:chExt cx="9287579" cy="2063910"/>
          </a:xfrm>
        </p:grpSpPr>
        <p:sp>
          <p:nvSpPr>
            <p:cNvPr id="4" name="Freeform 2">
              <a:extLst>
                <a:ext uri="{FF2B5EF4-FFF2-40B4-BE49-F238E27FC236}">
                  <a16:creationId xmlns:a16="http://schemas.microsoft.com/office/drawing/2014/main" id="{E548DF8B-7000-8681-08B0-523E1152FF5D}"/>
                </a:ext>
              </a:extLst>
            </p:cNvPr>
            <p:cNvSpPr/>
            <p:nvPr/>
          </p:nvSpPr>
          <p:spPr>
            <a:xfrm>
              <a:off x="929953" y="2517452"/>
              <a:ext cx="9287579" cy="206391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600"/>
                <a:gd name="f4" fmla="*/ f0 1 21600"/>
                <a:gd name="f5" fmla="*/ f1 1 21600"/>
                <a:gd name="f6" fmla="val f2"/>
                <a:gd name="f7" fmla="val f3"/>
                <a:gd name="f8" fmla="+- f7 0 f6"/>
                <a:gd name="f9" fmla="*/ f8 1 21600"/>
                <a:gd name="f10" fmla="*/ f6 1 f9"/>
                <a:gd name="f11" fmla="*/ f7 1 f9"/>
                <a:gd name="f12" fmla="*/ f10 f4 1"/>
                <a:gd name="f13" fmla="*/ f11 f4 1"/>
                <a:gd name="f14" fmla="*/ f11 f5 1"/>
                <a:gd name="f15" fmla="*/ f10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2" t="f15" r="f13" b="f14"/>
              <a:pathLst>
                <a:path w="21600" h="21600">
                  <a:moveTo>
                    <a:pt x="f2" y="f2"/>
                  </a:moveTo>
                  <a:lnTo>
                    <a:pt x="f3" y="f2"/>
                  </a:lnTo>
                  <a:lnTo>
                    <a:pt x="f3" y="f3"/>
                  </a:lnTo>
                  <a:lnTo>
                    <a:pt x="f2" y="f3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B3B3B3"/>
            </a:solidFill>
            <a:ln w="0" cap="flat">
              <a:solidFill>
                <a:srgbClr val="001E47"/>
              </a:solidFill>
              <a:prstDash val="solid"/>
              <a:miter/>
            </a:ln>
          </p:spPr>
          <p:txBody>
            <a:bodyPr vert="horz" wrap="none" lIns="119987" tIns="59993" rIns="119987" bIns="59993" anchor="ctr" anchorCtr="0" compatLnSpc="0">
              <a:noAutofit/>
            </a:bodyPr>
            <a:lstStyle/>
            <a:p>
              <a:pPr marL="0" marR="0" lvl="0" indent="0" algn="l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ru-RU" sz="2400" b="0" i="0" u="none" strike="noStrike" kern="1200" cap="none" spc="0" baseline="0">
                <a:solidFill>
                  <a:srgbClr val="131519"/>
                </a:solidFill>
                <a:uFillTx/>
                <a:latin typeface="Arial" pitchFamily="18"/>
                <a:ea typeface="Droid Sans Fallback" pitchFamily="2"/>
                <a:cs typeface="Lohit Hindi" pitchFamily="2"/>
              </a:endParaRPr>
            </a:p>
          </p:txBody>
        </p:sp>
        <p:sp>
          <p:nvSpPr>
            <p:cNvPr id="5" name="Freeform 3">
              <a:extLst>
                <a:ext uri="{FF2B5EF4-FFF2-40B4-BE49-F238E27FC236}">
                  <a16:creationId xmlns:a16="http://schemas.microsoft.com/office/drawing/2014/main" id="{BA1F5480-3FE2-851B-8774-4A4895AB7379}"/>
                </a:ext>
              </a:extLst>
            </p:cNvPr>
            <p:cNvSpPr/>
            <p:nvPr/>
          </p:nvSpPr>
          <p:spPr>
            <a:xfrm>
              <a:off x="1273932" y="3119420"/>
              <a:ext cx="1289944" cy="85995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600"/>
                <a:gd name="f4" fmla="*/ f0 1 21600"/>
                <a:gd name="f5" fmla="*/ f1 1 21600"/>
                <a:gd name="f6" fmla="val f2"/>
                <a:gd name="f7" fmla="val f3"/>
                <a:gd name="f8" fmla="+- f7 0 f6"/>
                <a:gd name="f9" fmla="*/ f8 1 21600"/>
                <a:gd name="f10" fmla="*/ f6 1 f9"/>
                <a:gd name="f11" fmla="*/ f7 1 f9"/>
                <a:gd name="f12" fmla="*/ f10 f4 1"/>
                <a:gd name="f13" fmla="*/ f11 f4 1"/>
                <a:gd name="f14" fmla="*/ f11 f5 1"/>
                <a:gd name="f15" fmla="*/ f10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2" t="f15" r="f13" b="f14"/>
              <a:pathLst>
                <a:path w="21600" h="21600">
                  <a:moveTo>
                    <a:pt x="f2" y="f2"/>
                  </a:moveTo>
                  <a:lnTo>
                    <a:pt x="f3" y="f2"/>
                  </a:lnTo>
                  <a:lnTo>
                    <a:pt x="f3" y="f3"/>
                  </a:lnTo>
                  <a:lnTo>
                    <a:pt x="f2" y="f3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B3B3B3"/>
            </a:solidFill>
            <a:ln w="0" cap="flat">
              <a:solidFill>
                <a:srgbClr val="001E47"/>
              </a:solidFill>
              <a:prstDash val="solid"/>
              <a:miter/>
            </a:ln>
          </p:spPr>
          <p:txBody>
            <a:bodyPr vert="horz" wrap="none" lIns="119987" tIns="59993" rIns="119987" bIns="59993" anchor="ctr" anchorCtr="1" compatLnSpc="0">
              <a:noAutofit/>
            </a:bodyPr>
            <a:lstStyle/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ru-RU" sz="2400" b="0" i="0" u="none" strike="noStrike" kern="1200" cap="none" spc="0" baseline="0">
                  <a:solidFill>
                    <a:srgbClr val="131519"/>
                  </a:solidFill>
                  <a:uFillTx/>
                  <a:latin typeface="Arial" pitchFamily="18"/>
                  <a:ea typeface="Droid Sans Fallback" pitchFamily="2"/>
                  <a:cs typeface="Lohit Hindi" pitchFamily="2"/>
                </a:rPr>
                <a:t>1: A</a:t>
              </a:r>
            </a:p>
          </p:txBody>
        </p:sp>
        <p:sp>
          <p:nvSpPr>
            <p:cNvPr id="6" name="Freeform 4">
              <a:extLst>
                <a:ext uri="{FF2B5EF4-FFF2-40B4-BE49-F238E27FC236}">
                  <a16:creationId xmlns:a16="http://schemas.microsoft.com/office/drawing/2014/main" id="{16B94654-C384-9377-53EB-F3799D192D97}"/>
                </a:ext>
              </a:extLst>
            </p:cNvPr>
            <p:cNvSpPr/>
            <p:nvPr/>
          </p:nvSpPr>
          <p:spPr>
            <a:xfrm>
              <a:off x="2735866" y="3119420"/>
              <a:ext cx="1289944" cy="85995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600"/>
                <a:gd name="f4" fmla="*/ f0 1 21600"/>
                <a:gd name="f5" fmla="*/ f1 1 21600"/>
                <a:gd name="f6" fmla="val f2"/>
                <a:gd name="f7" fmla="val f3"/>
                <a:gd name="f8" fmla="+- f7 0 f6"/>
                <a:gd name="f9" fmla="*/ f8 1 21600"/>
                <a:gd name="f10" fmla="*/ f6 1 f9"/>
                <a:gd name="f11" fmla="*/ f7 1 f9"/>
                <a:gd name="f12" fmla="*/ f10 f4 1"/>
                <a:gd name="f13" fmla="*/ f11 f4 1"/>
                <a:gd name="f14" fmla="*/ f11 f5 1"/>
                <a:gd name="f15" fmla="*/ f10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2" t="f15" r="f13" b="f14"/>
              <a:pathLst>
                <a:path w="21600" h="21600">
                  <a:moveTo>
                    <a:pt x="f2" y="f2"/>
                  </a:moveTo>
                  <a:lnTo>
                    <a:pt x="f3" y="f2"/>
                  </a:lnTo>
                  <a:lnTo>
                    <a:pt x="f3" y="f3"/>
                  </a:lnTo>
                  <a:lnTo>
                    <a:pt x="f2" y="f3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B3B3B3"/>
            </a:solidFill>
            <a:ln w="0" cap="flat">
              <a:solidFill>
                <a:srgbClr val="001E47"/>
              </a:solidFill>
              <a:prstDash val="solid"/>
              <a:miter/>
            </a:ln>
          </p:spPr>
          <p:txBody>
            <a:bodyPr vert="horz" wrap="none" lIns="119987" tIns="59993" rIns="119987" bIns="59993" anchor="ctr" anchorCtr="1" compatLnSpc="0">
              <a:noAutofit/>
            </a:bodyPr>
            <a:lstStyle/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ru-RU" sz="2400" b="0" i="0" u="none" strike="noStrike" kern="1200" cap="none" spc="0" baseline="0">
                  <a:solidFill>
                    <a:srgbClr val="131519"/>
                  </a:solidFill>
                  <a:uFillTx/>
                  <a:latin typeface="Arial" pitchFamily="18"/>
                  <a:ea typeface="Droid Sans Fallback" pitchFamily="2"/>
                  <a:cs typeface="Lohit Hindi" pitchFamily="2"/>
                </a:rPr>
                <a:t>2: B</a:t>
              </a:r>
            </a:p>
          </p:txBody>
        </p:sp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8D74CDA8-285D-D6D3-8B0E-74A331BD7E10}"/>
                </a:ext>
              </a:extLst>
            </p:cNvPr>
            <p:cNvSpPr/>
            <p:nvPr/>
          </p:nvSpPr>
          <p:spPr>
            <a:xfrm>
              <a:off x="4197800" y="3119420"/>
              <a:ext cx="1289944" cy="85995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600"/>
                <a:gd name="f4" fmla="*/ f0 1 21600"/>
                <a:gd name="f5" fmla="*/ f1 1 21600"/>
                <a:gd name="f6" fmla="val f2"/>
                <a:gd name="f7" fmla="val f3"/>
                <a:gd name="f8" fmla="+- f7 0 f6"/>
                <a:gd name="f9" fmla="*/ f8 1 21600"/>
                <a:gd name="f10" fmla="*/ f6 1 f9"/>
                <a:gd name="f11" fmla="*/ f7 1 f9"/>
                <a:gd name="f12" fmla="*/ f10 f4 1"/>
                <a:gd name="f13" fmla="*/ f11 f4 1"/>
                <a:gd name="f14" fmla="*/ f11 f5 1"/>
                <a:gd name="f15" fmla="*/ f10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2" t="f15" r="f13" b="f14"/>
              <a:pathLst>
                <a:path w="21600" h="21600">
                  <a:moveTo>
                    <a:pt x="f2" y="f2"/>
                  </a:moveTo>
                  <a:lnTo>
                    <a:pt x="f3" y="f2"/>
                  </a:lnTo>
                  <a:lnTo>
                    <a:pt x="f3" y="f3"/>
                  </a:lnTo>
                  <a:lnTo>
                    <a:pt x="f2" y="f3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B3B3B3"/>
            </a:solidFill>
            <a:ln w="0" cap="flat">
              <a:solidFill>
                <a:srgbClr val="001E47"/>
              </a:solidFill>
              <a:prstDash val="solid"/>
              <a:miter/>
            </a:ln>
          </p:spPr>
          <p:txBody>
            <a:bodyPr vert="horz" wrap="none" lIns="119987" tIns="59993" rIns="119987" bIns="59993" anchor="ctr" anchorCtr="1" compatLnSpc="0">
              <a:noAutofit/>
            </a:bodyPr>
            <a:lstStyle/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ru-RU" sz="2400" b="0" i="0" u="none" strike="noStrike" kern="1200" cap="none" spc="0" baseline="0">
                  <a:solidFill>
                    <a:srgbClr val="131519"/>
                  </a:solidFill>
                  <a:uFillTx/>
                  <a:latin typeface="Arial" pitchFamily="18"/>
                  <a:ea typeface="Droid Sans Fallback" pitchFamily="2"/>
                  <a:cs typeface="Lohit Hindi" pitchFamily="2"/>
                </a:rPr>
                <a:t>3: C</a:t>
              </a:r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5C9905BC-CDA7-CC11-0266-2C06EDB27DA1}"/>
                </a:ext>
              </a:extLst>
            </p:cNvPr>
            <p:cNvSpPr/>
            <p:nvPr/>
          </p:nvSpPr>
          <p:spPr>
            <a:xfrm>
              <a:off x="5659733" y="3119420"/>
              <a:ext cx="1289944" cy="85995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600"/>
                <a:gd name="f4" fmla="*/ f0 1 21600"/>
                <a:gd name="f5" fmla="*/ f1 1 21600"/>
                <a:gd name="f6" fmla="val f2"/>
                <a:gd name="f7" fmla="val f3"/>
                <a:gd name="f8" fmla="+- f7 0 f6"/>
                <a:gd name="f9" fmla="*/ f8 1 21600"/>
                <a:gd name="f10" fmla="*/ f6 1 f9"/>
                <a:gd name="f11" fmla="*/ f7 1 f9"/>
                <a:gd name="f12" fmla="*/ f10 f4 1"/>
                <a:gd name="f13" fmla="*/ f11 f4 1"/>
                <a:gd name="f14" fmla="*/ f11 f5 1"/>
                <a:gd name="f15" fmla="*/ f10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2" t="f15" r="f13" b="f14"/>
              <a:pathLst>
                <a:path w="21600" h="21600">
                  <a:moveTo>
                    <a:pt x="f2" y="f2"/>
                  </a:moveTo>
                  <a:lnTo>
                    <a:pt x="f3" y="f2"/>
                  </a:lnTo>
                  <a:lnTo>
                    <a:pt x="f3" y="f3"/>
                  </a:lnTo>
                  <a:lnTo>
                    <a:pt x="f2" y="f3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B3B3B3"/>
            </a:solidFill>
            <a:ln w="0" cap="flat">
              <a:solidFill>
                <a:srgbClr val="001E47"/>
              </a:solidFill>
              <a:prstDash val="solid"/>
              <a:miter/>
            </a:ln>
          </p:spPr>
          <p:txBody>
            <a:bodyPr vert="horz" wrap="none" lIns="119987" tIns="59993" rIns="119987" bIns="59993" anchor="ctr" anchorCtr="1" compatLnSpc="0">
              <a:noAutofit/>
            </a:bodyPr>
            <a:lstStyle/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ru-RU" sz="2400" b="0" i="0" u="none" strike="noStrike" kern="1200" cap="none" spc="0" baseline="0">
                  <a:solidFill>
                    <a:srgbClr val="131519"/>
                  </a:solidFill>
                  <a:uFillTx/>
                  <a:latin typeface="Arial" pitchFamily="18"/>
                  <a:ea typeface="Droid Sans Fallback" pitchFamily="2"/>
                  <a:cs typeface="Lohit Hindi" pitchFamily="2"/>
                </a:rPr>
                <a:t>4: D</a:t>
              </a:r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8B8BFE17-9B1B-EA12-F867-AE1A044EB97D}"/>
                </a:ext>
              </a:extLst>
            </p:cNvPr>
            <p:cNvSpPr/>
            <p:nvPr/>
          </p:nvSpPr>
          <p:spPr>
            <a:xfrm>
              <a:off x="7121667" y="3119420"/>
              <a:ext cx="1289944" cy="85995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600"/>
                <a:gd name="f4" fmla="*/ f0 1 21600"/>
                <a:gd name="f5" fmla="*/ f1 1 21600"/>
                <a:gd name="f6" fmla="val f2"/>
                <a:gd name="f7" fmla="val f3"/>
                <a:gd name="f8" fmla="+- f7 0 f6"/>
                <a:gd name="f9" fmla="*/ f8 1 21600"/>
                <a:gd name="f10" fmla="*/ f6 1 f9"/>
                <a:gd name="f11" fmla="*/ f7 1 f9"/>
                <a:gd name="f12" fmla="*/ f10 f4 1"/>
                <a:gd name="f13" fmla="*/ f11 f4 1"/>
                <a:gd name="f14" fmla="*/ f11 f5 1"/>
                <a:gd name="f15" fmla="*/ f10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2" t="f15" r="f13" b="f14"/>
              <a:pathLst>
                <a:path w="21600" h="21600">
                  <a:moveTo>
                    <a:pt x="f2" y="f2"/>
                  </a:moveTo>
                  <a:lnTo>
                    <a:pt x="f3" y="f2"/>
                  </a:lnTo>
                  <a:lnTo>
                    <a:pt x="f3" y="f3"/>
                  </a:lnTo>
                  <a:lnTo>
                    <a:pt x="f2" y="f3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B3B3B3"/>
            </a:solidFill>
            <a:ln w="0" cap="flat">
              <a:solidFill>
                <a:srgbClr val="001E47"/>
              </a:solidFill>
              <a:prstDash val="solid"/>
              <a:miter/>
            </a:ln>
          </p:spPr>
          <p:txBody>
            <a:bodyPr vert="horz" wrap="none" lIns="119987" tIns="59993" rIns="119987" bIns="59993" anchor="ctr" anchorCtr="1" compatLnSpc="0">
              <a:noAutofit/>
            </a:bodyPr>
            <a:lstStyle/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ru-RU" sz="2400" b="0" i="0" u="none" strike="noStrike" kern="1200" cap="none" spc="0" baseline="0">
                  <a:solidFill>
                    <a:srgbClr val="131519"/>
                  </a:solidFill>
                  <a:uFillTx/>
                  <a:latin typeface="Arial" pitchFamily="18"/>
                  <a:ea typeface="Droid Sans Fallback" pitchFamily="2"/>
                  <a:cs typeface="Lohit Hindi" pitchFamily="2"/>
                </a:rPr>
                <a:t>5: E,F</a:t>
              </a:r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3914CF2E-AC6F-735F-62CB-962500F7BD4F}"/>
                </a:ext>
              </a:extLst>
            </p:cNvPr>
            <p:cNvSpPr/>
            <p:nvPr/>
          </p:nvSpPr>
          <p:spPr>
            <a:xfrm>
              <a:off x="8583600" y="3119420"/>
              <a:ext cx="1289944" cy="85995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600"/>
                <a:gd name="f4" fmla="*/ f0 1 21600"/>
                <a:gd name="f5" fmla="*/ f1 1 21600"/>
                <a:gd name="f6" fmla="val f2"/>
                <a:gd name="f7" fmla="val f3"/>
                <a:gd name="f8" fmla="+- f7 0 f6"/>
                <a:gd name="f9" fmla="*/ f8 1 21600"/>
                <a:gd name="f10" fmla="*/ f6 1 f9"/>
                <a:gd name="f11" fmla="*/ f7 1 f9"/>
                <a:gd name="f12" fmla="*/ f10 f4 1"/>
                <a:gd name="f13" fmla="*/ f11 f4 1"/>
                <a:gd name="f14" fmla="*/ f11 f5 1"/>
                <a:gd name="f15" fmla="*/ f10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2" t="f15" r="f13" b="f14"/>
              <a:pathLst>
                <a:path w="21600" h="21600">
                  <a:moveTo>
                    <a:pt x="f2" y="f2"/>
                  </a:moveTo>
                  <a:lnTo>
                    <a:pt x="f3" y="f2"/>
                  </a:lnTo>
                  <a:lnTo>
                    <a:pt x="f3" y="f3"/>
                  </a:lnTo>
                  <a:lnTo>
                    <a:pt x="f2" y="f3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B3B3B3"/>
            </a:solidFill>
            <a:ln w="0" cap="flat">
              <a:solidFill>
                <a:srgbClr val="001E47"/>
              </a:solidFill>
              <a:prstDash val="solid"/>
              <a:miter/>
            </a:ln>
          </p:spPr>
          <p:txBody>
            <a:bodyPr vert="horz" wrap="none" lIns="119987" tIns="59993" rIns="119987" bIns="59993" anchor="ctr" anchorCtr="1" compatLnSpc="0">
              <a:noAutofit/>
            </a:bodyPr>
            <a:lstStyle/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ru-RU" sz="2400" b="0" i="0" u="none" strike="noStrike" kern="1200" cap="none" spc="0" baseline="0">
                  <a:solidFill>
                    <a:srgbClr val="131519"/>
                  </a:solidFill>
                  <a:uFillTx/>
                  <a:latin typeface="Arial" pitchFamily="18"/>
                  <a:ea typeface="Droid Sans Fallback" pitchFamily="2"/>
                  <a:cs typeface="Lohit Hindi" pitchFamily="2"/>
                </a:rPr>
                <a:t>6: G</a:t>
              </a:r>
            </a:p>
          </p:txBody>
        </p:sp>
      </p:grpSp>
      <p:sp>
        <p:nvSpPr>
          <p:cNvPr id="11" name="TextBox 9">
            <a:extLst>
              <a:ext uri="{FF2B5EF4-FFF2-40B4-BE49-F238E27FC236}">
                <a16:creationId xmlns:a16="http://schemas.microsoft.com/office/drawing/2014/main" id="{626D1899-4583-E29A-180A-FBC335AC950B}"/>
              </a:ext>
            </a:extLst>
          </p:cNvPr>
          <p:cNvSpPr txBox="1"/>
          <p:nvPr/>
        </p:nvSpPr>
        <p:spPr>
          <a:xfrm>
            <a:off x="929953" y="5007894"/>
            <a:ext cx="3497644" cy="1890878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119987" tIns="59993" rIns="119987" bIns="59993" anchor="t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2000" b="0" i="0" u="none" strike="noStrike" kern="1200" cap="none" spc="0" baseline="0">
                <a:solidFill>
                  <a:srgbClr val="131519"/>
                </a:solidFill>
                <a:uFillTx/>
                <a:latin typeface="Arial" pitchFamily="18"/>
                <a:ea typeface="Droid Sans Fallback" pitchFamily="2"/>
                <a:cs typeface="Lohit Hindi" pitchFamily="2"/>
              </a:rPr>
              <a:t>A → С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2000" b="0" i="0" u="none" strike="noStrike" kern="1200" cap="none" spc="0" baseline="0">
                <a:solidFill>
                  <a:srgbClr val="131519"/>
                </a:solidFill>
                <a:uFillTx/>
                <a:latin typeface="Arial" pitchFamily="18"/>
                <a:ea typeface="Droid Sans Fallback" pitchFamily="2"/>
                <a:cs typeface="Lohit Hindi" pitchFamily="2"/>
              </a:rPr>
              <a:t>L1: фрейм в порты 2-6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2000" b="0" i="0" u="none" strike="noStrike" kern="1200" cap="none" spc="0" baseline="0">
                <a:solidFill>
                  <a:srgbClr val="131519"/>
                </a:solidFill>
                <a:uFillTx/>
                <a:latin typeface="Arial" pitchFamily="18"/>
                <a:ea typeface="Droid Sans Fallback" pitchFamily="2"/>
                <a:cs typeface="Lohit Hindi" pitchFamily="2"/>
              </a:rPr>
              <a:t>L2: фрейм в порт 3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2000" b="0" i="0" u="none" strike="noStrike" kern="1200" cap="none" spc="0" baseline="0">
              <a:solidFill>
                <a:srgbClr val="131519"/>
              </a:solidFill>
              <a:uFillTx/>
              <a:latin typeface="Arial" pitchFamily="18"/>
              <a:ea typeface="Droid Sans Fallback" pitchFamily="2"/>
              <a:cs typeface="Lohit Hindi" pitchFamily="2"/>
            </a:endParaRP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2000" b="0" i="0" u="none" strike="noStrike" kern="1200" cap="none" spc="0" baseline="0">
                <a:solidFill>
                  <a:srgbClr val="131519"/>
                </a:solidFill>
                <a:uFillTx/>
                <a:latin typeface="Arial" pitchFamily="18"/>
                <a:ea typeface="Droid Sans Fallback" pitchFamily="2"/>
                <a:cs typeface="Lohit Hindi" pitchFamily="2"/>
              </a:rPr>
              <a:t>B → H (не известный)</a:t>
            </a:r>
            <a:br>
              <a:rPr lang="ru-RU" sz="2000" b="0" i="0" u="none" strike="noStrike" kern="1200" cap="none" spc="0" baseline="0">
                <a:solidFill>
                  <a:srgbClr val="131519"/>
                </a:solidFill>
                <a:uFillTx/>
                <a:latin typeface="Arial" pitchFamily="18"/>
                <a:ea typeface="Droid Sans Fallback" pitchFamily="2"/>
                <a:cs typeface="Lohit Hindi" pitchFamily="2"/>
              </a:rPr>
            </a:br>
            <a:r>
              <a:rPr lang="ru-RU" sz="2000" b="0" i="0" u="none" strike="noStrike" kern="1200" cap="none" spc="0" baseline="0">
                <a:solidFill>
                  <a:srgbClr val="131519"/>
                </a:solidFill>
                <a:uFillTx/>
                <a:latin typeface="Arial" pitchFamily="18"/>
                <a:ea typeface="Droid Sans Fallback" pitchFamily="2"/>
                <a:cs typeface="Lohit Hindi" pitchFamily="2"/>
              </a:rPr>
              <a:t>L1,L2: фрейм в порты 1,3-6</a:t>
            </a:r>
          </a:p>
        </p:txBody>
      </p:sp>
      <p:sp>
        <p:nvSpPr>
          <p:cNvPr id="12" name="Slide Number Placeholder 13">
            <a:extLst>
              <a:ext uri="{FF2B5EF4-FFF2-40B4-BE49-F238E27FC236}">
                <a16:creationId xmlns:a16="http://schemas.microsoft.com/office/drawing/2014/main" id="{C8031A8C-0A2D-F796-2A59-D06AC672C9F6}"/>
              </a:ext>
            </a:extLst>
          </p:cNvPr>
          <p:cNvSpPr txBox="1"/>
          <p:nvPr/>
        </p:nvSpPr>
        <p:spPr>
          <a:xfrm>
            <a:off x="11868738" y="6932587"/>
            <a:ext cx="1155984" cy="40248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5114347-3735-C740-A665-4C6FABF29AF7}" type="slidenum">
              <a:t>10</a:t>
            </a:fld>
            <a:endParaRPr lang="ru-RU" sz="1323" b="0" i="0" u="none" strike="noStrike" kern="1200" cap="none" spc="0" baseline="0">
              <a:solidFill>
                <a:srgbClr val="131519"/>
              </a:solidFill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4E510-A3A2-884C-7B43-E5100E8117A9}"/>
              </a:ext>
            </a:extLst>
          </p:cNvPr>
          <p:cNvSpPr txBox="1">
            <a:spLocks noGrp="1"/>
          </p:cNvSpPr>
          <p:nvPr>
            <p:ph type="title" sz="quarter" idx="4294967295"/>
          </p:nvPr>
        </p:nvSpPr>
        <p:spPr>
          <a:xfrm>
            <a:off x="672303" y="860697"/>
            <a:ext cx="12095161" cy="8572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 defTabSz="1007933">
              <a:spcBef>
                <a:spcPts val="0"/>
              </a:spcBef>
            </a:pPr>
            <a:r>
              <a:rPr lang="ru-RU" sz="4800" b="1">
                <a:solidFill>
                  <a:srgbClr val="131519"/>
                </a:solidFill>
                <a:latin typeface="Arial"/>
              </a:rPr>
              <a:t>Протоколы и уровни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1ABBB0-6148-91F3-60B1-D570515A2187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672303" y="2337627"/>
            <a:ext cx="9442176" cy="391076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lvl="0" indent="0" defTabSz="1007933">
              <a:lnSpc>
                <a:spcPct val="100000"/>
              </a:lnSpc>
              <a:spcBef>
                <a:spcPts val="1105"/>
              </a:spcBef>
              <a:buNone/>
            </a:pPr>
            <a:r>
              <a:rPr lang="ru-RU" sz="3200" i="1">
                <a:solidFill>
                  <a:srgbClr val="131519"/>
                </a:solidFill>
                <a:latin typeface="Arial"/>
              </a:rPr>
              <a:t>Протокол работает на уровне K:</a:t>
            </a:r>
          </a:p>
          <a:p>
            <a:pPr marL="251981" lvl="0" indent="-251981" defTabSz="1007933">
              <a:spcBef>
                <a:spcPts val="1105"/>
              </a:spcBef>
              <a:buSzPct val="45000"/>
              <a:buFont typeface="StarSymbol"/>
              <a:buChar char="●"/>
            </a:pPr>
            <a:r>
              <a:rPr lang="ru-RU" sz="3200">
                <a:solidFill>
                  <a:srgbClr val="131519"/>
                </a:solidFill>
                <a:latin typeface="Arial"/>
              </a:rPr>
              <a:t>Для работы требуется K-1 уровень</a:t>
            </a:r>
          </a:p>
          <a:p>
            <a:pPr marL="0" lvl="0" indent="0" defTabSz="1007933">
              <a:lnSpc>
                <a:spcPct val="100000"/>
              </a:lnSpc>
              <a:spcBef>
                <a:spcPts val="1105"/>
              </a:spcBef>
              <a:buNone/>
            </a:pPr>
            <a:endParaRPr lang="ru-RU" sz="3200">
              <a:solidFill>
                <a:srgbClr val="131519"/>
              </a:solidFill>
              <a:latin typeface="Arial"/>
            </a:endParaRPr>
          </a:p>
          <a:p>
            <a:pPr marL="0" lvl="0" indent="0" defTabSz="1007933">
              <a:lnSpc>
                <a:spcPct val="100000"/>
              </a:lnSpc>
              <a:spcBef>
                <a:spcPts val="1105"/>
              </a:spcBef>
              <a:buNone/>
            </a:pPr>
            <a:r>
              <a:rPr lang="ru-RU" sz="3200" i="1">
                <a:solidFill>
                  <a:srgbClr val="131519"/>
                </a:solidFill>
                <a:latin typeface="Arial"/>
              </a:rPr>
              <a:t>Протокол реализует уровень K:</a:t>
            </a:r>
          </a:p>
          <a:p>
            <a:pPr marL="251981" lvl="0" indent="-251981" defTabSz="1007933">
              <a:spcBef>
                <a:spcPts val="1105"/>
              </a:spcBef>
              <a:buSzPct val="45000"/>
              <a:buFont typeface="StarSymbol"/>
              <a:buChar char="●"/>
            </a:pPr>
            <a:r>
              <a:rPr lang="ru-RU" sz="3200">
                <a:solidFill>
                  <a:srgbClr val="131519"/>
                </a:solidFill>
                <a:latin typeface="Arial"/>
              </a:rPr>
              <a:t>Работает на уровне K</a:t>
            </a:r>
          </a:p>
          <a:p>
            <a:pPr marL="251981" lvl="0" indent="-251981" defTabSz="1007933">
              <a:spcBef>
                <a:spcPts val="1105"/>
              </a:spcBef>
              <a:buSzPct val="45000"/>
              <a:buFont typeface="StarSymbol"/>
              <a:buChar char="●"/>
            </a:pPr>
            <a:r>
              <a:rPr lang="ru-RU" sz="3200">
                <a:solidFill>
                  <a:srgbClr val="131519"/>
                </a:solidFill>
                <a:latin typeface="Arial"/>
              </a:rPr>
              <a:t>Используется для уровня K+1</a:t>
            </a:r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F4083A3B-5744-FD96-80F4-FF6F23494D25}"/>
              </a:ext>
            </a:extLst>
          </p:cNvPr>
          <p:cNvSpPr txBox="1"/>
          <p:nvPr/>
        </p:nvSpPr>
        <p:spPr>
          <a:xfrm>
            <a:off x="11868738" y="6932587"/>
            <a:ext cx="1155984" cy="40248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7EF8B1E-31E1-D94A-93E6-3A17CA295C67}" type="slidenum">
              <a:t>11</a:t>
            </a:fld>
            <a:endParaRPr lang="ru-RU" sz="1323" b="0" i="0" u="none" strike="noStrike" kern="1200" cap="none" spc="0" baseline="0">
              <a:solidFill>
                <a:srgbClr val="131519"/>
              </a:solidFill>
              <a:uFillTx/>
              <a:latin typeface="Arial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5D9C8765-EFF7-7044-ECB1-BB092E729D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3931" y="0"/>
            <a:ext cx="3195846" cy="7581482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508F1-8438-8550-2160-5E3B02AA3D64}"/>
              </a:ext>
            </a:extLst>
          </p:cNvPr>
          <p:cNvSpPr txBox="1">
            <a:spLocks noGrp="1"/>
          </p:cNvSpPr>
          <p:nvPr>
            <p:ph type="title" sz="quarter" idx="4294967295"/>
          </p:nvPr>
        </p:nvSpPr>
        <p:spPr>
          <a:xfrm>
            <a:off x="781876" y="812526"/>
            <a:ext cx="12095161" cy="8572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 defTabSz="1007933">
              <a:spcBef>
                <a:spcPts val="0"/>
              </a:spcBef>
            </a:pPr>
            <a:r>
              <a:rPr lang="ru-RU" sz="4800" b="1">
                <a:solidFill>
                  <a:srgbClr val="131519"/>
                </a:solidFill>
                <a:latin typeface="Arial"/>
              </a:rPr>
              <a:t>Примеры</a:t>
            </a:r>
            <a:endParaRPr lang="ru-RU" sz="4850" b="1">
              <a:solidFill>
                <a:srgbClr val="131519"/>
              </a:solidFill>
              <a:latin typeface="Arial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EA415A-8DFC-E972-B0A1-3AAD57C587EF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781876" y="2410513"/>
            <a:ext cx="7805528" cy="457338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251981" lvl="0" indent="-251981" defTabSz="1007933">
              <a:spcBef>
                <a:spcPts val="1105"/>
              </a:spcBef>
              <a:buSzPct val="45000"/>
              <a:buFont typeface="StarSymbol"/>
              <a:buChar char="●"/>
            </a:pPr>
            <a:r>
              <a:rPr lang="ru-RU" sz="3200">
                <a:solidFill>
                  <a:srgbClr val="131519"/>
                </a:solidFill>
                <a:latin typeface="Arial"/>
              </a:rPr>
              <a:t>ARP (Address Resolution Protocol):</a:t>
            </a:r>
          </a:p>
          <a:p>
            <a:pPr marL="755952" lvl="1" indent="-251981" defTabSz="1007933" hangingPunct="0">
              <a:spcBef>
                <a:spcPts val="0"/>
              </a:spcBef>
              <a:spcAft>
                <a:spcPts val="1890"/>
              </a:spcAft>
              <a:buSzPct val="75000"/>
              <a:buFont typeface="StarSymbol"/>
              <a:buChar char="–"/>
            </a:pPr>
            <a:r>
              <a:rPr lang="ru-RU" sz="3200">
                <a:solidFill>
                  <a:srgbClr val="131519"/>
                </a:solidFill>
                <a:latin typeface="Arial" pitchFamily="18"/>
              </a:rPr>
              <a:t>служебный, использует ethernet</a:t>
            </a:r>
          </a:p>
          <a:p>
            <a:pPr marL="251981" lvl="0" indent="-251981" defTabSz="1007933">
              <a:spcBef>
                <a:spcPts val="1105"/>
              </a:spcBef>
              <a:buSzPct val="45000"/>
              <a:buFont typeface="StarSymbol"/>
              <a:buChar char="●"/>
            </a:pPr>
            <a:r>
              <a:rPr lang="ru-RU" sz="3200">
                <a:solidFill>
                  <a:srgbClr val="131519"/>
                </a:solidFill>
                <a:latin typeface="Arial"/>
              </a:rPr>
              <a:t>AoE (ATA over Ethernet):</a:t>
            </a:r>
          </a:p>
          <a:p>
            <a:pPr marL="755952" lvl="1" indent="-251981" defTabSz="1007933" hangingPunct="0">
              <a:spcBef>
                <a:spcPts val="0"/>
              </a:spcBef>
              <a:spcAft>
                <a:spcPts val="1890"/>
              </a:spcAft>
              <a:buSzPct val="75000"/>
              <a:buFont typeface="StarSymbol"/>
              <a:buChar char="–"/>
            </a:pPr>
            <a:r>
              <a:rPr lang="ru-RU" sz="3200">
                <a:solidFill>
                  <a:srgbClr val="131519"/>
                </a:solidFill>
                <a:latin typeface="Arial" pitchFamily="18"/>
              </a:rPr>
              <a:t>использует ethernet</a:t>
            </a:r>
          </a:p>
          <a:p>
            <a:pPr marL="251981" lvl="0" indent="-251981" defTabSz="1007933">
              <a:spcBef>
                <a:spcPts val="1105"/>
              </a:spcBef>
              <a:buSzPct val="45000"/>
              <a:buFont typeface="StarSymbol"/>
              <a:buChar char="●"/>
            </a:pPr>
            <a:r>
              <a:rPr lang="ru-RU" sz="3200">
                <a:solidFill>
                  <a:srgbClr val="131519"/>
                </a:solidFill>
                <a:latin typeface="Arial"/>
              </a:rPr>
              <a:t>IP:</a:t>
            </a:r>
          </a:p>
          <a:p>
            <a:pPr marL="755952" lvl="1" indent="-251981" defTabSz="1007933" hangingPunct="0">
              <a:spcBef>
                <a:spcPts val="0"/>
              </a:spcBef>
              <a:spcAft>
                <a:spcPts val="1890"/>
              </a:spcAft>
              <a:buSzPct val="75000"/>
              <a:buFont typeface="StarSymbol"/>
              <a:buChar char="–"/>
            </a:pPr>
            <a:r>
              <a:rPr lang="ru-RU" sz="3200">
                <a:solidFill>
                  <a:srgbClr val="131519"/>
                </a:solidFill>
                <a:latin typeface="Arial" pitchFamily="18"/>
              </a:rPr>
              <a:t>использует ethernet</a:t>
            </a:r>
          </a:p>
          <a:p>
            <a:pPr marL="755952" lvl="1" indent="-251981" defTabSz="1007933" hangingPunct="0">
              <a:spcBef>
                <a:spcPts val="0"/>
              </a:spcBef>
              <a:spcAft>
                <a:spcPts val="1890"/>
              </a:spcAft>
              <a:buSzPct val="75000"/>
              <a:buFont typeface="StarSymbol"/>
              <a:buChar char="–"/>
            </a:pPr>
            <a:r>
              <a:rPr lang="ru-RU" sz="3200">
                <a:solidFill>
                  <a:srgbClr val="131519"/>
                </a:solidFill>
                <a:latin typeface="Arial" pitchFamily="18"/>
              </a:rPr>
              <a:t>реализует Сетевой уровень</a:t>
            </a:r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5AA9424E-ED83-21F0-0325-CFF6156001D5}"/>
              </a:ext>
            </a:extLst>
          </p:cNvPr>
          <p:cNvSpPr txBox="1"/>
          <p:nvPr/>
        </p:nvSpPr>
        <p:spPr>
          <a:xfrm>
            <a:off x="11868738" y="6932587"/>
            <a:ext cx="1155984" cy="40248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626FAFD-E119-7445-982F-4DD3840A17BF}" type="slidenum">
              <a:t>12</a:t>
            </a:fld>
            <a:endParaRPr lang="ru-RU" sz="1323" b="0" i="0" u="none" strike="noStrike" kern="1200" cap="none" spc="0" baseline="0">
              <a:solidFill>
                <a:srgbClr val="131519"/>
              </a:solidFill>
              <a:uFillTx/>
              <a:latin typeface="Arial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3C39AE46-E78F-FC2A-4795-FF7AB9A859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3931" y="0"/>
            <a:ext cx="3195846" cy="7581482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C5132-743A-972A-CBF9-E660E9B1CF0D}"/>
              </a:ext>
            </a:extLst>
          </p:cNvPr>
          <p:cNvSpPr txBox="1">
            <a:spLocks noGrp="1"/>
          </p:cNvSpPr>
          <p:nvPr>
            <p:ph type="title" sz="quarter" idx="4294967295"/>
          </p:nvPr>
        </p:nvSpPr>
        <p:spPr>
          <a:xfrm>
            <a:off x="672303" y="506906"/>
            <a:ext cx="12095161" cy="7128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 defTabSz="1007933">
              <a:spcBef>
                <a:spcPts val="0"/>
              </a:spcBef>
            </a:pPr>
            <a:r>
              <a:rPr lang="ru-RU" b="1">
                <a:solidFill>
                  <a:srgbClr val="131519"/>
                </a:solidFill>
                <a:latin typeface="Arial"/>
              </a:rPr>
              <a:t>Текущая реальность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486054-D3EA-FA49-7627-49E15F54869A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672303" y="1874666"/>
            <a:ext cx="5215152" cy="329698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lvl="0" indent="0" defTabSz="1007933">
              <a:spcBef>
                <a:spcPts val="1105"/>
              </a:spcBef>
              <a:buNone/>
            </a:pPr>
            <a:r>
              <a:rPr lang="ru-RU" sz="2400" b="1">
                <a:solidFill>
                  <a:srgbClr val="131519"/>
                </a:solidFill>
                <a:latin typeface="Arial"/>
              </a:rPr>
              <a:t>Стек TCP/IP:</a:t>
            </a:r>
          </a:p>
          <a:p>
            <a:pPr marL="0" lvl="0" indent="0" defTabSz="1007933">
              <a:spcBef>
                <a:spcPts val="1105"/>
              </a:spcBef>
              <a:buNone/>
            </a:pPr>
            <a:endParaRPr lang="ru-RU" sz="2400" b="1">
              <a:solidFill>
                <a:srgbClr val="131519"/>
              </a:solidFill>
              <a:latin typeface="Arial"/>
            </a:endParaRPr>
          </a:p>
          <a:p>
            <a:pPr marL="251981" lvl="0" indent="-251981" defTabSz="1007933" hangingPunct="0">
              <a:spcBef>
                <a:spcPts val="0"/>
              </a:spcBef>
              <a:spcAft>
                <a:spcPts val="1890"/>
              </a:spcAft>
              <a:buSzPct val="75000"/>
              <a:buFont typeface="Arial" pitchFamily="34"/>
            </a:pPr>
            <a:r>
              <a:rPr lang="ru-RU" sz="2441">
                <a:solidFill>
                  <a:srgbClr val="131519"/>
                </a:solidFill>
                <a:latin typeface="Arial"/>
              </a:rPr>
              <a:t>Сетевого доступа (Канальный (Ethernet) + физический)</a:t>
            </a:r>
          </a:p>
          <a:p>
            <a:pPr marL="251981" lvl="0" indent="-251981" defTabSz="1007933" hangingPunct="0">
              <a:spcBef>
                <a:spcPts val="0"/>
              </a:spcBef>
              <a:spcAft>
                <a:spcPts val="1890"/>
              </a:spcAft>
              <a:buSzPct val="75000"/>
              <a:buFont typeface="Arial" pitchFamily="34"/>
            </a:pPr>
            <a:r>
              <a:rPr lang="ru-RU" sz="2441">
                <a:solidFill>
                  <a:srgbClr val="131519"/>
                </a:solidFill>
                <a:latin typeface="Arial"/>
              </a:rPr>
              <a:t>Межсетевого доступа (Сетевой) IP, IGMP (224.x.x.x)</a:t>
            </a:r>
          </a:p>
          <a:p>
            <a:pPr marL="251981" lvl="0" indent="-251981" defTabSz="1007933" hangingPunct="0">
              <a:spcBef>
                <a:spcPts val="0"/>
              </a:spcBef>
              <a:spcAft>
                <a:spcPts val="1890"/>
              </a:spcAft>
              <a:buSzPct val="75000"/>
              <a:buFont typeface="Arial" pitchFamily="34"/>
            </a:pPr>
            <a:r>
              <a:rPr lang="ru-RU" sz="2441">
                <a:solidFill>
                  <a:srgbClr val="131519"/>
                </a:solidFill>
                <a:latin typeface="Arial"/>
              </a:rPr>
              <a:t>Транспортный (TCP/UDP/SCTP)</a:t>
            </a:r>
          </a:p>
          <a:p>
            <a:pPr marL="251981" lvl="0" indent="-251981" defTabSz="1007933" hangingPunct="0">
              <a:spcBef>
                <a:spcPts val="0"/>
              </a:spcBef>
              <a:spcAft>
                <a:spcPts val="1890"/>
              </a:spcAft>
              <a:buSzPct val="75000"/>
              <a:buFont typeface="Arial" pitchFamily="34"/>
            </a:pPr>
            <a:r>
              <a:rPr lang="ru-RU" sz="2441">
                <a:solidFill>
                  <a:srgbClr val="131519"/>
                </a:solidFill>
                <a:latin typeface="Arial"/>
              </a:rPr>
              <a:t>Приложений (все остальное)</a:t>
            </a:r>
          </a:p>
        </p:txBody>
      </p:sp>
      <p:sp>
        <p:nvSpPr>
          <p:cNvPr id="4" name="TextBox 6">
            <a:extLst>
              <a:ext uri="{FF2B5EF4-FFF2-40B4-BE49-F238E27FC236}">
                <a16:creationId xmlns:a16="http://schemas.microsoft.com/office/drawing/2014/main" id="{8454B006-E7E5-B3A9-BD90-CB89F5B2BC15}"/>
              </a:ext>
            </a:extLst>
          </p:cNvPr>
          <p:cNvSpPr txBox="1"/>
          <p:nvPr/>
        </p:nvSpPr>
        <p:spPr>
          <a:xfrm>
            <a:off x="6719889" y="1874666"/>
            <a:ext cx="6290258" cy="476027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2400" b="1" i="0" u="none" strike="noStrike" kern="1200" cap="none" spc="0" baseline="0">
                <a:solidFill>
                  <a:srgbClr val="131519"/>
                </a:solidFill>
                <a:uFillTx/>
                <a:latin typeface="Arial"/>
              </a:rPr>
              <a:t>Все остальные — над/между уровнями: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2400" b="1" i="0" u="none" strike="noStrike" kern="1200" cap="none" spc="0" baseline="0">
              <a:solidFill>
                <a:srgbClr val="131519"/>
              </a:solidFill>
              <a:uFillTx/>
              <a:latin typeface="Arial"/>
            </a:endParaRPr>
          </a:p>
          <a:p>
            <a:pPr marL="342900" marR="0" lvl="0" indent="-34290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1890"/>
              </a:spcAft>
              <a:buSzPct val="75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2400" b="0" i="0" u="none" strike="noStrike" kern="1200" cap="none" spc="0" baseline="0">
                <a:solidFill>
                  <a:srgbClr val="131519"/>
                </a:solidFill>
                <a:uFillTx/>
                <a:latin typeface="Arial"/>
              </a:rPr>
              <a:t>VLAN (802.11q): между физическим и канальным</a:t>
            </a:r>
          </a:p>
          <a:p>
            <a:pPr marL="342900" marR="0" lvl="0" indent="-34290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1890"/>
              </a:spcAft>
              <a:buSzPct val="75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2400" b="0" i="0" u="none" strike="noStrike" kern="1200" cap="none" spc="0" baseline="0">
                <a:solidFill>
                  <a:srgbClr val="131519"/>
                </a:solidFill>
                <a:uFillTx/>
                <a:latin typeface="Arial"/>
              </a:rPr>
              <a:t>PPPoE: между канальным и сетевым</a:t>
            </a:r>
          </a:p>
          <a:p>
            <a:pPr marL="342900" marR="0" lvl="0" indent="-34290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1890"/>
              </a:spcAft>
              <a:buSzPct val="75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2400" b="0" i="0" u="none" strike="noStrike" kern="1200" cap="none" spc="0" baseline="0">
                <a:solidFill>
                  <a:srgbClr val="131519"/>
                </a:solidFill>
                <a:uFillTx/>
                <a:latin typeface="Arial"/>
              </a:rPr>
              <a:t>IPSec: между сетевым и транспортным</a:t>
            </a:r>
          </a:p>
          <a:p>
            <a:pPr marL="342900" marR="0" lvl="0" indent="-34290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1890"/>
              </a:spcAft>
              <a:buSzPct val="75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2400" b="0" i="0" u="none" strike="noStrike" kern="1200" cap="none" spc="0" baseline="0">
                <a:solidFill>
                  <a:srgbClr val="131519"/>
                </a:solidFill>
                <a:uFillTx/>
                <a:latin typeface="Arial"/>
              </a:rPr>
              <a:t>SSL: на уровне представления (над транспортным)</a:t>
            </a:r>
          </a:p>
          <a:p>
            <a:pPr marL="342900" marR="0" lvl="0" indent="-34290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1890"/>
              </a:spcAft>
              <a:buSzPct val="75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2400" b="0" i="0" u="none" strike="noStrike" kern="1200" cap="none" spc="0" baseline="0">
                <a:solidFill>
                  <a:srgbClr val="131519"/>
                </a:solidFill>
                <a:uFillTx/>
                <a:latin typeface="Arial"/>
              </a:rPr>
              <a:t>HTTP/FTP/SMTP: на уровне приложения</a:t>
            </a:r>
          </a:p>
        </p:txBody>
      </p: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FC6F87EB-F2E0-9718-3907-B6D96773BBD6}"/>
              </a:ext>
            </a:extLst>
          </p:cNvPr>
          <p:cNvSpPr txBox="1"/>
          <p:nvPr/>
        </p:nvSpPr>
        <p:spPr>
          <a:xfrm>
            <a:off x="11868738" y="6932587"/>
            <a:ext cx="1155984" cy="40248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79B25C1-9E55-3347-9D1F-467DEC93E416}" type="slidenum">
              <a:t>13</a:t>
            </a:fld>
            <a:endParaRPr lang="ru-RU" sz="1323" b="0" i="0" u="none" strike="noStrike" kern="1200" cap="none" spc="0" baseline="0">
              <a:solidFill>
                <a:srgbClr val="131519"/>
              </a:solidFill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9D392-28D2-A775-0A3E-0D61DD68DA33}"/>
              </a:ext>
            </a:extLst>
          </p:cNvPr>
          <p:cNvSpPr txBox="1">
            <a:spLocks noGrp="1"/>
          </p:cNvSpPr>
          <p:nvPr>
            <p:ph type="title" sz="quarter" idx="4294967295"/>
          </p:nvPr>
        </p:nvSpPr>
        <p:spPr>
          <a:xfrm>
            <a:off x="654801" y="490282"/>
            <a:ext cx="12095161" cy="168275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 defTabSz="1007933">
              <a:spcBef>
                <a:spcPts val="0"/>
              </a:spcBef>
            </a:pPr>
            <a:r>
              <a:rPr lang="ru-RU" sz="4000" b="1">
                <a:solidFill>
                  <a:srgbClr val="131519"/>
                </a:solidFill>
                <a:latin typeface="Arial"/>
              </a:rPr>
              <a:t>Пример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96F9F6-3B17-B982-CBDD-597DFAD9997D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1411705" y="1487399"/>
            <a:ext cx="8309811" cy="634498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251981" lvl="0" indent="-251981" defTabSz="1007933">
              <a:spcBef>
                <a:spcPts val="1105"/>
              </a:spcBef>
              <a:buSzPct val="45000"/>
              <a:buFont typeface="StarSymbol"/>
              <a:buChar char="●"/>
            </a:pPr>
            <a:r>
              <a:rPr lang="ru-RU" sz="1800">
                <a:solidFill>
                  <a:srgbClr val="131519"/>
                </a:solidFill>
                <a:latin typeface="Arial"/>
              </a:rPr>
              <a:t>Письмо:</a:t>
            </a:r>
          </a:p>
          <a:p>
            <a:pPr marL="755952" lvl="1" indent="-251981" defTabSz="1007933" hangingPunct="0">
              <a:spcBef>
                <a:spcPts val="0"/>
              </a:spcBef>
              <a:spcAft>
                <a:spcPts val="1890"/>
              </a:spcAft>
              <a:buSzPct val="75000"/>
              <a:buFont typeface="StarSymbol"/>
              <a:buChar char="–"/>
            </a:pPr>
            <a:r>
              <a:rPr lang="ru-RU" sz="1800">
                <a:solidFill>
                  <a:srgbClr val="131519"/>
                </a:solidFill>
                <a:latin typeface="Arial" pitchFamily="18"/>
              </a:rPr>
              <a:t>Content-Type: multipart/alternative;</a:t>
            </a:r>
          </a:p>
          <a:p>
            <a:pPr marL="755952" lvl="1" indent="-251981" defTabSz="1007933" hangingPunct="0">
              <a:spcBef>
                <a:spcPts val="0"/>
              </a:spcBef>
              <a:spcAft>
                <a:spcPts val="1890"/>
              </a:spcAft>
              <a:buSzPct val="75000"/>
              <a:buFont typeface="StarSymbol"/>
              <a:buChar char="–"/>
            </a:pPr>
            <a:r>
              <a:rPr lang="ru-RU" sz="1800">
                <a:solidFill>
                  <a:srgbClr val="131519"/>
                </a:solidFill>
                <a:latin typeface="Arial" pitchFamily="18"/>
              </a:rPr>
              <a:t>----==_mimepart_532941cfcd90f_7e143fc3e72e09b034488</a:t>
            </a:r>
          </a:p>
          <a:p>
            <a:pPr marL="1259915" lvl="2" indent="-251981" defTabSz="1007933" hangingPunct="0">
              <a:spcBef>
                <a:spcPts val="0"/>
              </a:spcBef>
              <a:spcAft>
                <a:spcPts val="1890"/>
              </a:spcAft>
              <a:buSzPct val="45000"/>
              <a:buFont typeface="StarSymbol"/>
              <a:buChar char="●"/>
            </a:pPr>
            <a:r>
              <a:rPr lang="ru-RU" sz="1800">
                <a:solidFill>
                  <a:srgbClr val="131519"/>
                </a:solidFill>
                <a:latin typeface="Arial" pitchFamily="18"/>
              </a:rPr>
              <a:t>Content-Type: text/plain;</a:t>
            </a:r>
          </a:p>
          <a:p>
            <a:pPr marL="1259915" lvl="2" indent="-251981" defTabSz="1007933" hangingPunct="0">
              <a:spcBef>
                <a:spcPts val="0"/>
              </a:spcBef>
              <a:spcAft>
                <a:spcPts val="1890"/>
              </a:spcAft>
              <a:buSzPct val="45000"/>
              <a:buFont typeface="StarSymbol"/>
              <a:buChar char="●"/>
            </a:pPr>
            <a:r>
              <a:rPr lang="ru-RU" sz="1800">
                <a:solidFill>
                  <a:srgbClr val="131519"/>
                </a:solidFill>
                <a:latin typeface="Arial" pitchFamily="18"/>
              </a:rPr>
              <a:t>Content-Transfer-Encoding: base64</a:t>
            </a:r>
          </a:p>
          <a:p>
            <a:pPr marL="755952" lvl="1" indent="-251981" defTabSz="1007933" hangingPunct="0">
              <a:spcBef>
                <a:spcPts val="0"/>
              </a:spcBef>
              <a:spcAft>
                <a:spcPts val="1890"/>
              </a:spcAft>
              <a:buSzPct val="75000"/>
              <a:buFont typeface="StarSymbol"/>
              <a:buChar char="–"/>
            </a:pPr>
            <a:r>
              <a:rPr lang="ru-RU" sz="1800">
                <a:solidFill>
                  <a:srgbClr val="131519"/>
                </a:solidFill>
                <a:latin typeface="Arial" pitchFamily="18"/>
              </a:rPr>
              <a:t>----==_mimepart_532941cfcd90f_7e143fc3e72e09b034488</a:t>
            </a:r>
          </a:p>
          <a:p>
            <a:pPr marL="1259915" lvl="2" indent="-251981" defTabSz="1007933" hangingPunct="0">
              <a:spcBef>
                <a:spcPts val="0"/>
              </a:spcBef>
              <a:spcAft>
                <a:spcPts val="1890"/>
              </a:spcAft>
              <a:buSzPct val="45000"/>
              <a:buFont typeface="StarSymbol"/>
              <a:buChar char="●"/>
            </a:pPr>
            <a:r>
              <a:rPr lang="ru-RU" sz="1800">
                <a:solidFill>
                  <a:srgbClr val="131519"/>
                </a:solidFill>
                <a:latin typeface="Arial" pitchFamily="18"/>
              </a:rPr>
              <a:t>Content-Type: text/html;</a:t>
            </a:r>
          </a:p>
          <a:p>
            <a:pPr marL="251981" lvl="0" indent="-251981" defTabSz="1007933">
              <a:spcBef>
                <a:spcPts val="1105"/>
              </a:spcBef>
              <a:buSzPct val="45000"/>
              <a:buFont typeface="StarSymbol"/>
              <a:buChar char="●"/>
            </a:pPr>
            <a:r>
              <a:rPr lang="ru-RU" sz="1800">
                <a:solidFill>
                  <a:srgbClr val="131519"/>
                </a:solidFill>
                <a:latin typeface="Arial"/>
              </a:rPr>
              <a:t>SMTP: telnet smtp.yandex.ru 25</a:t>
            </a:r>
          </a:p>
          <a:p>
            <a:pPr marL="755952" lvl="1" indent="-251981" defTabSz="1007933" hangingPunct="0">
              <a:spcBef>
                <a:spcPts val="0"/>
              </a:spcBef>
              <a:spcAft>
                <a:spcPts val="1890"/>
              </a:spcAft>
              <a:buSzPct val="75000"/>
              <a:buFont typeface="StarSymbol"/>
              <a:buChar char="–"/>
            </a:pPr>
            <a:r>
              <a:rPr lang="ru-RU" sz="1800">
                <a:solidFill>
                  <a:srgbClr val="131519"/>
                </a:solidFill>
                <a:latin typeface="Arial" pitchFamily="18"/>
              </a:rPr>
              <a:t>ehlo test</a:t>
            </a:r>
          </a:p>
          <a:p>
            <a:pPr marL="755952" lvl="1" indent="-251981" defTabSz="1007933" hangingPunct="0">
              <a:spcBef>
                <a:spcPts val="0"/>
              </a:spcBef>
              <a:spcAft>
                <a:spcPts val="1890"/>
              </a:spcAft>
              <a:buSzPct val="75000"/>
              <a:buFont typeface="StarSymbol"/>
              <a:buChar char="–"/>
            </a:pPr>
            <a:r>
              <a:rPr lang="ru-RU" sz="1800">
                <a:solidFill>
                  <a:srgbClr val="131519"/>
                </a:solidFill>
                <a:latin typeface="Arial" pitchFamily="18"/>
              </a:rPr>
              <a:t>mail from: &lt;&gt;</a:t>
            </a:r>
          </a:p>
          <a:p>
            <a:pPr marL="755952" lvl="1" indent="-251981" defTabSz="1007933" hangingPunct="0">
              <a:spcBef>
                <a:spcPts val="0"/>
              </a:spcBef>
              <a:spcAft>
                <a:spcPts val="1890"/>
              </a:spcAft>
              <a:buSzPct val="75000"/>
              <a:buFont typeface="StarSymbol"/>
              <a:buChar char="–"/>
            </a:pPr>
            <a:r>
              <a:rPr lang="ru-RU" sz="1800">
                <a:solidFill>
                  <a:srgbClr val="131519"/>
                </a:solidFill>
                <a:latin typeface="Arial" pitchFamily="18"/>
              </a:rPr>
              <a:t>rcpt to: [адрес получателя]</a:t>
            </a:r>
          </a:p>
          <a:p>
            <a:pPr marL="755952" lvl="1" indent="-251981" defTabSz="1007933" hangingPunct="0">
              <a:spcBef>
                <a:spcPts val="0"/>
              </a:spcBef>
              <a:spcAft>
                <a:spcPts val="1890"/>
              </a:spcAft>
              <a:buSzPct val="75000"/>
              <a:buFont typeface="StarSymbol"/>
              <a:buChar char="–"/>
            </a:pPr>
            <a:r>
              <a:rPr lang="ru-RU" sz="1800">
                <a:solidFill>
                  <a:srgbClr val="131519"/>
                </a:solidFill>
                <a:latin typeface="Arial" pitchFamily="18"/>
              </a:rPr>
              <a:t>data</a:t>
            </a:r>
          </a:p>
          <a:p>
            <a:pPr marL="755952" lvl="1" indent="-251981" defTabSz="1007933" hangingPunct="0">
              <a:spcBef>
                <a:spcPts val="0"/>
              </a:spcBef>
              <a:spcAft>
                <a:spcPts val="1890"/>
              </a:spcAft>
              <a:buSzPct val="75000"/>
              <a:buFont typeface="StarSymbol"/>
              <a:buChar char="–"/>
            </a:pPr>
            <a:r>
              <a:rPr lang="ru-RU" sz="1800">
                <a:solidFill>
                  <a:srgbClr val="131519"/>
                </a:solidFill>
                <a:latin typeface="Arial" pitchFamily="18"/>
              </a:rPr>
              <a:t>.</a:t>
            </a:r>
          </a:p>
        </p:txBody>
      </p:sp>
      <p:sp>
        <p:nvSpPr>
          <p:cNvPr id="4" name="Slide Number Placeholder 8">
            <a:extLst>
              <a:ext uri="{FF2B5EF4-FFF2-40B4-BE49-F238E27FC236}">
                <a16:creationId xmlns:a16="http://schemas.microsoft.com/office/drawing/2014/main" id="{C97B4A81-AE0A-75F9-17A7-209C4C5DD2EB}"/>
              </a:ext>
            </a:extLst>
          </p:cNvPr>
          <p:cNvSpPr txBox="1"/>
          <p:nvPr/>
        </p:nvSpPr>
        <p:spPr>
          <a:xfrm>
            <a:off x="11868738" y="6932587"/>
            <a:ext cx="1155984" cy="40248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9B07C1D-5D1D-3B43-B5A0-F6B9089DC1D9}" type="slidenum">
              <a:t>14</a:t>
            </a:fld>
            <a:endParaRPr lang="ru-RU" sz="1323" b="0" i="0" u="none" strike="noStrike" kern="1200" cap="none" spc="0" baseline="0">
              <a:solidFill>
                <a:srgbClr val="131519"/>
              </a:solidFill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DFFF4-2F24-6F80-B856-E5861259CE0B}"/>
              </a:ext>
            </a:extLst>
          </p:cNvPr>
          <p:cNvSpPr txBox="1">
            <a:spLocks noGrp="1"/>
          </p:cNvSpPr>
          <p:nvPr>
            <p:ph type="title" sz="quarter" idx="4294967295"/>
          </p:nvPr>
        </p:nvSpPr>
        <p:spPr>
          <a:xfrm>
            <a:off x="672303" y="669926"/>
            <a:ext cx="12095161" cy="8572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 defTabSz="1007933">
              <a:spcBef>
                <a:spcPts val="0"/>
              </a:spcBef>
            </a:pPr>
            <a:r>
              <a:rPr lang="ru-RU" b="1">
                <a:solidFill>
                  <a:srgbClr val="131519"/>
                </a:solidFill>
                <a:latin typeface="Arial"/>
              </a:rPr>
              <a:t>Сетевые диски (NAS)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D2CB70-03CA-4F63-1253-F92F1A10631D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672303" y="1941097"/>
            <a:ext cx="8105360" cy="40569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251981" lvl="0" indent="-251981" defTabSz="1007933">
              <a:spcBef>
                <a:spcPts val="1105"/>
              </a:spcBef>
              <a:buSzPct val="45000"/>
              <a:buFont typeface="StarSymbol"/>
              <a:buChar char="●"/>
            </a:pPr>
            <a:r>
              <a:rPr lang="ru-RU" sz="2400">
                <a:solidFill>
                  <a:srgbClr val="131519"/>
                </a:solidFill>
                <a:latin typeface="Arial"/>
              </a:rPr>
              <a:t>На уровне диска/раздела:</a:t>
            </a:r>
          </a:p>
          <a:p>
            <a:pPr marL="755952" lvl="1" indent="-251981" defTabSz="1007933" hangingPunct="0">
              <a:spcBef>
                <a:spcPts val="0"/>
              </a:spcBef>
              <a:spcAft>
                <a:spcPts val="1890"/>
              </a:spcAft>
              <a:buSzPct val="75000"/>
              <a:buFont typeface="StarSymbol"/>
              <a:buChar char="–"/>
            </a:pPr>
            <a:r>
              <a:rPr lang="ru-RU">
                <a:solidFill>
                  <a:srgbClr val="131519"/>
                </a:solidFill>
                <a:latin typeface="Arial" pitchFamily="18"/>
              </a:rPr>
              <a:t>AoE (ethernet)</a:t>
            </a:r>
          </a:p>
          <a:p>
            <a:pPr marL="755952" lvl="1" indent="-251981" defTabSz="1007933" hangingPunct="0">
              <a:spcBef>
                <a:spcPts val="0"/>
              </a:spcBef>
              <a:spcAft>
                <a:spcPts val="1890"/>
              </a:spcAft>
              <a:buSzPct val="75000"/>
              <a:buFont typeface="StarSymbol"/>
              <a:buChar char="–"/>
            </a:pPr>
            <a:r>
              <a:rPr lang="ru-RU">
                <a:solidFill>
                  <a:srgbClr val="131519"/>
                </a:solidFill>
                <a:latin typeface="Arial" pitchFamily="18"/>
              </a:rPr>
              <a:t>ISCSI (TCP)</a:t>
            </a:r>
          </a:p>
          <a:p>
            <a:pPr marL="755952" lvl="1" indent="-251981" defTabSz="1007933" hangingPunct="0">
              <a:spcBef>
                <a:spcPts val="0"/>
              </a:spcBef>
              <a:spcAft>
                <a:spcPts val="1890"/>
              </a:spcAft>
              <a:buSzPct val="75000"/>
              <a:buFont typeface="StarSymbol"/>
              <a:buChar char="–"/>
            </a:pPr>
            <a:r>
              <a:rPr lang="ru-RU">
                <a:solidFill>
                  <a:srgbClr val="131519"/>
                </a:solidFill>
                <a:latin typeface="Arial" pitchFamily="18"/>
              </a:rPr>
              <a:t>FC (FCP) — на своем стеке протоколов</a:t>
            </a:r>
          </a:p>
          <a:p>
            <a:pPr marL="251981" lvl="0" indent="-251981" defTabSz="1007933">
              <a:spcBef>
                <a:spcPts val="1105"/>
              </a:spcBef>
              <a:buSzPct val="45000"/>
              <a:buFont typeface="StarSymbol"/>
              <a:buChar char="●"/>
            </a:pPr>
            <a:r>
              <a:rPr lang="ru-RU" sz="2400">
                <a:solidFill>
                  <a:srgbClr val="131519"/>
                </a:solidFill>
                <a:latin typeface="Arial"/>
              </a:rPr>
              <a:t>На уровне директорий:</a:t>
            </a:r>
          </a:p>
          <a:p>
            <a:pPr marL="755952" lvl="1" indent="-251981" defTabSz="1007933" hangingPunct="0">
              <a:spcBef>
                <a:spcPts val="0"/>
              </a:spcBef>
              <a:spcAft>
                <a:spcPts val="1890"/>
              </a:spcAft>
              <a:buSzPct val="75000"/>
              <a:buFont typeface="StarSymbol"/>
              <a:buChar char="–"/>
            </a:pPr>
            <a:r>
              <a:rPr lang="ru-RU">
                <a:solidFill>
                  <a:srgbClr val="131519"/>
                </a:solidFill>
                <a:latin typeface="Arial" pitchFamily="18"/>
              </a:rPr>
              <a:t>NFS (RPC → UDP/TCP)</a:t>
            </a:r>
          </a:p>
          <a:p>
            <a:pPr marL="755952" lvl="1" indent="-251981" defTabSz="1007933" hangingPunct="0">
              <a:spcBef>
                <a:spcPts val="0"/>
              </a:spcBef>
              <a:spcAft>
                <a:spcPts val="1890"/>
              </a:spcAft>
              <a:buSzPct val="75000"/>
              <a:buFont typeface="StarSymbol"/>
              <a:buChar char="–"/>
            </a:pPr>
            <a:r>
              <a:rPr lang="ru-RU">
                <a:solidFill>
                  <a:srgbClr val="131519"/>
                </a:solidFill>
                <a:latin typeface="Arial" pitchFamily="18"/>
              </a:rPr>
              <a:t>SMB</a:t>
            </a:r>
          </a:p>
          <a:p>
            <a:pPr marL="251981" lvl="0" indent="-251981" defTabSz="1007933">
              <a:spcBef>
                <a:spcPts val="1105"/>
              </a:spcBef>
              <a:buSzPct val="45000"/>
              <a:buFont typeface="StarSymbol"/>
              <a:buChar char="●"/>
            </a:pPr>
            <a:r>
              <a:rPr lang="ru-RU" sz="2400">
                <a:solidFill>
                  <a:srgbClr val="131519"/>
                </a:solidFill>
                <a:latin typeface="Arial"/>
              </a:rPr>
              <a:t>На уровне приложения:</a:t>
            </a:r>
          </a:p>
          <a:p>
            <a:pPr marL="755952" lvl="1" indent="-251981" defTabSz="1007933" hangingPunct="0">
              <a:spcBef>
                <a:spcPts val="0"/>
              </a:spcBef>
              <a:spcAft>
                <a:spcPts val="1890"/>
              </a:spcAft>
              <a:buSzPct val="75000"/>
              <a:buFont typeface="StarSymbol"/>
              <a:buChar char="–"/>
            </a:pPr>
            <a:r>
              <a:rPr lang="ru-RU">
                <a:solidFill>
                  <a:srgbClr val="131519"/>
                </a:solidFill>
                <a:latin typeface="Arial" pitchFamily="18"/>
              </a:rPr>
              <a:t>FTP/SSH/HTTP</a:t>
            </a:r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3F9C7F5D-A761-F6B8-199C-CD9A0226CEE7}"/>
              </a:ext>
            </a:extLst>
          </p:cNvPr>
          <p:cNvSpPr txBox="1"/>
          <p:nvPr/>
        </p:nvSpPr>
        <p:spPr>
          <a:xfrm>
            <a:off x="11868738" y="6932587"/>
            <a:ext cx="1155984" cy="40248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B941BA6-5A7C-6F4D-A701-E1B4ABD56CF5}" type="slidenum">
              <a:t>15</a:t>
            </a:fld>
            <a:endParaRPr lang="ru-RU" sz="1323" b="0" i="0" u="none" strike="noStrike" kern="1200" cap="none" spc="0" baseline="0">
              <a:solidFill>
                <a:srgbClr val="131519"/>
              </a:solidFill>
              <a:uFillTx/>
              <a:latin typeface="Arial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B93E9AFE-E3C3-189D-361D-630445305A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3931" y="0"/>
            <a:ext cx="3195846" cy="7581482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90706-7AEB-5A20-D2A6-FB7765036045}"/>
              </a:ext>
            </a:extLst>
          </p:cNvPr>
          <p:cNvSpPr txBox="1">
            <a:spLocks noGrp="1"/>
          </p:cNvSpPr>
          <p:nvPr>
            <p:ph type="title" sz="quarter" idx="4294967295"/>
          </p:nvPr>
        </p:nvSpPr>
        <p:spPr>
          <a:xfrm>
            <a:off x="672303" y="741779"/>
            <a:ext cx="12095161" cy="168275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 defTabSz="1007933">
              <a:spcBef>
                <a:spcPts val="0"/>
              </a:spcBef>
            </a:pPr>
            <a:r>
              <a:rPr lang="ru-RU" b="1">
                <a:solidFill>
                  <a:srgbClr val="131519"/>
                </a:solidFill>
                <a:latin typeface="Arial"/>
              </a:rPr>
              <a:t>Сетевое взаимодействие на примере TCP/IP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1C4CAE-CC9D-E3B0-E007-416BBE541D86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672303" y="2424531"/>
            <a:ext cx="11068464" cy="571934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251981" lvl="0" indent="-251981" defTabSz="1007933">
              <a:spcBef>
                <a:spcPts val="1105"/>
              </a:spcBef>
              <a:buSzPct val="45000"/>
              <a:buFont typeface="StarSymbol"/>
              <a:buChar char="●"/>
            </a:pPr>
            <a:r>
              <a:rPr lang="ru-RU" sz="2400">
                <a:solidFill>
                  <a:srgbClr val="131519"/>
                </a:solidFill>
                <a:latin typeface="Arial"/>
              </a:rPr>
              <a:t>Устройства:  A ↔ B ↔ C</a:t>
            </a:r>
          </a:p>
          <a:p>
            <a:pPr marL="251981" lvl="0" indent="-251981" defTabSz="1007933">
              <a:spcBef>
                <a:spcPts val="1105"/>
              </a:spcBef>
              <a:buSzPct val="45000"/>
              <a:buFont typeface="StarSymbol"/>
              <a:buChar char="●"/>
            </a:pPr>
            <a:r>
              <a:rPr lang="ru-RU" sz="2400">
                <a:solidFill>
                  <a:srgbClr val="131519"/>
                </a:solidFill>
                <a:latin typeface="Arial"/>
              </a:rPr>
              <a:t>Сети: N1 (AB), N2 (BC)</a:t>
            </a:r>
          </a:p>
          <a:p>
            <a:pPr marL="251981" lvl="0" indent="-251981" defTabSz="1007933">
              <a:spcBef>
                <a:spcPts val="1105"/>
              </a:spcBef>
              <a:buSzPct val="45000"/>
              <a:buFont typeface="StarSymbol"/>
              <a:buChar char="●"/>
            </a:pPr>
            <a:r>
              <a:rPr lang="ru-RU" sz="2400">
                <a:solidFill>
                  <a:srgbClr val="131519"/>
                </a:solidFill>
                <a:latin typeface="Arial"/>
              </a:rPr>
              <a:t>Сетевые карты: N1A, N1B, N2B, N2C</a:t>
            </a:r>
          </a:p>
          <a:p>
            <a:pPr marL="251981" lvl="0" indent="-251981" defTabSz="1007933">
              <a:spcBef>
                <a:spcPts val="1105"/>
              </a:spcBef>
              <a:buSzPct val="45000"/>
              <a:buFont typeface="StarSymbol"/>
              <a:buChar char="●"/>
            </a:pPr>
            <a:r>
              <a:rPr lang="ru-RU" sz="2400">
                <a:solidFill>
                  <a:srgbClr val="131519"/>
                </a:solidFill>
                <a:latin typeface="Arial"/>
              </a:rPr>
              <a:t>MAC (N1A) — MAC-адрес сетевой карты N1A</a:t>
            </a:r>
          </a:p>
          <a:p>
            <a:pPr marL="251981" lvl="0" indent="-251981" defTabSz="1007933">
              <a:spcBef>
                <a:spcPts val="1105"/>
              </a:spcBef>
              <a:buSzPct val="45000"/>
              <a:buFont typeface="StarSymbol"/>
              <a:buChar char="●"/>
            </a:pPr>
            <a:r>
              <a:rPr lang="ru-RU" sz="2400">
                <a:solidFill>
                  <a:srgbClr val="131519"/>
                </a:solidFill>
                <a:latin typeface="Arial"/>
              </a:rPr>
              <a:t>IP(N1A) — IP-адрес сетевой карты N1A</a:t>
            </a:r>
          </a:p>
          <a:p>
            <a:pPr marL="755952" lvl="1" indent="-251981" defTabSz="1007933" hangingPunct="0">
              <a:spcBef>
                <a:spcPts val="0"/>
              </a:spcBef>
              <a:spcAft>
                <a:spcPts val="1890"/>
              </a:spcAft>
              <a:buSzPct val="75000"/>
              <a:buFont typeface="StarSymbol"/>
              <a:buChar char="–"/>
            </a:pPr>
            <a:r>
              <a:rPr lang="ru-RU">
                <a:solidFill>
                  <a:srgbClr val="131519"/>
                </a:solidFill>
                <a:latin typeface="Arial" pitchFamily="18"/>
              </a:rPr>
              <a:t>вообще говоря на одной карте может быть несколько адресов</a:t>
            </a:r>
          </a:p>
          <a:p>
            <a:pPr marL="251981" lvl="0" indent="-251981" defTabSz="1007933">
              <a:spcBef>
                <a:spcPts val="1105"/>
              </a:spcBef>
              <a:buSzPct val="45000"/>
              <a:buFont typeface="StarSymbol"/>
              <a:buChar char="●"/>
            </a:pPr>
            <a:r>
              <a:rPr lang="ru-RU" sz="2400">
                <a:solidFill>
                  <a:srgbClr val="131519"/>
                </a:solidFill>
                <a:latin typeface="Arial"/>
              </a:rPr>
              <a:t>Пакеты:</a:t>
            </a:r>
          </a:p>
          <a:p>
            <a:pPr marL="755952" lvl="1" indent="-251981" defTabSz="1007933" hangingPunct="0">
              <a:spcBef>
                <a:spcPts val="0"/>
              </a:spcBef>
              <a:spcAft>
                <a:spcPts val="1890"/>
              </a:spcAft>
              <a:buSzPct val="75000"/>
              <a:buFont typeface="StarSymbol"/>
              <a:buChar char="–"/>
            </a:pPr>
            <a:r>
              <a:rPr lang="ru-RU">
                <a:solidFill>
                  <a:srgbClr val="131519"/>
                </a:solidFill>
                <a:latin typeface="Arial" pitchFamily="18"/>
              </a:rPr>
              <a:t>MAC(кому):IP(кому) # MAC(от кого):IP(от кого)</a:t>
            </a:r>
          </a:p>
          <a:p>
            <a:pPr marL="755952" lvl="1" indent="-251981" defTabSz="1007933" hangingPunct="0">
              <a:spcBef>
                <a:spcPts val="0"/>
              </a:spcBef>
              <a:spcAft>
                <a:spcPts val="1890"/>
              </a:spcAft>
              <a:buSzPct val="75000"/>
              <a:buFont typeface="StarSymbol"/>
              <a:buChar char="–"/>
            </a:pPr>
            <a:r>
              <a:rPr lang="ru-RU">
                <a:solidFill>
                  <a:srgbClr val="131519"/>
                </a:solidFill>
                <a:latin typeface="Arial" pitchFamily="18"/>
              </a:rPr>
              <a:t>MAC:IP:Port (для TCP/UDP/SCTP/...)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3E1DAF08-DAF2-D930-945C-E16F8CCED20F}"/>
              </a:ext>
            </a:extLst>
          </p:cNvPr>
          <p:cNvSpPr txBox="1"/>
          <p:nvPr/>
        </p:nvSpPr>
        <p:spPr>
          <a:xfrm>
            <a:off x="11868738" y="6932587"/>
            <a:ext cx="1155984" cy="40248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D31FE1D-6176-C24D-9E6D-90C6F4DF9DDE}" type="slidenum">
              <a:t>16</a:t>
            </a:fld>
            <a:endParaRPr lang="ru-RU" sz="1323" b="0" i="0" u="none" strike="noStrike" kern="1200" cap="none" spc="0" baseline="0">
              <a:solidFill>
                <a:srgbClr val="131519"/>
              </a:solidFill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B2EB4-1D7A-2820-8AF3-2F025D3BBEC2}"/>
              </a:ext>
            </a:extLst>
          </p:cNvPr>
          <p:cNvSpPr txBox="1">
            <a:spLocks noGrp="1"/>
          </p:cNvSpPr>
          <p:nvPr>
            <p:ph type="title" sz="quarter" idx="4294967295"/>
          </p:nvPr>
        </p:nvSpPr>
        <p:spPr>
          <a:xfrm>
            <a:off x="672303" y="766678"/>
            <a:ext cx="12095161" cy="168275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 defTabSz="1007933">
              <a:spcBef>
                <a:spcPts val="0"/>
              </a:spcBef>
            </a:pPr>
            <a:r>
              <a:rPr lang="ru-RU" b="1">
                <a:solidFill>
                  <a:srgbClr val="131519"/>
                </a:solidFill>
                <a:latin typeface="Arial"/>
              </a:rPr>
              <a:t>Локальная передача данных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1E4960-7A86-31E0-44EA-1DC97CD9BDEB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672303" y="1939927"/>
            <a:ext cx="12095161" cy="485306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251981" lvl="0" indent="-251981" defTabSz="1007933">
              <a:spcBef>
                <a:spcPts val="1105"/>
              </a:spcBef>
              <a:buSzPct val="45000"/>
              <a:buFont typeface="StarSymbol"/>
              <a:buChar char="●"/>
            </a:pPr>
            <a:r>
              <a:rPr lang="ru-RU">
                <a:solidFill>
                  <a:srgbClr val="131519"/>
                </a:solidFill>
                <a:latin typeface="Arial"/>
              </a:rPr>
              <a:t>(… → IP → MAC → кабель)</a:t>
            </a:r>
          </a:p>
          <a:p>
            <a:pPr marL="251981" lvl="0" indent="-251981" defTabSz="1007933">
              <a:spcBef>
                <a:spcPts val="1105"/>
              </a:spcBef>
              <a:buSzPct val="45000"/>
              <a:buFont typeface="StarSymbol"/>
              <a:buChar char="●"/>
            </a:pPr>
            <a:r>
              <a:rPr lang="ru-RU">
                <a:solidFill>
                  <a:srgbClr val="131519"/>
                </a:solidFill>
                <a:latin typeface="Arial"/>
              </a:rPr>
              <a:t>ARP-таблица: IP → MAC</a:t>
            </a:r>
          </a:p>
          <a:p>
            <a:pPr marL="755952" lvl="1" indent="-251981" defTabSz="1007933" hangingPunct="0">
              <a:spcBef>
                <a:spcPts val="0"/>
              </a:spcBef>
              <a:spcAft>
                <a:spcPts val="1890"/>
              </a:spcAft>
              <a:buSzPct val="75000"/>
              <a:buFont typeface="StarSymbol"/>
              <a:buChar char="–"/>
            </a:pPr>
            <a:r>
              <a:rPr lang="ru-RU" sz="2800">
                <a:solidFill>
                  <a:srgbClr val="131519"/>
                </a:solidFill>
                <a:latin typeface="Arial" pitchFamily="18"/>
              </a:rPr>
              <a:t>Если адреса нет, то послать ARP-запрос в сеть:</a:t>
            </a:r>
          </a:p>
          <a:p>
            <a:pPr marL="1259915" lvl="2" indent="-251981" defTabSz="1007933" hangingPunct="0">
              <a:spcBef>
                <a:spcPts val="0"/>
              </a:spcBef>
              <a:spcAft>
                <a:spcPts val="1890"/>
              </a:spcAft>
              <a:buSzPct val="45000"/>
              <a:buFont typeface="StarSymbol"/>
              <a:buChar char="●"/>
            </a:pPr>
            <a:r>
              <a:rPr lang="ru-RU" sz="2800">
                <a:solidFill>
                  <a:srgbClr val="131519"/>
                </a:solidFill>
                <a:latin typeface="Arial" pitchFamily="18"/>
              </a:rPr>
              <a:t>MAC(все):IP(кого ищем) # MAC(свой):IP(свой)</a:t>
            </a:r>
          </a:p>
          <a:p>
            <a:pPr marL="251981" lvl="0" indent="-251981" defTabSz="1007933">
              <a:spcBef>
                <a:spcPts val="1105"/>
              </a:spcBef>
              <a:buSzPct val="45000"/>
              <a:buFont typeface="StarSymbol"/>
              <a:buChar char="●"/>
            </a:pPr>
            <a:r>
              <a:rPr lang="ru-RU">
                <a:solidFill>
                  <a:srgbClr val="131519"/>
                </a:solidFill>
                <a:latin typeface="Arial"/>
              </a:rPr>
              <a:t>В ответе:</a:t>
            </a:r>
          </a:p>
          <a:p>
            <a:pPr marL="755952" lvl="1" indent="-251981" defTabSz="1007933" hangingPunct="0">
              <a:spcBef>
                <a:spcPts val="0"/>
              </a:spcBef>
              <a:spcAft>
                <a:spcPts val="1890"/>
              </a:spcAft>
              <a:buSzPct val="75000"/>
              <a:buFont typeface="StarSymbol"/>
              <a:buChar char="–"/>
            </a:pPr>
            <a:r>
              <a:rPr lang="ru-RU" sz="2800">
                <a:solidFill>
                  <a:srgbClr val="131519"/>
                </a:solidFill>
                <a:latin typeface="Arial" pitchFamily="18"/>
              </a:rPr>
              <a:t>MAC(А):IP(А)#MAC(B):IP(B):: мой MAC=MAC(B)</a:t>
            </a:r>
          </a:p>
          <a:p>
            <a:pPr marL="251981" lvl="0" indent="-251981" defTabSz="1007933">
              <a:spcBef>
                <a:spcPts val="1105"/>
              </a:spcBef>
              <a:buSzPct val="45000"/>
              <a:buFont typeface="StarSymbol"/>
              <a:buChar char="●"/>
            </a:pPr>
            <a:r>
              <a:rPr lang="ru-RU">
                <a:solidFill>
                  <a:srgbClr val="131519"/>
                </a:solidFill>
                <a:latin typeface="Arial"/>
              </a:rPr>
              <a:t>A → B:</a:t>
            </a:r>
          </a:p>
          <a:p>
            <a:pPr marL="755952" lvl="1" indent="-251981" defTabSz="1007933" hangingPunct="0">
              <a:spcBef>
                <a:spcPts val="0"/>
              </a:spcBef>
              <a:spcAft>
                <a:spcPts val="1890"/>
              </a:spcAft>
              <a:buSzPct val="75000"/>
              <a:buFont typeface="StarSymbol"/>
              <a:buChar char="–"/>
            </a:pPr>
            <a:r>
              <a:rPr lang="ru-RU" sz="2800">
                <a:solidFill>
                  <a:srgbClr val="131519"/>
                </a:solidFill>
                <a:latin typeface="Arial" pitchFamily="18"/>
              </a:rPr>
              <a:t>MAC(N1B):IP(N1B) # MAC(N1A):IP(N1A)</a:t>
            </a:r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EABAF35F-80C4-9D11-CFCC-C56986A4D9C2}"/>
              </a:ext>
            </a:extLst>
          </p:cNvPr>
          <p:cNvSpPr txBox="1"/>
          <p:nvPr/>
        </p:nvSpPr>
        <p:spPr>
          <a:xfrm>
            <a:off x="11868738" y="6932587"/>
            <a:ext cx="1155984" cy="40248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D8980E1-4A0F-8248-B697-7C31765FC284}" type="slidenum">
              <a:t>17</a:t>
            </a:fld>
            <a:endParaRPr lang="ru-RU" sz="1323" b="0" i="0" u="none" strike="noStrike" kern="1200" cap="none" spc="0" baseline="0">
              <a:solidFill>
                <a:srgbClr val="131519"/>
              </a:solidFill>
              <a:uFillTx/>
              <a:latin typeface="Arial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F6290D49-FCEA-7533-6140-916200DC9B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3931" y="0"/>
            <a:ext cx="3195846" cy="7581482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BF1A9-CE31-4218-1AC7-7FE42AE2E29D}"/>
              </a:ext>
            </a:extLst>
          </p:cNvPr>
          <p:cNvSpPr txBox="1">
            <a:spLocks noGrp="1"/>
          </p:cNvSpPr>
          <p:nvPr>
            <p:ph type="title" sz="quarter" idx="4294967295"/>
          </p:nvPr>
        </p:nvSpPr>
        <p:spPr>
          <a:xfrm>
            <a:off x="672303" y="827504"/>
            <a:ext cx="12095161" cy="168275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 defTabSz="1007933">
              <a:spcBef>
                <a:spcPts val="0"/>
              </a:spcBef>
            </a:pPr>
            <a:r>
              <a:rPr lang="ru-RU" sz="4850" b="1">
                <a:solidFill>
                  <a:srgbClr val="131519"/>
                </a:solidFill>
                <a:latin typeface="Arial"/>
              </a:rPr>
              <a:t>Адреса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592397-976F-533E-A95C-06DEB67B1F13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672303" y="2510256"/>
            <a:ext cx="12095161" cy="393866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251981" lvl="0" indent="-251981" defTabSz="1007933">
              <a:spcBef>
                <a:spcPts val="1105"/>
              </a:spcBef>
              <a:buSzPct val="45000"/>
              <a:buFont typeface="StarSymbol"/>
              <a:buChar char="●"/>
            </a:pPr>
            <a:r>
              <a:rPr lang="ru-RU" sz="3200">
                <a:solidFill>
                  <a:srgbClr val="131519"/>
                </a:solidFill>
                <a:latin typeface="Arial"/>
              </a:rPr>
              <a:t>IP 10.1.1.10, netmask: 255.255.255.0 (/24):</a:t>
            </a:r>
          </a:p>
          <a:p>
            <a:pPr marL="755952" lvl="1" indent="-251981" defTabSz="1007933" hangingPunct="0">
              <a:spcBef>
                <a:spcPts val="0"/>
              </a:spcBef>
              <a:spcAft>
                <a:spcPts val="1890"/>
              </a:spcAft>
              <a:buSzPct val="75000"/>
              <a:buFont typeface="StarSymbol"/>
              <a:buChar char="–"/>
            </a:pPr>
            <a:r>
              <a:rPr lang="ru-RU" sz="3200">
                <a:solidFill>
                  <a:srgbClr val="131519"/>
                </a:solidFill>
                <a:latin typeface="Arial" pitchFamily="18"/>
              </a:rPr>
              <a:t>Все: 0.0.0.0</a:t>
            </a:r>
          </a:p>
          <a:p>
            <a:pPr marL="755952" lvl="1" indent="-251981" defTabSz="1007933" hangingPunct="0">
              <a:spcBef>
                <a:spcPts val="0"/>
              </a:spcBef>
              <a:spcAft>
                <a:spcPts val="1890"/>
              </a:spcAft>
              <a:buSzPct val="75000"/>
              <a:buFont typeface="StarSymbol"/>
              <a:buChar char="–"/>
            </a:pPr>
            <a:r>
              <a:rPr lang="ru-RU" sz="3200">
                <a:solidFill>
                  <a:srgbClr val="131519"/>
                </a:solidFill>
                <a:latin typeface="Arial" pitchFamily="18"/>
              </a:rPr>
              <a:t>Все из этой сети: 10.1.1.255</a:t>
            </a:r>
          </a:p>
          <a:p>
            <a:pPr marL="251981" lvl="0" indent="-251981" defTabSz="1007933">
              <a:spcBef>
                <a:spcPts val="1105"/>
              </a:spcBef>
              <a:buSzPct val="45000"/>
              <a:buFont typeface="StarSymbol"/>
              <a:buChar char="●"/>
            </a:pPr>
            <a:r>
              <a:rPr lang="ru-RU" sz="3200">
                <a:solidFill>
                  <a:srgbClr val="131519"/>
                </a:solidFill>
                <a:latin typeface="Arial"/>
              </a:rPr>
              <a:t>MAC:</a:t>
            </a:r>
          </a:p>
          <a:p>
            <a:pPr marL="755952" lvl="1" indent="-251981" defTabSz="1007933" hangingPunct="0">
              <a:spcBef>
                <a:spcPts val="0"/>
              </a:spcBef>
              <a:spcAft>
                <a:spcPts val="1890"/>
              </a:spcAft>
              <a:buSzPct val="75000"/>
              <a:buFont typeface="StarSymbol"/>
              <a:buChar char="–"/>
            </a:pPr>
            <a:r>
              <a:rPr lang="ru-RU" sz="3200">
                <a:solidFill>
                  <a:srgbClr val="131519"/>
                </a:solidFill>
                <a:latin typeface="Arial" pitchFamily="18"/>
              </a:rPr>
              <a:t>Все: ff:ff:ff:ff:ff:ff</a:t>
            </a:r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2F996EA4-17C2-B1F1-DF49-400F4A85549C}"/>
              </a:ext>
            </a:extLst>
          </p:cNvPr>
          <p:cNvSpPr txBox="1"/>
          <p:nvPr/>
        </p:nvSpPr>
        <p:spPr>
          <a:xfrm>
            <a:off x="11868738" y="6932587"/>
            <a:ext cx="1155984" cy="40248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6B050DC-1BB2-CB4A-8D75-DEFC95974DA9}" type="slidenum">
              <a:t>18</a:t>
            </a:fld>
            <a:endParaRPr lang="ru-RU" sz="1323" b="0" i="0" u="none" strike="noStrike" kern="1200" cap="none" spc="0" baseline="0">
              <a:solidFill>
                <a:srgbClr val="131519"/>
              </a:solidFill>
              <a:uFillTx/>
              <a:latin typeface="Arial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161BE01C-4162-D982-2FE3-CA004C4154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3931" y="0"/>
            <a:ext cx="3195846" cy="7581482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40D8D-A116-457E-A819-4A7DA7F52F89}"/>
              </a:ext>
            </a:extLst>
          </p:cNvPr>
          <p:cNvSpPr txBox="1">
            <a:spLocks noGrp="1"/>
          </p:cNvSpPr>
          <p:nvPr>
            <p:ph type="title" sz="quarter" idx="4294967295"/>
          </p:nvPr>
        </p:nvSpPr>
        <p:spPr>
          <a:xfrm>
            <a:off x="672303" y="859252"/>
            <a:ext cx="12095161" cy="168275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 defTabSz="1007933">
              <a:spcBef>
                <a:spcPts val="0"/>
              </a:spcBef>
            </a:pPr>
            <a:r>
              <a:rPr lang="ru-RU" b="1">
                <a:solidFill>
                  <a:srgbClr val="131519"/>
                </a:solidFill>
                <a:latin typeface="Arial"/>
              </a:rPr>
              <a:t>Межсетевая передача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56DD43-063D-57AE-D826-225AFF597E4C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672303" y="1966746"/>
            <a:ext cx="12095161" cy="505969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251981" lvl="0" indent="-251981" defTabSz="1007933">
              <a:spcBef>
                <a:spcPts val="1105"/>
              </a:spcBef>
              <a:buSzPct val="45000"/>
              <a:buFont typeface="StarSymbol"/>
              <a:buChar char="●"/>
            </a:pPr>
            <a:r>
              <a:rPr lang="ru-RU" sz="2000">
                <a:solidFill>
                  <a:srgbClr val="131519"/>
                </a:solidFill>
                <a:latin typeface="Arial"/>
              </a:rPr>
              <a:t>IP + netmask:</a:t>
            </a:r>
          </a:p>
          <a:p>
            <a:pPr marL="755952" lvl="1" indent="-251981" defTabSz="1007933" hangingPunct="0">
              <a:spcBef>
                <a:spcPts val="0"/>
              </a:spcBef>
              <a:spcAft>
                <a:spcPts val="1890"/>
              </a:spcAft>
              <a:buSzPct val="75000"/>
              <a:buFont typeface="StarSymbol"/>
              <a:buChar char="–"/>
            </a:pPr>
            <a:r>
              <a:rPr lang="ru-RU" sz="2000">
                <a:solidFill>
                  <a:srgbClr val="131519"/>
                </a:solidFill>
                <a:latin typeface="Arial" pitchFamily="18"/>
              </a:rPr>
              <a:t>Локальная передача или межсетевая?</a:t>
            </a:r>
          </a:p>
          <a:p>
            <a:pPr marL="1259915" lvl="2" indent="-251981" defTabSz="1007933" hangingPunct="0">
              <a:spcBef>
                <a:spcPts val="0"/>
              </a:spcBef>
              <a:spcAft>
                <a:spcPts val="1890"/>
              </a:spcAft>
              <a:buSzPct val="45000"/>
              <a:buFont typeface="StarSymbol"/>
              <a:buChar char="●"/>
            </a:pPr>
            <a:r>
              <a:rPr lang="ru-RU">
                <a:solidFill>
                  <a:srgbClr val="131519"/>
                </a:solidFill>
                <a:latin typeface="Arial" pitchFamily="18"/>
              </a:rPr>
              <a:t>Совпадает ли сеть цели с нашей сетью?</a:t>
            </a:r>
          </a:p>
          <a:p>
            <a:pPr marL="251981" lvl="0" indent="-251981" defTabSz="1007933">
              <a:spcBef>
                <a:spcPts val="1105"/>
              </a:spcBef>
              <a:buSzPct val="45000"/>
              <a:buFont typeface="StarSymbol"/>
              <a:buChar char="●"/>
            </a:pPr>
            <a:r>
              <a:rPr lang="ru-RU" sz="2000">
                <a:solidFill>
                  <a:srgbClr val="131519"/>
                </a:solidFill>
                <a:latin typeface="Arial"/>
              </a:rPr>
              <a:t>Таблица маршрутизации:</a:t>
            </a:r>
          </a:p>
          <a:p>
            <a:pPr marL="755952" lvl="1" indent="-251981" defTabSz="1007933" hangingPunct="0">
              <a:spcBef>
                <a:spcPts val="0"/>
              </a:spcBef>
              <a:spcAft>
                <a:spcPts val="1890"/>
              </a:spcAft>
              <a:buSzPct val="75000"/>
              <a:buFont typeface="StarSymbol"/>
              <a:buChar char="–"/>
            </a:pPr>
            <a:r>
              <a:rPr lang="ru-RU" sz="2000">
                <a:solidFill>
                  <a:srgbClr val="131519"/>
                </a:solidFill>
                <a:latin typeface="Arial" pitchFamily="18"/>
              </a:rPr>
              <a:t>netstat -rn</a:t>
            </a:r>
          </a:p>
          <a:p>
            <a:pPr marL="755952" lvl="1" indent="-251981" defTabSz="1007933" hangingPunct="0">
              <a:spcBef>
                <a:spcPts val="0"/>
              </a:spcBef>
              <a:spcAft>
                <a:spcPts val="1890"/>
              </a:spcAft>
              <a:buSzPct val="75000"/>
              <a:buFont typeface="StarSymbol"/>
              <a:buChar char="–"/>
            </a:pPr>
            <a:r>
              <a:rPr lang="ru-RU" sz="2000">
                <a:solidFill>
                  <a:srgbClr val="131519"/>
                </a:solidFill>
                <a:latin typeface="Arial" pitchFamily="18"/>
              </a:rPr>
              <a:t>route add …</a:t>
            </a:r>
          </a:p>
          <a:p>
            <a:pPr marL="251981" lvl="0" indent="-251981" defTabSz="1007933">
              <a:spcBef>
                <a:spcPts val="1105"/>
              </a:spcBef>
              <a:buSzPct val="100000"/>
              <a:buFont typeface="Arial" pitchFamily="34"/>
            </a:pPr>
            <a:r>
              <a:rPr lang="ru-RU" sz="2000">
                <a:solidFill>
                  <a:srgbClr val="131519"/>
                </a:solidFill>
                <a:latin typeface="Arial"/>
              </a:rPr>
              <a:t>Destination Gateway Genmask Flags MSS Window irtt Iface</a:t>
            </a:r>
          </a:p>
          <a:p>
            <a:pPr marL="251981" lvl="0" indent="-251981" defTabSz="1007933">
              <a:spcBef>
                <a:spcPts val="1105"/>
              </a:spcBef>
              <a:buSzPct val="100000"/>
              <a:buFont typeface="Arial" pitchFamily="34"/>
            </a:pPr>
            <a:r>
              <a:rPr lang="ru-RU" sz="2000">
                <a:solidFill>
                  <a:srgbClr val="131519"/>
                </a:solidFill>
                <a:latin typeface="Arial"/>
              </a:rPr>
              <a:t>0.0.0.0         192.168.0.1     0.0.0.0         UG        0 0          0 wlan1</a:t>
            </a:r>
          </a:p>
          <a:p>
            <a:pPr marL="251981" lvl="0" indent="-251981" defTabSz="1007933">
              <a:spcBef>
                <a:spcPts val="1105"/>
              </a:spcBef>
              <a:buSzPct val="100000"/>
              <a:buFont typeface="Arial" pitchFamily="34"/>
            </a:pPr>
            <a:r>
              <a:rPr lang="ru-RU" sz="2000">
                <a:solidFill>
                  <a:srgbClr val="131519"/>
                </a:solidFill>
                <a:latin typeface="Arial"/>
              </a:rPr>
              <a:t>192.168.0.0     0.0.0.0         255.255.255.0   U         0 0          0 wlan1</a:t>
            </a:r>
          </a:p>
          <a:p>
            <a:pPr marL="251981" lvl="0" indent="-251981" defTabSz="1007933">
              <a:spcBef>
                <a:spcPts val="1105"/>
              </a:spcBef>
              <a:buSzPct val="100000"/>
              <a:buFont typeface="Arial" pitchFamily="34"/>
            </a:pPr>
            <a:r>
              <a:rPr lang="ru-RU" sz="2000">
                <a:solidFill>
                  <a:srgbClr val="131519"/>
                </a:solidFill>
                <a:latin typeface="Arial"/>
              </a:rPr>
              <a:t>Найти маршрут (чем строже маска, тем лучше + приоритет)</a:t>
            </a:r>
          </a:p>
          <a:p>
            <a:pPr marL="251981" lvl="0" indent="-251981" defTabSz="1007933">
              <a:spcBef>
                <a:spcPts val="1105"/>
              </a:spcBef>
              <a:buSzPct val="100000"/>
              <a:buFont typeface="Arial" pitchFamily="34"/>
            </a:pPr>
            <a:r>
              <a:rPr lang="ru-RU" sz="2000">
                <a:solidFill>
                  <a:srgbClr val="131519"/>
                </a:solidFill>
                <a:latin typeface="Arial"/>
              </a:rPr>
              <a:t>Послать через локальную сеть пакет маршрутизатору</a:t>
            </a:r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337449DB-D448-9197-5B97-9135DC5A6546}"/>
              </a:ext>
            </a:extLst>
          </p:cNvPr>
          <p:cNvSpPr txBox="1"/>
          <p:nvPr/>
        </p:nvSpPr>
        <p:spPr>
          <a:xfrm>
            <a:off x="11868738" y="6932587"/>
            <a:ext cx="1155984" cy="40248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437B4BB-B442-544D-B14E-9601DAF4BF1E}" type="slidenum">
              <a:t>19</a:t>
            </a:fld>
            <a:endParaRPr lang="ru-RU" sz="1323" b="0" i="0" u="none" strike="noStrike" kern="1200" cap="none" spc="0" baseline="0">
              <a:solidFill>
                <a:srgbClr val="131519"/>
              </a:solidFill>
              <a:uFillTx/>
              <a:latin typeface="Arial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222D521E-509A-B5B3-EBF8-7B26EDCC17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3931" y="0"/>
            <a:ext cx="3195846" cy="7581482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6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4">
            <a:extLst>
              <a:ext uri="{FF2B5EF4-FFF2-40B4-BE49-F238E27FC236}">
                <a16:creationId xmlns:a16="http://schemas.microsoft.com/office/drawing/2014/main" id="{F98084D0-739E-FA24-0522-DAEFBF03ABA7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3"/>
          <a:srcRect t="6812" b="6812"/>
          <a:stretch>
            <a:fillRect/>
          </a:stretch>
        </p:blipFill>
        <p:spPr>
          <a:xfrm>
            <a:off x="754791" y="2421587"/>
            <a:ext cx="3406386" cy="3879707"/>
          </a:xfrm>
          <a:prstGeom prst="rect">
            <a:avLst/>
          </a:prstGeom>
          <a:solidFill>
            <a:srgbClr val="ECECEC"/>
          </a:solidFill>
          <a:ln>
            <a:noFill/>
          </a:ln>
        </p:spPr>
      </p:pic>
      <p:sp>
        <p:nvSpPr>
          <p:cNvPr id="3" name="Номер слайда 1">
            <a:extLst>
              <a:ext uri="{FF2B5EF4-FFF2-40B4-BE49-F238E27FC236}">
                <a16:creationId xmlns:a16="http://schemas.microsoft.com/office/drawing/2014/main" id="{23F6CFE0-4B88-DB13-E189-3C75274E2F11}"/>
              </a:ext>
            </a:extLst>
          </p:cNvPr>
          <p:cNvSpPr txBox="1"/>
          <p:nvPr/>
        </p:nvSpPr>
        <p:spPr>
          <a:xfrm>
            <a:off x="11868738" y="6932587"/>
            <a:ext cx="1155984" cy="40248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AAC7787-B372-374D-BF04-83F71BB5897C}" type="slidenum">
              <a:t>2</a:t>
            </a:fld>
            <a:endParaRPr lang="ru-RU" sz="1323" b="0" i="0" u="none" strike="noStrike" kern="1200" cap="none" spc="0" baseline="0">
              <a:solidFill>
                <a:srgbClr val="131519"/>
              </a:solidFill>
              <a:uFillTx/>
              <a:latin typeface="Arial"/>
            </a:endParaRPr>
          </a:p>
        </p:txBody>
      </p:sp>
      <p:sp>
        <p:nvSpPr>
          <p:cNvPr id="4" name="Текст 8">
            <a:extLst>
              <a:ext uri="{FF2B5EF4-FFF2-40B4-BE49-F238E27FC236}">
                <a16:creationId xmlns:a16="http://schemas.microsoft.com/office/drawing/2014/main" id="{1452AD99-B41B-A6ED-92D4-8A72B8E37DA3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130451" y="2421587"/>
            <a:ext cx="6191274" cy="58797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lvl="0" indent="0" defTabSz="1007933">
              <a:spcBef>
                <a:spcPts val="1105"/>
              </a:spcBef>
              <a:buNone/>
            </a:pPr>
            <a:r>
              <a:rPr lang="ru-RU" sz="2400" b="1">
                <a:solidFill>
                  <a:srgbClr val="131519"/>
                </a:solidFill>
                <a:latin typeface="Arial"/>
              </a:rPr>
              <a:t>КОНДАКОВ РОМАН ВАЛЕРЬЕВИЧ</a:t>
            </a:r>
          </a:p>
        </p:txBody>
      </p:sp>
      <p:sp>
        <p:nvSpPr>
          <p:cNvPr id="5" name="Текст 9">
            <a:extLst>
              <a:ext uri="{FF2B5EF4-FFF2-40B4-BE49-F238E27FC236}">
                <a16:creationId xmlns:a16="http://schemas.microsoft.com/office/drawing/2014/main" id="{120CBE44-33F3-2083-E49E-60E185847BE6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130497" y="3446172"/>
            <a:ext cx="6738113" cy="245651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251981" lvl="0" indent="-251981" defTabSz="1007933">
              <a:spcBef>
                <a:spcPts val="1105"/>
              </a:spcBef>
              <a:buSzPct val="100000"/>
              <a:buFont typeface="Wingdings" pitchFamily="2"/>
              <a:buChar char="§"/>
            </a:pPr>
            <a:r>
              <a:rPr lang="ru-RU" sz="2400">
                <a:solidFill>
                  <a:srgbClr val="131519"/>
                </a:solidFill>
                <a:latin typeface="Arial"/>
              </a:rPr>
              <a:t>Инженер больших данных</a:t>
            </a:r>
          </a:p>
          <a:p>
            <a:pPr marL="251981" lvl="0" indent="-251981" defTabSz="1007933">
              <a:spcBef>
                <a:spcPts val="1105"/>
              </a:spcBef>
              <a:buSzPct val="100000"/>
              <a:buFont typeface="Wingdings" pitchFamily="2"/>
              <a:buChar char="§"/>
            </a:pPr>
            <a:r>
              <a:rPr lang="ru-RU" sz="2400">
                <a:solidFill>
                  <a:srgbClr val="131519"/>
                </a:solidFill>
                <a:latin typeface="Arial"/>
              </a:rPr>
              <a:t>Системный администратор МГУ ВМК</a:t>
            </a:r>
          </a:p>
          <a:p>
            <a:pPr marL="251981" lvl="0" indent="-251981" defTabSz="1007933">
              <a:spcBef>
                <a:spcPts val="1105"/>
              </a:spcBef>
              <a:buSzPct val="100000"/>
              <a:buFont typeface="Wingdings" pitchFamily="2"/>
              <a:buChar char="§"/>
            </a:pPr>
            <a:r>
              <a:rPr lang="ru-RU" sz="2400">
                <a:solidFill>
                  <a:srgbClr val="131519"/>
                </a:solidFill>
                <a:latin typeface="Arial"/>
              </a:rPr>
              <a:t>Преподаватель МГУ ВМК</a:t>
            </a:r>
          </a:p>
          <a:p>
            <a:pPr marL="251981" lvl="0" indent="-251981" defTabSz="1007933">
              <a:spcBef>
                <a:spcPts val="1105"/>
              </a:spcBef>
              <a:buSzPct val="100000"/>
              <a:buFont typeface="Wingdings" pitchFamily="2"/>
              <a:buChar char="§"/>
            </a:pPr>
            <a:r>
              <a:rPr lang="ru-RU" sz="2400">
                <a:solidFill>
                  <a:srgbClr val="131519"/>
                </a:solidFill>
                <a:latin typeface="Arial"/>
              </a:rPr>
              <a:t>Преподаватель ФПМИ МФТИ</a:t>
            </a:r>
          </a:p>
        </p:txBody>
      </p:sp>
      <p:sp>
        <p:nvSpPr>
          <p:cNvPr id="6" name="Rectangle 17">
            <a:extLst>
              <a:ext uri="{FF2B5EF4-FFF2-40B4-BE49-F238E27FC236}">
                <a16:creationId xmlns:a16="http://schemas.microsoft.com/office/drawing/2014/main" id="{D5EA781D-6F28-D796-B9FE-4B338EC2DBAF}"/>
              </a:ext>
            </a:extLst>
          </p:cNvPr>
          <p:cNvSpPr/>
          <p:nvPr/>
        </p:nvSpPr>
        <p:spPr>
          <a:xfrm>
            <a:off x="5009320" y="5902680"/>
            <a:ext cx="6467057" cy="1253486"/>
          </a:xfrm>
          <a:prstGeom prst="rect">
            <a:avLst/>
          </a:prstGeom>
          <a:solidFill>
            <a:srgbClr val="ECECEC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RU" sz="1800" b="0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5">
            <a:extLst>
              <a:ext uri="{FF2B5EF4-FFF2-40B4-BE49-F238E27FC236}">
                <a16:creationId xmlns:a16="http://schemas.microsoft.com/office/drawing/2014/main" id="{66C5606E-AAD0-07B6-AA70-75B019D242D3}"/>
              </a:ext>
            </a:extLst>
          </p:cNvPr>
          <p:cNvGrpSpPr/>
          <p:nvPr/>
        </p:nvGrpSpPr>
        <p:grpSpPr>
          <a:xfrm>
            <a:off x="1801614" y="1915887"/>
            <a:ext cx="9836539" cy="5264969"/>
            <a:chOff x="1801614" y="1915887"/>
            <a:chExt cx="9836539" cy="5264969"/>
          </a:xfrm>
        </p:grpSpPr>
        <p:sp>
          <p:nvSpPr>
            <p:cNvPr id="3" name="Freeform 1">
              <a:extLst>
                <a:ext uri="{FF2B5EF4-FFF2-40B4-BE49-F238E27FC236}">
                  <a16:creationId xmlns:a16="http://schemas.microsoft.com/office/drawing/2014/main" id="{2370C550-F55D-2DEB-CED3-BEA0AD90F453}"/>
                </a:ext>
              </a:extLst>
            </p:cNvPr>
            <p:cNvSpPr/>
            <p:nvPr/>
          </p:nvSpPr>
          <p:spPr>
            <a:xfrm>
              <a:off x="1801614" y="1915887"/>
              <a:ext cx="1345164" cy="2339986"/>
            </a:xfrm>
            <a:custGeom>
              <a:avLst>
                <a:gd name="f8" fmla="val 5400"/>
              </a:avLst>
              <a:gdLst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val 5400"/>
                <a:gd name="f9" fmla="+- 0 0 0"/>
                <a:gd name="f10" fmla="abs f4"/>
                <a:gd name="f11" fmla="abs f5"/>
                <a:gd name="f12" fmla="abs f6"/>
                <a:gd name="f13" fmla="val f8"/>
                <a:gd name="f14" fmla="*/ f9 f1 1"/>
                <a:gd name="f15" fmla="?: f10 f4 1"/>
                <a:gd name="f16" fmla="?: f11 f5 1"/>
                <a:gd name="f17" fmla="?: f12 f6 1"/>
                <a:gd name="f18" fmla="+- f7 f13 0"/>
                <a:gd name="f19" fmla="*/ f14 1 f3"/>
                <a:gd name="f20" fmla="*/ f15 1 21600"/>
                <a:gd name="f21" fmla="*/ f16 1 21600"/>
                <a:gd name="f22" fmla="*/ 21600 f15 1"/>
                <a:gd name="f23" fmla="*/ 21600 f16 1"/>
                <a:gd name="f24" fmla="+- f19 0 f2"/>
                <a:gd name="f25" fmla="min f21 f20"/>
                <a:gd name="f26" fmla="*/ f22 1 f17"/>
                <a:gd name="f27" fmla="*/ f23 1 f17"/>
                <a:gd name="f28" fmla="val f26"/>
                <a:gd name="f29" fmla="val f27"/>
                <a:gd name="f30" fmla="*/ f7 f25 1"/>
                <a:gd name="f31" fmla="*/ f18 f25 1"/>
                <a:gd name="f32" fmla="+- f29 0 f13"/>
                <a:gd name="f33" fmla="+- f28 0 f13"/>
                <a:gd name="f34" fmla="+- f28 0 f18"/>
                <a:gd name="f35" fmla="+- f29 0 f18"/>
                <a:gd name="f36" fmla="*/ f29 f25 1"/>
                <a:gd name="f37" fmla="*/ f28 f25 1"/>
                <a:gd name="f38" fmla="*/ f34 1 2"/>
                <a:gd name="f39" fmla="*/ f35 1 2"/>
                <a:gd name="f40" fmla="*/ f33 f25 1"/>
                <a:gd name="f41" fmla="*/ f32 f25 1"/>
                <a:gd name="f42" fmla="+- f18 f38 0"/>
                <a:gd name="f43" fmla="+- f18 f39 0"/>
                <a:gd name="f44" fmla="*/ f38 f25 1"/>
                <a:gd name="f45" fmla="*/ f39 f25 1"/>
                <a:gd name="f46" fmla="*/ f42 f25 1"/>
                <a:gd name="f47" fmla="*/ f43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4">
                  <a:pos x="f46" y="f30"/>
                </a:cxn>
                <a:cxn ang="f24">
                  <a:pos x="f44" y="f31"/>
                </a:cxn>
                <a:cxn ang="f24">
                  <a:pos x="f30" y="f47"/>
                </a:cxn>
                <a:cxn ang="f24">
                  <a:pos x="f44" y="f36"/>
                </a:cxn>
                <a:cxn ang="f24">
                  <a:pos x="f40" y="f47"/>
                </a:cxn>
                <a:cxn ang="f24">
                  <a:pos x="f37" y="f45"/>
                </a:cxn>
              </a:cxnLst>
              <a:rect l="f30" t="f31" r="f40" b="f36"/>
              <a:pathLst>
                <a:path>
                  <a:moveTo>
                    <a:pt x="f30" y="f36"/>
                  </a:moveTo>
                  <a:lnTo>
                    <a:pt x="f30" y="f31"/>
                  </a:lnTo>
                  <a:lnTo>
                    <a:pt x="f31" y="f30"/>
                  </a:lnTo>
                  <a:lnTo>
                    <a:pt x="f37" y="f30"/>
                  </a:lnTo>
                  <a:lnTo>
                    <a:pt x="f37" y="f41"/>
                  </a:lnTo>
                  <a:lnTo>
                    <a:pt x="f40" y="f36"/>
                  </a:lnTo>
                  <a:close/>
                </a:path>
                <a:path>
                  <a:moveTo>
                    <a:pt x="f30" y="f31"/>
                  </a:moveTo>
                  <a:lnTo>
                    <a:pt x="f31" y="f30"/>
                  </a:lnTo>
                  <a:lnTo>
                    <a:pt x="f37" y="f30"/>
                  </a:lnTo>
                  <a:lnTo>
                    <a:pt x="f40" y="f31"/>
                  </a:lnTo>
                  <a:close/>
                </a:path>
                <a:path>
                  <a:moveTo>
                    <a:pt x="f40" y="f36"/>
                  </a:moveTo>
                  <a:lnTo>
                    <a:pt x="f40" y="f31"/>
                  </a:lnTo>
                  <a:lnTo>
                    <a:pt x="f37" y="f30"/>
                  </a:lnTo>
                  <a:lnTo>
                    <a:pt x="f37" y="f41"/>
                  </a:lnTo>
                  <a:close/>
                </a:path>
              </a:pathLst>
            </a:custGeom>
            <a:solidFill>
              <a:srgbClr val="729FCF"/>
            </a:solidFill>
            <a:ln w="0" cap="flat">
              <a:solidFill>
                <a:srgbClr val="001E47"/>
              </a:solidFill>
              <a:prstDash val="solid"/>
              <a:miter/>
            </a:ln>
          </p:spPr>
          <p:txBody>
            <a:bodyPr vert="horz" wrap="none" lIns="119987" tIns="59993" rIns="119987" bIns="59993" anchor="ctr" anchorCtr="1" compatLnSpc="0">
              <a:noAutofit/>
            </a:bodyPr>
            <a:lstStyle/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ru-RU" sz="2400" b="0" i="0" u="none" strike="noStrike" kern="1200" cap="none" spc="0" baseline="0">
                  <a:solidFill>
                    <a:srgbClr val="131519"/>
                  </a:solidFill>
                  <a:uFillTx/>
                  <a:latin typeface="Arial" pitchFamily="18"/>
                  <a:ea typeface="Droid Sans Fallback" pitchFamily="2"/>
                  <a:cs typeface="Lohit Hindi" pitchFamily="2"/>
                </a:rPr>
                <a:t>A</a:t>
              </a:r>
            </a:p>
          </p:txBody>
        </p:sp>
        <p:sp>
          <p:nvSpPr>
            <p:cNvPr id="4" name="Freeform 2">
              <a:extLst>
                <a:ext uri="{FF2B5EF4-FFF2-40B4-BE49-F238E27FC236}">
                  <a16:creationId xmlns:a16="http://schemas.microsoft.com/office/drawing/2014/main" id="{AC94EE43-D778-8EA3-EBC2-4E2E63B0690E}"/>
                </a:ext>
              </a:extLst>
            </p:cNvPr>
            <p:cNvSpPr/>
            <p:nvPr/>
          </p:nvSpPr>
          <p:spPr>
            <a:xfrm>
              <a:off x="5164540" y="1915887"/>
              <a:ext cx="1345164" cy="2339986"/>
            </a:xfrm>
            <a:custGeom>
              <a:avLst>
                <a:gd name="f8" fmla="val 5400"/>
              </a:avLst>
              <a:gdLst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val 5400"/>
                <a:gd name="f9" fmla="+- 0 0 0"/>
                <a:gd name="f10" fmla="abs f4"/>
                <a:gd name="f11" fmla="abs f5"/>
                <a:gd name="f12" fmla="abs f6"/>
                <a:gd name="f13" fmla="val f8"/>
                <a:gd name="f14" fmla="*/ f9 f1 1"/>
                <a:gd name="f15" fmla="?: f10 f4 1"/>
                <a:gd name="f16" fmla="?: f11 f5 1"/>
                <a:gd name="f17" fmla="?: f12 f6 1"/>
                <a:gd name="f18" fmla="+- f7 f13 0"/>
                <a:gd name="f19" fmla="*/ f14 1 f3"/>
                <a:gd name="f20" fmla="*/ f15 1 21600"/>
                <a:gd name="f21" fmla="*/ f16 1 21600"/>
                <a:gd name="f22" fmla="*/ 21600 f15 1"/>
                <a:gd name="f23" fmla="*/ 21600 f16 1"/>
                <a:gd name="f24" fmla="+- f19 0 f2"/>
                <a:gd name="f25" fmla="min f21 f20"/>
                <a:gd name="f26" fmla="*/ f22 1 f17"/>
                <a:gd name="f27" fmla="*/ f23 1 f17"/>
                <a:gd name="f28" fmla="val f26"/>
                <a:gd name="f29" fmla="val f27"/>
                <a:gd name="f30" fmla="*/ f7 f25 1"/>
                <a:gd name="f31" fmla="*/ f18 f25 1"/>
                <a:gd name="f32" fmla="+- f29 0 f13"/>
                <a:gd name="f33" fmla="+- f28 0 f13"/>
                <a:gd name="f34" fmla="+- f28 0 f18"/>
                <a:gd name="f35" fmla="+- f29 0 f18"/>
                <a:gd name="f36" fmla="*/ f29 f25 1"/>
                <a:gd name="f37" fmla="*/ f28 f25 1"/>
                <a:gd name="f38" fmla="*/ f34 1 2"/>
                <a:gd name="f39" fmla="*/ f35 1 2"/>
                <a:gd name="f40" fmla="*/ f33 f25 1"/>
                <a:gd name="f41" fmla="*/ f32 f25 1"/>
                <a:gd name="f42" fmla="+- f18 f38 0"/>
                <a:gd name="f43" fmla="+- f18 f39 0"/>
                <a:gd name="f44" fmla="*/ f38 f25 1"/>
                <a:gd name="f45" fmla="*/ f39 f25 1"/>
                <a:gd name="f46" fmla="*/ f42 f25 1"/>
                <a:gd name="f47" fmla="*/ f43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4">
                  <a:pos x="f46" y="f30"/>
                </a:cxn>
                <a:cxn ang="f24">
                  <a:pos x="f44" y="f31"/>
                </a:cxn>
                <a:cxn ang="f24">
                  <a:pos x="f30" y="f47"/>
                </a:cxn>
                <a:cxn ang="f24">
                  <a:pos x="f44" y="f36"/>
                </a:cxn>
                <a:cxn ang="f24">
                  <a:pos x="f40" y="f47"/>
                </a:cxn>
                <a:cxn ang="f24">
                  <a:pos x="f37" y="f45"/>
                </a:cxn>
              </a:cxnLst>
              <a:rect l="f30" t="f31" r="f40" b="f36"/>
              <a:pathLst>
                <a:path>
                  <a:moveTo>
                    <a:pt x="f30" y="f36"/>
                  </a:moveTo>
                  <a:lnTo>
                    <a:pt x="f30" y="f31"/>
                  </a:lnTo>
                  <a:lnTo>
                    <a:pt x="f31" y="f30"/>
                  </a:lnTo>
                  <a:lnTo>
                    <a:pt x="f37" y="f30"/>
                  </a:lnTo>
                  <a:lnTo>
                    <a:pt x="f37" y="f41"/>
                  </a:lnTo>
                  <a:lnTo>
                    <a:pt x="f40" y="f36"/>
                  </a:lnTo>
                  <a:close/>
                </a:path>
                <a:path>
                  <a:moveTo>
                    <a:pt x="f30" y="f31"/>
                  </a:moveTo>
                  <a:lnTo>
                    <a:pt x="f31" y="f30"/>
                  </a:lnTo>
                  <a:lnTo>
                    <a:pt x="f37" y="f30"/>
                  </a:lnTo>
                  <a:lnTo>
                    <a:pt x="f40" y="f31"/>
                  </a:lnTo>
                  <a:close/>
                </a:path>
                <a:path>
                  <a:moveTo>
                    <a:pt x="f40" y="f36"/>
                  </a:moveTo>
                  <a:lnTo>
                    <a:pt x="f40" y="f31"/>
                  </a:lnTo>
                  <a:lnTo>
                    <a:pt x="f37" y="f30"/>
                  </a:lnTo>
                  <a:lnTo>
                    <a:pt x="f37" y="f41"/>
                  </a:lnTo>
                  <a:close/>
                </a:path>
              </a:pathLst>
            </a:custGeom>
            <a:solidFill>
              <a:srgbClr val="729FCF"/>
            </a:solidFill>
            <a:ln w="0" cap="flat">
              <a:solidFill>
                <a:srgbClr val="001E47"/>
              </a:solidFill>
              <a:prstDash val="solid"/>
              <a:miter/>
            </a:ln>
          </p:spPr>
          <p:txBody>
            <a:bodyPr vert="horz" wrap="none" lIns="119987" tIns="59993" rIns="119987" bIns="59993" anchor="ctr" anchorCtr="1" compatLnSpc="0">
              <a:noAutofit/>
            </a:bodyPr>
            <a:lstStyle/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ru-RU" sz="2400" b="0" i="0" u="none" strike="noStrike" kern="1200" cap="none" spc="0" baseline="0">
                  <a:solidFill>
                    <a:srgbClr val="131519"/>
                  </a:solidFill>
                  <a:uFillTx/>
                  <a:latin typeface="Arial" pitchFamily="18"/>
                  <a:ea typeface="Droid Sans Fallback" pitchFamily="2"/>
                  <a:cs typeface="Lohit Hindi" pitchFamily="2"/>
                </a:rPr>
                <a:t>B</a:t>
              </a:r>
            </a:p>
          </p:txBody>
        </p:sp>
        <p:sp>
          <p:nvSpPr>
            <p:cNvPr id="5" name="Freeform 3">
              <a:extLst>
                <a:ext uri="{FF2B5EF4-FFF2-40B4-BE49-F238E27FC236}">
                  <a16:creationId xmlns:a16="http://schemas.microsoft.com/office/drawing/2014/main" id="{6D24AD0B-1D20-746A-16BD-B1B15A9B647C}"/>
                </a:ext>
              </a:extLst>
            </p:cNvPr>
            <p:cNvSpPr/>
            <p:nvPr/>
          </p:nvSpPr>
          <p:spPr>
            <a:xfrm>
              <a:off x="5080461" y="4840870"/>
              <a:ext cx="1345164" cy="2339986"/>
            </a:xfrm>
            <a:custGeom>
              <a:avLst>
                <a:gd name="f8" fmla="val 5400"/>
              </a:avLst>
              <a:gdLst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val 5400"/>
                <a:gd name="f9" fmla="+- 0 0 0"/>
                <a:gd name="f10" fmla="abs f4"/>
                <a:gd name="f11" fmla="abs f5"/>
                <a:gd name="f12" fmla="abs f6"/>
                <a:gd name="f13" fmla="val f8"/>
                <a:gd name="f14" fmla="*/ f9 f1 1"/>
                <a:gd name="f15" fmla="?: f10 f4 1"/>
                <a:gd name="f16" fmla="?: f11 f5 1"/>
                <a:gd name="f17" fmla="?: f12 f6 1"/>
                <a:gd name="f18" fmla="+- f7 f13 0"/>
                <a:gd name="f19" fmla="*/ f14 1 f3"/>
                <a:gd name="f20" fmla="*/ f15 1 21600"/>
                <a:gd name="f21" fmla="*/ f16 1 21600"/>
                <a:gd name="f22" fmla="*/ 21600 f15 1"/>
                <a:gd name="f23" fmla="*/ 21600 f16 1"/>
                <a:gd name="f24" fmla="+- f19 0 f2"/>
                <a:gd name="f25" fmla="min f21 f20"/>
                <a:gd name="f26" fmla="*/ f22 1 f17"/>
                <a:gd name="f27" fmla="*/ f23 1 f17"/>
                <a:gd name="f28" fmla="val f26"/>
                <a:gd name="f29" fmla="val f27"/>
                <a:gd name="f30" fmla="*/ f7 f25 1"/>
                <a:gd name="f31" fmla="*/ f18 f25 1"/>
                <a:gd name="f32" fmla="+- f29 0 f13"/>
                <a:gd name="f33" fmla="+- f28 0 f13"/>
                <a:gd name="f34" fmla="+- f28 0 f18"/>
                <a:gd name="f35" fmla="+- f29 0 f18"/>
                <a:gd name="f36" fmla="*/ f29 f25 1"/>
                <a:gd name="f37" fmla="*/ f28 f25 1"/>
                <a:gd name="f38" fmla="*/ f34 1 2"/>
                <a:gd name="f39" fmla="*/ f35 1 2"/>
                <a:gd name="f40" fmla="*/ f33 f25 1"/>
                <a:gd name="f41" fmla="*/ f32 f25 1"/>
                <a:gd name="f42" fmla="+- f18 f38 0"/>
                <a:gd name="f43" fmla="+- f18 f39 0"/>
                <a:gd name="f44" fmla="*/ f38 f25 1"/>
                <a:gd name="f45" fmla="*/ f39 f25 1"/>
                <a:gd name="f46" fmla="*/ f42 f25 1"/>
                <a:gd name="f47" fmla="*/ f43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4">
                  <a:pos x="f46" y="f30"/>
                </a:cxn>
                <a:cxn ang="f24">
                  <a:pos x="f44" y="f31"/>
                </a:cxn>
                <a:cxn ang="f24">
                  <a:pos x="f30" y="f47"/>
                </a:cxn>
                <a:cxn ang="f24">
                  <a:pos x="f44" y="f36"/>
                </a:cxn>
                <a:cxn ang="f24">
                  <a:pos x="f40" y="f47"/>
                </a:cxn>
                <a:cxn ang="f24">
                  <a:pos x="f37" y="f45"/>
                </a:cxn>
              </a:cxnLst>
              <a:rect l="f30" t="f31" r="f40" b="f36"/>
              <a:pathLst>
                <a:path>
                  <a:moveTo>
                    <a:pt x="f30" y="f36"/>
                  </a:moveTo>
                  <a:lnTo>
                    <a:pt x="f30" y="f31"/>
                  </a:lnTo>
                  <a:lnTo>
                    <a:pt x="f31" y="f30"/>
                  </a:lnTo>
                  <a:lnTo>
                    <a:pt x="f37" y="f30"/>
                  </a:lnTo>
                  <a:lnTo>
                    <a:pt x="f37" y="f41"/>
                  </a:lnTo>
                  <a:lnTo>
                    <a:pt x="f40" y="f36"/>
                  </a:lnTo>
                  <a:close/>
                </a:path>
                <a:path>
                  <a:moveTo>
                    <a:pt x="f30" y="f31"/>
                  </a:moveTo>
                  <a:lnTo>
                    <a:pt x="f31" y="f30"/>
                  </a:lnTo>
                  <a:lnTo>
                    <a:pt x="f37" y="f30"/>
                  </a:lnTo>
                  <a:lnTo>
                    <a:pt x="f40" y="f31"/>
                  </a:lnTo>
                  <a:close/>
                </a:path>
                <a:path>
                  <a:moveTo>
                    <a:pt x="f40" y="f36"/>
                  </a:moveTo>
                  <a:lnTo>
                    <a:pt x="f40" y="f31"/>
                  </a:lnTo>
                  <a:lnTo>
                    <a:pt x="f37" y="f30"/>
                  </a:lnTo>
                  <a:lnTo>
                    <a:pt x="f37" y="f41"/>
                  </a:lnTo>
                  <a:close/>
                </a:path>
              </a:pathLst>
            </a:custGeom>
            <a:solidFill>
              <a:srgbClr val="729FCF"/>
            </a:solidFill>
            <a:ln w="0" cap="flat">
              <a:solidFill>
                <a:srgbClr val="001E47"/>
              </a:solidFill>
              <a:prstDash val="solid"/>
              <a:miter/>
            </a:ln>
          </p:spPr>
          <p:txBody>
            <a:bodyPr vert="horz" wrap="none" lIns="119987" tIns="59993" rIns="119987" bIns="59993" anchor="ctr" anchorCtr="1" compatLnSpc="0">
              <a:noAutofit/>
            </a:bodyPr>
            <a:lstStyle/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ru-RU" sz="2400" b="0" i="0" u="none" strike="noStrike" kern="1200" cap="none" spc="0" baseline="0">
                  <a:solidFill>
                    <a:srgbClr val="131519"/>
                  </a:solidFill>
                  <a:uFillTx/>
                  <a:latin typeface="Arial" pitchFamily="18"/>
                  <a:ea typeface="Droid Sans Fallback" pitchFamily="2"/>
                  <a:cs typeface="Lohit Hindi" pitchFamily="2"/>
                </a:rPr>
                <a:t>D</a:t>
              </a:r>
            </a:p>
          </p:txBody>
        </p:sp>
        <p:sp>
          <p:nvSpPr>
            <p:cNvPr id="6" name="Freeform 4">
              <a:extLst>
                <a:ext uri="{FF2B5EF4-FFF2-40B4-BE49-F238E27FC236}">
                  <a16:creationId xmlns:a16="http://schemas.microsoft.com/office/drawing/2014/main" id="{95EC97FA-31D4-E15F-9B6A-8D293D56450A}"/>
                </a:ext>
              </a:extLst>
            </p:cNvPr>
            <p:cNvSpPr/>
            <p:nvPr/>
          </p:nvSpPr>
          <p:spPr>
            <a:xfrm>
              <a:off x="10292989" y="1915887"/>
              <a:ext cx="1345164" cy="2339986"/>
            </a:xfrm>
            <a:custGeom>
              <a:avLst>
                <a:gd name="f8" fmla="val 5400"/>
              </a:avLst>
              <a:gdLst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val 5400"/>
                <a:gd name="f9" fmla="+- 0 0 0"/>
                <a:gd name="f10" fmla="abs f4"/>
                <a:gd name="f11" fmla="abs f5"/>
                <a:gd name="f12" fmla="abs f6"/>
                <a:gd name="f13" fmla="val f8"/>
                <a:gd name="f14" fmla="*/ f9 f1 1"/>
                <a:gd name="f15" fmla="?: f10 f4 1"/>
                <a:gd name="f16" fmla="?: f11 f5 1"/>
                <a:gd name="f17" fmla="?: f12 f6 1"/>
                <a:gd name="f18" fmla="+- f7 f13 0"/>
                <a:gd name="f19" fmla="*/ f14 1 f3"/>
                <a:gd name="f20" fmla="*/ f15 1 21600"/>
                <a:gd name="f21" fmla="*/ f16 1 21600"/>
                <a:gd name="f22" fmla="*/ 21600 f15 1"/>
                <a:gd name="f23" fmla="*/ 21600 f16 1"/>
                <a:gd name="f24" fmla="+- f19 0 f2"/>
                <a:gd name="f25" fmla="min f21 f20"/>
                <a:gd name="f26" fmla="*/ f22 1 f17"/>
                <a:gd name="f27" fmla="*/ f23 1 f17"/>
                <a:gd name="f28" fmla="val f26"/>
                <a:gd name="f29" fmla="val f27"/>
                <a:gd name="f30" fmla="*/ f7 f25 1"/>
                <a:gd name="f31" fmla="*/ f18 f25 1"/>
                <a:gd name="f32" fmla="+- f29 0 f13"/>
                <a:gd name="f33" fmla="+- f28 0 f13"/>
                <a:gd name="f34" fmla="+- f28 0 f18"/>
                <a:gd name="f35" fmla="+- f29 0 f18"/>
                <a:gd name="f36" fmla="*/ f29 f25 1"/>
                <a:gd name="f37" fmla="*/ f28 f25 1"/>
                <a:gd name="f38" fmla="*/ f34 1 2"/>
                <a:gd name="f39" fmla="*/ f35 1 2"/>
                <a:gd name="f40" fmla="*/ f33 f25 1"/>
                <a:gd name="f41" fmla="*/ f32 f25 1"/>
                <a:gd name="f42" fmla="+- f18 f38 0"/>
                <a:gd name="f43" fmla="+- f18 f39 0"/>
                <a:gd name="f44" fmla="*/ f38 f25 1"/>
                <a:gd name="f45" fmla="*/ f39 f25 1"/>
                <a:gd name="f46" fmla="*/ f42 f25 1"/>
                <a:gd name="f47" fmla="*/ f43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4">
                  <a:pos x="f46" y="f30"/>
                </a:cxn>
                <a:cxn ang="f24">
                  <a:pos x="f44" y="f31"/>
                </a:cxn>
                <a:cxn ang="f24">
                  <a:pos x="f30" y="f47"/>
                </a:cxn>
                <a:cxn ang="f24">
                  <a:pos x="f44" y="f36"/>
                </a:cxn>
                <a:cxn ang="f24">
                  <a:pos x="f40" y="f47"/>
                </a:cxn>
                <a:cxn ang="f24">
                  <a:pos x="f37" y="f45"/>
                </a:cxn>
              </a:cxnLst>
              <a:rect l="f30" t="f31" r="f40" b="f36"/>
              <a:pathLst>
                <a:path>
                  <a:moveTo>
                    <a:pt x="f30" y="f36"/>
                  </a:moveTo>
                  <a:lnTo>
                    <a:pt x="f30" y="f31"/>
                  </a:lnTo>
                  <a:lnTo>
                    <a:pt x="f31" y="f30"/>
                  </a:lnTo>
                  <a:lnTo>
                    <a:pt x="f37" y="f30"/>
                  </a:lnTo>
                  <a:lnTo>
                    <a:pt x="f37" y="f41"/>
                  </a:lnTo>
                  <a:lnTo>
                    <a:pt x="f40" y="f36"/>
                  </a:lnTo>
                  <a:close/>
                </a:path>
                <a:path>
                  <a:moveTo>
                    <a:pt x="f30" y="f31"/>
                  </a:moveTo>
                  <a:lnTo>
                    <a:pt x="f31" y="f30"/>
                  </a:lnTo>
                  <a:lnTo>
                    <a:pt x="f37" y="f30"/>
                  </a:lnTo>
                  <a:lnTo>
                    <a:pt x="f40" y="f31"/>
                  </a:lnTo>
                  <a:close/>
                </a:path>
                <a:path>
                  <a:moveTo>
                    <a:pt x="f40" y="f36"/>
                  </a:moveTo>
                  <a:lnTo>
                    <a:pt x="f40" y="f31"/>
                  </a:lnTo>
                  <a:lnTo>
                    <a:pt x="f37" y="f30"/>
                  </a:lnTo>
                  <a:lnTo>
                    <a:pt x="f37" y="f41"/>
                  </a:lnTo>
                  <a:close/>
                </a:path>
              </a:pathLst>
            </a:custGeom>
            <a:solidFill>
              <a:srgbClr val="729FCF"/>
            </a:solidFill>
            <a:ln w="0" cap="flat">
              <a:solidFill>
                <a:srgbClr val="001E47"/>
              </a:solidFill>
              <a:prstDash val="solid"/>
              <a:miter/>
            </a:ln>
          </p:spPr>
          <p:txBody>
            <a:bodyPr vert="horz" wrap="none" lIns="119987" tIns="59993" rIns="119987" bIns="59993" anchor="ctr" anchorCtr="1" compatLnSpc="0">
              <a:noAutofit/>
            </a:bodyPr>
            <a:lstStyle/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ru-RU" sz="2400" b="0" i="0" u="none" strike="noStrike" kern="1200" cap="none" spc="0" baseline="0">
                  <a:solidFill>
                    <a:srgbClr val="131519"/>
                  </a:solidFill>
                  <a:uFillTx/>
                  <a:latin typeface="Arial" pitchFamily="18"/>
                  <a:ea typeface="Droid Sans Fallback" pitchFamily="2"/>
                  <a:cs typeface="Lohit Hindi" pitchFamily="2"/>
                </a:rPr>
                <a:t>C</a:t>
              </a:r>
            </a:p>
          </p:txBody>
        </p:sp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F6750560-A104-6E86-36C8-7548D25A0F7C}"/>
                </a:ext>
              </a:extLst>
            </p:cNvPr>
            <p:cNvSpPr/>
            <p:nvPr/>
          </p:nvSpPr>
          <p:spPr>
            <a:xfrm>
              <a:off x="3167719" y="3985997"/>
              <a:ext cx="2017751" cy="153561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600"/>
                <a:gd name="f4" fmla="val 1930"/>
                <a:gd name="f5" fmla="val 7160"/>
                <a:gd name="f6" fmla="val 1530"/>
                <a:gd name="f7" fmla="val 4490"/>
                <a:gd name="f8" fmla="val 3400"/>
                <a:gd name="f9" fmla="val 1970"/>
                <a:gd name="f10" fmla="val 5270"/>
                <a:gd name="f11" fmla="val 5860"/>
                <a:gd name="f12" fmla="val 1950"/>
                <a:gd name="f13" fmla="val 6470"/>
                <a:gd name="f14" fmla="val 2210"/>
                <a:gd name="f15" fmla="val 6970"/>
                <a:gd name="f16" fmla="val 2600"/>
                <a:gd name="f17" fmla="val 7450"/>
                <a:gd name="f18" fmla="val 1390"/>
                <a:gd name="f19" fmla="val 8340"/>
                <a:gd name="f20" fmla="val 650"/>
                <a:gd name="f21" fmla="val 9340"/>
                <a:gd name="f22" fmla="val 10004"/>
                <a:gd name="f23" fmla="val 690"/>
                <a:gd name="f24" fmla="val 10710"/>
                <a:gd name="f25" fmla="val 1050"/>
                <a:gd name="f26" fmla="val 11210"/>
                <a:gd name="f27" fmla="val 1700"/>
                <a:gd name="f28" fmla="val 11570"/>
                <a:gd name="f29" fmla="val 630"/>
                <a:gd name="f30" fmla="val 12330"/>
                <a:gd name="f31" fmla="val 13150"/>
                <a:gd name="f32" fmla="val 13840"/>
                <a:gd name="f33" fmla="val 14470"/>
                <a:gd name="f34" fmla="val 460"/>
                <a:gd name="f35" fmla="val 14870"/>
                <a:gd name="f36" fmla="val 1160"/>
                <a:gd name="f37" fmla="val 15330"/>
                <a:gd name="f38" fmla="val 440"/>
                <a:gd name="f39" fmla="val 16020"/>
                <a:gd name="f40" fmla="val 16740"/>
                <a:gd name="f41" fmla="val 17910"/>
                <a:gd name="f42" fmla="val 18900"/>
                <a:gd name="f43" fmla="val 1130"/>
                <a:gd name="f44" fmla="val 19110"/>
                <a:gd name="f45" fmla="val 2710"/>
                <a:gd name="f46" fmla="val 20240"/>
                <a:gd name="f47" fmla="val 3150"/>
                <a:gd name="f48" fmla="val 21060"/>
                <a:gd name="f49" fmla="val 4580"/>
                <a:gd name="f50" fmla="val 6220"/>
                <a:gd name="f51" fmla="val 6720"/>
                <a:gd name="f52" fmla="val 21000"/>
                <a:gd name="f53" fmla="val 7200"/>
                <a:gd name="f54" fmla="val 20830"/>
                <a:gd name="f55" fmla="val 7660"/>
                <a:gd name="f56" fmla="val 21310"/>
                <a:gd name="f57" fmla="val 8460"/>
                <a:gd name="f58" fmla="val 9450"/>
                <a:gd name="f59" fmla="val 10460"/>
                <a:gd name="f60" fmla="val 12750"/>
                <a:gd name="f61" fmla="val 20310"/>
                <a:gd name="f62" fmla="val 14680"/>
                <a:gd name="f63" fmla="val 18650"/>
                <a:gd name="f64" fmla="val 15010"/>
                <a:gd name="f65" fmla="val 17200"/>
                <a:gd name="f66" fmla="val 17370"/>
                <a:gd name="f67" fmla="val 18920"/>
                <a:gd name="f68" fmla="val 15770"/>
                <a:gd name="f69" fmla="val 15220"/>
                <a:gd name="f70" fmla="val 14700"/>
                <a:gd name="f71" fmla="val 18710"/>
                <a:gd name="f72" fmla="val 14240"/>
                <a:gd name="f73" fmla="val 18310"/>
                <a:gd name="f74" fmla="val 13820"/>
                <a:gd name="f75" fmla="val 12490"/>
                <a:gd name="f76" fmla="val 11000"/>
                <a:gd name="f77" fmla="val 9890"/>
                <a:gd name="f78" fmla="val 8840"/>
                <a:gd name="f79" fmla="val 20790"/>
                <a:gd name="f80" fmla="val 8210"/>
                <a:gd name="f81" fmla="val 19510"/>
                <a:gd name="f82" fmla="val 7620"/>
                <a:gd name="f83" fmla="val 20000"/>
                <a:gd name="f84" fmla="val 7930"/>
                <a:gd name="f85" fmla="val 20290"/>
                <a:gd name="f86" fmla="val 6240"/>
                <a:gd name="f87" fmla="val 4850"/>
                <a:gd name="f88" fmla="val 3570"/>
                <a:gd name="f89" fmla="val 19280"/>
                <a:gd name="f90" fmla="val 2900"/>
                <a:gd name="f91" fmla="val 17640"/>
                <a:gd name="f92" fmla="val 1300"/>
                <a:gd name="f93" fmla="val 17600"/>
                <a:gd name="f94" fmla="val 480"/>
                <a:gd name="f95" fmla="val 16300"/>
                <a:gd name="f96" fmla="val 14660"/>
                <a:gd name="f97" fmla="val 13900"/>
                <a:gd name="f98" fmla="val 13210"/>
                <a:gd name="f99" fmla="val 1070"/>
                <a:gd name="f100" fmla="val 12640"/>
                <a:gd name="f101" fmla="val 380"/>
                <a:gd name="f102" fmla="val 12160"/>
                <a:gd name="f103" fmla="val 10120"/>
                <a:gd name="f104" fmla="val 8590"/>
                <a:gd name="f105" fmla="val 840"/>
                <a:gd name="f106" fmla="val 7330"/>
                <a:gd name="f107" fmla="val 7410"/>
                <a:gd name="f108" fmla="val 2040"/>
                <a:gd name="f109" fmla="val 7690"/>
                <a:gd name="f110" fmla="val 2090"/>
                <a:gd name="f111" fmla="val 7920"/>
                <a:gd name="f112" fmla="val 2790"/>
                <a:gd name="f113" fmla="val 7480"/>
                <a:gd name="f114" fmla="val 3050"/>
                <a:gd name="f115" fmla="val 7670"/>
                <a:gd name="f116" fmla="val 3310"/>
                <a:gd name="f117" fmla="val 11130"/>
                <a:gd name="f118" fmla="val 1910"/>
                <a:gd name="f119" fmla="val 11080"/>
                <a:gd name="f120" fmla="val 2160"/>
                <a:gd name="f121" fmla="val 11030"/>
                <a:gd name="f122" fmla="val 2400"/>
                <a:gd name="f123" fmla="val 14720"/>
                <a:gd name="f124" fmla="val 1400"/>
                <a:gd name="f125" fmla="val 14640"/>
                <a:gd name="f126" fmla="val 1720"/>
                <a:gd name="f127" fmla="val 14540"/>
                <a:gd name="f128" fmla="val 2010"/>
                <a:gd name="f129" fmla="val 19130"/>
                <a:gd name="f130" fmla="val 2890"/>
                <a:gd name="f131" fmla="val 19230"/>
                <a:gd name="f132" fmla="val 3290"/>
                <a:gd name="f133" fmla="val 19190"/>
                <a:gd name="f134" fmla="val 3380"/>
                <a:gd name="f135" fmla="val 20660"/>
                <a:gd name="f136" fmla="val 8170"/>
                <a:gd name="f137" fmla="val 20430"/>
                <a:gd name="f138" fmla="val 8620"/>
                <a:gd name="f139" fmla="val 20110"/>
                <a:gd name="f140" fmla="val 8990"/>
                <a:gd name="f141" fmla="val 18660"/>
                <a:gd name="f142" fmla="val 18740"/>
                <a:gd name="f143" fmla="val 14200"/>
                <a:gd name="f144" fmla="val 18280"/>
                <a:gd name="f145" fmla="val 12200"/>
                <a:gd name="f146" fmla="val 17000"/>
                <a:gd name="f147" fmla="val 11450"/>
                <a:gd name="f148" fmla="val 14320"/>
                <a:gd name="f149" fmla="val 17980"/>
                <a:gd name="f150" fmla="val 14350"/>
                <a:gd name="f151" fmla="val 17680"/>
                <a:gd name="f152" fmla="val 14370"/>
                <a:gd name="f153" fmla="val 17360"/>
                <a:gd name="f154" fmla="val 8220"/>
                <a:gd name="f155" fmla="val 8060"/>
                <a:gd name="f156" fmla="val 19250"/>
                <a:gd name="f157" fmla="val 7960"/>
                <a:gd name="f158" fmla="val 18950"/>
                <a:gd name="f159" fmla="val 7860"/>
                <a:gd name="f160" fmla="val 18640"/>
                <a:gd name="f161" fmla="val 3090"/>
                <a:gd name="f162" fmla="val 3280"/>
                <a:gd name="f163" fmla="val 17540"/>
                <a:gd name="f164" fmla="val 3460"/>
                <a:gd name="f165" fmla="val 17450"/>
                <a:gd name="f166" fmla="val 12900"/>
                <a:gd name="f167" fmla="val 1780"/>
                <a:gd name="f168" fmla="val 13130"/>
                <a:gd name="f169" fmla="val 2330"/>
                <a:gd name="f170" fmla="val 13040"/>
                <a:gd name="f171" fmla="*/ f0 1 21600"/>
                <a:gd name="f172" fmla="*/ f1 1 21600"/>
                <a:gd name="f173" fmla="val f2"/>
                <a:gd name="f174" fmla="val f3"/>
                <a:gd name="f175" fmla="+- f174 0 f173"/>
                <a:gd name="f176" fmla="*/ f175 1 21600"/>
                <a:gd name="f177" fmla="*/ 3000 f176 1"/>
                <a:gd name="f178" fmla="*/ 17110 f176 1"/>
                <a:gd name="f179" fmla="*/ 17330 f176 1"/>
                <a:gd name="f180" fmla="*/ 3320 f176 1"/>
                <a:gd name="f181" fmla="*/ f177 1 f176"/>
                <a:gd name="f182" fmla="*/ f178 1 f176"/>
                <a:gd name="f183" fmla="*/ f180 1 f176"/>
                <a:gd name="f184" fmla="*/ f179 1 f176"/>
                <a:gd name="f185" fmla="*/ f181 f171 1"/>
                <a:gd name="f186" fmla="*/ f182 f171 1"/>
                <a:gd name="f187" fmla="*/ f184 f172 1"/>
                <a:gd name="f188" fmla="*/ f183 f17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5" t="f188" r="f186" b="f187"/>
              <a:pathLst>
                <a:path w="21600" h="21600">
                  <a:moveTo>
                    <a:pt x="f4" y="f5"/>
                  </a:moveTo>
                  <a:cubicBezTo>
                    <a:pt x="f6" y="f7"/>
                    <a:pt x="f8" y="f9"/>
                    <a:pt x="f10" y="f9"/>
                  </a:cubicBezTo>
                  <a:cubicBezTo>
                    <a:pt x="f11" y="f12"/>
                    <a:pt x="f13" y="f14"/>
                    <a:pt x="f15" y="f16"/>
                  </a:cubicBezTo>
                  <a:cubicBezTo>
                    <a:pt x="f17" y="f18"/>
                    <a:pt x="f19" y="f20"/>
                    <a:pt x="f21" y="f20"/>
                  </a:cubicBezTo>
                  <a:cubicBezTo>
                    <a:pt x="f22" y="f23"/>
                    <a:pt x="f24" y="f25"/>
                    <a:pt x="f26" y="f27"/>
                  </a:cubicBezTo>
                  <a:cubicBezTo>
                    <a:pt x="f28" y="f29"/>
                    <a:pt x="f30" y="f2"/>
                    <a:pt x="f31" y="f2"/>
                  </a:cubicBezTo>
                  <a:cubicBezTo>
                    <a:pt x="f32" y="f2"/>
                    <a:pt x="f33" y="f34"/>
                    <a:pt x="f35" y="f36"/>
                  </a:cubicBezTo>
                  <a:cubicBezTo>
                    <a:pt x="f37" y="f38"/>
                    <a:pt x="f39" y="f2"/>
                    <a:pt x="f40" y="f2"/>
                  </a:cubicBezTo>
                  <a:cubicBezTo>
                    <a:pt x="f41" y="f2"/>
                    <a:pt x="f42" y="f43"/>
                    <a:pt x="f44" y="f45"/>
                  </a:cubicBezTo>
                  <a:cubicBezTo>
                    <a:pt x="f46" y="f47"/>
                    <a:pt x="f48" y="f49"/>
                    <a:pt x="f48" y="f50"/>
                  </a:cubicBezTo>
                  <a:cubicBezTo>
                    <a:pt x="f48" y="f51"/>
                    <a:pt x="f52" y="f53"/>
                    <a:pt x="f54" y="f55"/>
                  </a:cubicBezTo>
                  <a:cubicBezTo>
                    <a:pt x="f56" y="f57"/>
                    <a:pt x="f3" y="f58"/>
                    <a:pt x="f3" y="f59"/>
                  </a:cubicBezTo>
                  <a:cubicBezTo>
                    <a:pt x="f3" y="f60"/>
                    <a:pt x="f61" y="f62"/>
                    <a:pt x="f63" y="f64"/>
                  </a:cubicBezTo>
                  <a:cubicBezTo>
                    <a:pt x="f63" y="f65"/>
                    <a:pt x="f66" y="f67"/>
                    <a:pt x="f68" y="f67"/>
                  </a:cubicBezTo>
                  <a:cubicBezTo>
                    <a:pt x="f69" y="f67"/>
                    <a:pt x="f70" y="f71"/>
                    <a:pt x="f72" y="f73"/>
                  </a:cubicBezTo>
                  <a:cubicBezTo>
                    <a:pt x="f74" y="f46"/>
                    <a:pt x="f75" y="f3"/>
                    <a:pt x="f76" y="f3"/>
                  </a:cubicBezTo>
                  <a:cubicBezTo>
                    <a:pt x="f77" y="f3"/>
                    <a:pt x="f78" y="f79"/>
                    <a:pt x="f80" y="f81"/>
                  </a:cubicBezTo>
                  <a:cubicBezTo>
                    <a:pt x="f82" y="f83"/>
                    <a:pt x="f84" y="f85"/>
                    <a:pt x="f86" y="f85"/>
                  </a:cubicBezTo>
                  <a:cubicBezTo>
                    <a:pt x="f87" y="f85"/>
                    <a:pt x="f88" y="f89"/>
                    <a:pt x="f90" y="f91"/>
                  </a:cubicBezTo>
                  <a:cubicBezTo>
                    <a:pt x="f92" y="f93"/>
                    <a:pt x="f94" y="f95"/>
                    <a:pt x="f94" y="f96"/>
                  </a:cubicBezTo>
                  <a:cubicBezTo>
                    <a:pt x="f94" y="f97"/>
                    <a:pt x="f23" y="f98"/>
                    <a:pt x="f99" y="f100"/>
                  </a:cubicBezTo>
                  <a:cubicBezTo>
                    <a:pt x="f101" y="f102"/>
                    <a:pt x="f2" y="f26"/>
                    <a:pt x="f2" y="f103"/>
                  </a:cubicBezTo>
                  <a:cubicBezTo>
                    <a:pt x="f2" y="f104"/>
                    <a:pt x="f105" y="f106"/>
                    <a:pt x="f4" y="f5"/>
                  </a:cubicBezTo>
                  <a:close/>
                </a:path>
                <a:path w="21600" h="21600" fill="none">
                  <a:moveTo>
                    <a:pt x="f4" y="f5"/>
                  </a:moveTo>
                  <a:cubicBezTo>
                    <a:pt x="f12" y="f107"/>
                    <a:pt x="f108" y="f109"/>
                    <a:pt x="f110" y="f111"/>
                  </a:cubicBezTo>
                </a:path>
                <a:path w="21600" h="21600" fill="none">
                  <a:moveTo>
                    <a:pt x="f15" y="f16"/>
                  </a:moveTo>
                  <a:cubicBezTo>
                    <a:pt x="f53" y="f112"/>
                    <a:pt x="f113" y="f114"/>
                    <a:pt x="f115" y="f116"/>
                  </a:cubicBezTo>
                </a:path>
                <a:path w="21600" h="21600" fill="none">
                  <a:moveTo>
                    <a:pt x="f26" y="f27"/>
                  </a:moveTo>
                  <a:cubicBezTo>
                    <a:pt x="f117" y="f118"/>
                    <a:pt x="f119" y="f120"/>
                    <a:pt x="f121" y="f122"/>
                  </a:cubicBezTo>
                </a:path>
                <a:path w="21600" h="21600" fill="none">
                  <a:moveTo>
                    <a:pt x="f35" y="f36"/>
                  </a:moveTo>
                  <a:cubicBezTo>
                    <a:pt x="f123" y="f124"/>
                    <a:pt x="f125" y="f126"/>
                    <a:pt x="f127" y="f128"/>
                  </a:cubicBezTo>
                </a:path>
                <a:path w="21600" h="21600" fill="none">
                  <a:moveTo>
                    <a:pt x="f44" y="f45"/>
                  </a:moveTo>
                  <a:cubicBezTo>
                    <a:pt x="f129" y="f130"/>
                    <a:pt x="f131" y="f132"/>
                    <a:pt x="f133" y="f134"/>
                  </a:cubicBezTo>
                </a:path>
                <a:path w="21600" h="21600" fill="none">
                  <a:moveTo>
                    <a:pt x="f54" y="f55"/>
                  </a:moveTo>
                  <a:cubicBezTo>
                    <a:pt x="f135" y="f136"/>
                    <a:pt x="f137" y="f138"/>
                    <a:pt x="f139" y="f140"/>
                  </a:cubicBezTo>
                </a:path>
                <a:path w="21600" h="21600" fill="none">
                  <a:moveTo>
                    <a:pt x="f141" y="f64"/>
                  </a:moveTo>
                  <a:cubicBezTo>
                    <a:pt x="f142" y="f143"/>
                    <a:pt x="f144" y="f145"/>
                    <a:pt x="f146" y="f147"/>
                  </a:cubicBezTo>
                </a:path>
                <a:path w="21600" h="21600" fill="none">
                  <a:moveTo>
                    <a:pt x="f72" y="f73"/>
                  </a:moveTo>
                  <a:cubicBezTo>
                    <a:pt x="f148" y="f149"/>
                    <a:pt x="f150" y="f151"/>
                    <a:pt x="f152" y="f153"/>
                  </a:cubicBezTo>
                </a:path>
                <a:path w="21600" h="21600" fill="none">
                  <a:moveTo>
                    <a:pt x="f154" y="f81"/>
                  </a:moveTo>
                  <a:cubicBezTo>
                    <a:pt x="f155" y="f156"/>
                    <a:pt x="f157" y="f158"/>
                    <a:pt x="f159" y="f160"/>
                  </a:cubicBezTo>
                </a:path>
                <a:path w="21600" h="21600" fill="none">
                  <a:moveTo>
                    <a:pt x="f90" y="f91"/>
                  </a:moveTo>
                  <a:cubicBezTo>
                    <a:pt x="f161" y="f93"/>
                    <a:pt x="f162" y="f163"/>
                    <a:pt x="f164" y="f165"/>
                  </a:cubicBezTo>
                </a:path>
                <a:path w="21600" h="21600" fill="none">
                  <a:moveTo>
                    <a:pt x="f99" y="f100"/>
                  </a:moveTo>
                  <a:cubicBezTo>
                    <a:pt x="f124" y="f166"/>
                    <a:pt x="f167" y="f168"/>
                    <a:pt x="f169" y="f170"/>
                  </a:cubicBezTo>
                </a:path>
              </a:pathLst>
            </a:custGeom>
            <a:solidFill>
              <a:srgbClr val="001E47"/>
            </a:solidFill>
            <a:ln w="0" cap="flat">
              <a:solidFill>
                <a:srgbClr val="001E47"/>
              </a:solidFill>
              <a:prstDash val="solid"/>
              <a:miter/>
            </a:ln>
          </p:spPr>
          <p:txBody>
            <a:bodyPr vert="horz" wrap="none" lIns="119987" tIns="59993" rIns="119987" bIns="59993" anchor="ctr" anchorCtr="1" compatLnSpc="0">
              <a:noAutofit/>
            </a:bodyPr>
            <a:lstStyle/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ru-RU" sz="2400" b="0" i="0" u="none" strike="noStrike" kern="1200" cap="none" spc="0" baseline="0">
                  <a:solidFill>
                    <a:srgbClr val="FFFFFF"/>
                  </a:solidFill>
                  <a:uFillTx/>
                  <a:latin typeface="Arial" pitchFamily="18"/>
                  <a:ea typeface="Droid Sans Fallback" pitchFamily="2"/>
                  <a:cs typeface="Lohit Hindi" pitchFamily="2"/>
                </a:rPr>
                <a:t>NET1</a:t>
              </a:r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80CAF14E-338D-855B-6FF6-342D8453D65D}"/>
                </a:ext>
              </a:extLst>
            </p:cNvPr>
            <p:cNvSpPr/>
            <p:nvPr/>
          </p:nvSpPr>
          <p:spPr>
            <a:xfrm>
              <a:off x="7098212" y="2647133"/>
              <a:ext cx="2522189" cy="1451171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600"/>
                <a:gd name="f4" fmla="val 1930"/>
                <a:gd name="f5" fmla="val 7160"/>
                <a:gd name="f6" fmla="val 1530"/>
                <a:gd name="f7" fmla="val 4490"/>
                <a:gd name="f8" fmla="val 3400"/>
                <a:gd name="f9" fmla="val 1970"/>
                <a:gd name="f10" fmla="val 5270"/>
                <a:gd name="f11" fmla="val 5860"/>
                <a:gd name="f12" fmla="val 1950"/>
                <a:gd name="f13" fmla="val 6470"/>
                <a:gd name="f14" fmla="val 2210"/>
                <a:gd name="f15" fmla="val 6970"/>
                <a:gd name="f16" fmla="val 2600"/>
                <a:gd name="f17" fmla="val 7450"/>
                <a:gd name="f18" fmla="val 1390"/>
                <a:gd name="f19" fmla="val 8340"/>
                <a:gd name="f20" fmla="val 650"/>
                <a:gd name="f21" fmla="val 9340"/>
                <a:gd name="f22" fmla="val 10004"/>
                <a:gd name="f23" fmla="val 690"/>
                <a:gd name="f24" fmla="val 10710"/>
                <a:gd name="f25" fmla="val 1050"/>
                <a:gd name="f26" fmla="val 11210"/>
                <a:gd name="f27" fmla="val 1700"/>
                <a:gd name="f28" fmla="val 11570"/>
                <a:gd name="f29" fmla="val 630"/>
                <a:gd name="f30" fmla="val 12330"/>
                <a:gd name="f31" fmla="val 13150"/>
                <a:gd name="f32" fmla="val 13840"/>
                <a:gd name="f33" fmla="val 14470"/>
                <a:gd name="f34" fmla="val 460"/>
                <a:gd name="f35" fmla="val 14870"/>
                <a:gd name="f36" fmla="val 1160"/>
                <a:gd name="f37" fmla="val 15330"/>
                <a:gd name="f38" fmla="val 440"/>
                <a:gd name="f39" fmla="val 16020"/>
                <a:gd name="f40" fmla="val 16740"/>
                <a:gd name="f41" fmla="val 17910"/>
                <a:gd name="f42" fmla="val 18900"/>
                <a:gd name="f43" fmla="val 1130"/>
                <a:gd name="f44" fmla="val 19110"/>
                <a:gd name="f45" fmla="val 2710"/>
                <a:gd name="f46" fmla="val 20240"/>
                <a:gd name="f47" fmla="val 3150"/>
                <a:gd name="f48" fmla="val 21060"/>
                <a:gd name="f49" fmla="val 4580"/>
                <a:gd name="f50" fmla="val 6220"/>
                <a:gd name="f51" fmla="val 6720"/>
                <a:gd name="f52" fmla="val 21000"/>
                <a:gd name="f53" fmla="val 7200"/>
                <a:gd name="f54" fmla="val 20830"/>
                <a:gd name="f55" fmla="val 7660"/>
                <a:gd name="f56" fmla="val 21310"/>
                <a:gd name="f57" fmla="val 8460"/>
                <a:gd name="f58" fmla="val 9450"/>
                <a:gd name="f59" fmla="val 10460"/>
                <a:gd name="f60" fmla="val 12750"/>
                <a:gd name="f61" fmla="val 20310"/>
                <a:gd name="f62" fmla="val 14680"/>
                <a:gd name="f63" fmla="val 18650"/>
                <a:gd name="f64" fmla="val 15010"/>
                <a:gd name="f65" fmla="val 17200"/>
                <a:gd name="f66" fmla="val 17370"/>
                <a:gd name="f67" fmla="val 18920"/>
                <a:gd name="f68" fmla="val 15770"/>
                <a:gd name="f69" fmla="val 15220"/>
                <a:gd name="f70" fmla="val 14700"/>
                <a:gd name="f71" fmla="val 18710"/>
                <a:gd name="f72" fmla="val 14240"/>
                <a:gd name="f73" fmla="val 18310"/>
                <a:gd name="f74" fmla="val 13820"/>
                <a:gd name="f75" fmla="val 12490"/>
                <a:gd name="f76" fmla="val 11000"/>
                <a:gd name="f77" fmla="val 9890"/>
                <a:gd name="f78" fmla="val 8840"/>
                <a:gd name="f79" fmla="val 20790"/>
                <a:gd name="f80" fmla="val 8210"/>
                <a:gd name="f81" fmla="val 19510"/>
                <a:gd name="f82" fmla="val 7620"/>
                <a:gd name="f83" fmla="val 20000"/>
                <a:gd name="f84" fmla="val 7930"/>
                <a:gd name="f85" fmla="val 20290"/>
                <a:gd name="f86" fmla="val 6240"/>
                <a:gd name="f87" fmla="val 4850"/>
                <a:gd name="f88" fmla="val 3570"/>
                <a:gd name="f89" fmla="val 19280"/>
                <a:gd name="f90" fmla="val 2900"/>
                <a:gd name="f91" fmla="val 17640"/>
                <a:gd name="f92" fmla="val 1300"/>
                <a:gd name="f93" fmla="val 17600"/>
                <a:gd name="f94" fmla="val 480"/>
                <a:gd name="f95" fmla="val 16300"/>
                <a:gd name="f96" fmla="val 14660"/>
                <a:gd name="f97" fmla="val 13900"/>
                <a:gd name="f98" fmla="val 13210"/>
                <a:gd name="f99" fmla="val 1070"/>
                <a:gd name="f100" fmla="val 12640"/>
                <a:gd name="f101" fmla="val 380"/>
                <a:gd name="f102" fmla="val 12160"/>
                <a:gd name="f103" fmla="val 10120"/>
                <a:gd name="f104" fmla="val 8590"/>
                <a:gd name="f105" fmla="val 840"/>
                <a:gd name="f106" fmla="val 7330"/>
                <a:gd name="f107" fmla="val 7410"/>
                <a:gd name="f108" fmla="val 2040"/>
                <a:gd name="f109" fmla="val 7690"/>
                <a:gd name="f110" fmla="val 2090"/>
                <a:gd name="f111" fmla="val 7920"/>
                <a:gd name="f112" fmla="val 2790"/>
                <a:gd name="f113" fmla="val 7480"/>
                <a:gd name="f114" fmla="val 3050"/>
                <a:gd name="f115" fmla="val 7670"/>
                <a:gd name="f116" fmla="val 3310"/>
                <a:gd name="f117" fmla="val 11130"/>
                <a:gd name="f118" fmla="val 1910"/>
                <a:gd name="f119" fmla="val 11080"/>
                <a:gd name="f120" fmla="val 2160"/>
                <a:gd name="f121" fmla="val 11030"/>
                <a:gd name="f122" fmla="val 2400"/>
                <a:gd name="f123" fmla="val 14720"/>
                <a:gd name="f124" fmla="val 1400"/>
                <a:gd name="f125" fmla="val 14640"/>
                <a:gd name="f126" fmla="val 1720"/>
                <a:gd name="f127" fmla="val 14540"/>
                <a:gd name="f128" fmla="val 2010"/>
                <a:gd name="f129" fmla="val 19130"/>
                <a:gd name="f130" fmla="val 2890"/>
                <a:gd name="f131" fmla="val 19230"/>
                <a:gd name="f132" fmla="val 3290"/>
                <a:gd name="f133" fmla="val 19190"/>
                <a:gd name="f134" fmla="val 3380"/>
                <a:gd name="f135" fmla="val 20660"/>
                <a:gd name="f136" fmla="val 8170"/>
                <a:gd name="f137" fmla="val 20430"/>
                <a:gd name="f138" fmla="val 8620"/>
                <a:gd name="f139" fmla="val 20110"/>
                <a:gd name="f140" fmla="val 8990"/>
                <a:gd name="f141" fmla="val 18660"/>
                <a:gd name="f142" fmla="val 18740"/>
                <a:gd name="f143" fmla="val 14200"/>
                <a:gd name="f144" fmla="val 18280"/>
                <a:gd name="f145" fmla="val 12200"/>
                <a:gd name="f146" fmla="val 17000"/>
                <a:gd name="f147" fmla="val 11450"/>
                <a:gd name="f148" fmla="val 14320"/>
                <a:gd name="f149" fmla="val 17980"/>
                <a:gd name="f150" fmla="val 14350"/>
                <a:gd name="f151" fmla="val 17680"/>
                <a:gd name="f152" fmla="val 14370"/>
                <a:gd name="f153" fmla="val 17360"/>
                <a:gd name="f154" fmla="val 8220"/>
                <a:gd name="f155" fmla="val 8060"/>
                <a:gd name="f156" fmla="val 19250"/>
                <a:gd name="f157" fmla="val 7960"/>
                <a:gd name="f158" fmla="val 18950"/>
                <a:gd name="f159" fmla="val 7860"/>
                <a:gd name="f160" fmla="val 18640"/>
                <a:gd name="f161" fmla="val 3090"/>
                <a:gd name="f162" fmla="val 3280"/>
                <a:gd name="f163" fmla="val 17540"/>
                <a:gd name="f164" fmla="val 3460"/>
                <a:gd name="f165" fmla="val 17450"/>
                <a:gd name="f166" fmla="val 12900"/>
                <a:gd name="f167" fmla="val 1780"/>
                <a:gd name="f168" fmla="val 13130"/>
                <a:gd name="f169" fmla="val 2330"/>
                <a:gd name="f170" fmla="val 13040"/>
                <a:gd name="f171" fmla="*/ f0 1 21600"/>
                <a:gd name="f172" fmla="*/ f1 1 21600"/>
                <a:gd name="f173" fmla="val f2"/>
                <a:gd name="f174" fmla="val f3"/>
                <a:gd name="f175" fmla="+- f174 0 f173"/>
                <a:gd name="f176" fmla="*/ f175 1 21600"/>
                <a:gd name="f177" fmla="*/ 3000 f176 1"/>
                <a:gd name="f178" fmla="*/ 17110 f176 1"/>
                <a:gd name="f179" fmla="*/ 17330 f176 1"/>
                <a:gd name="f180" fmla="*/ 3320 f176 1"/>
                <a:gd name="f181" fmla="*/ f177 1 f176"/>
                <a:gd name="f182" fmla="*/ f178 1 f176"/>
                <a:gd name="f183" fmla="*/ f180 1 f176"/>
                <a:gd name="f184" fmla="*/ f179 1 f176"/>
                <a:gd name="f185" fmla="*/ f181 f171 1"/>
                <a:gd name="f186" fmla="*/ f182 f171 1"/>
                <a:gd name="f187" fmla="*/ f184 f172 1"/>
                <a:gd name="f188" fmla="*/ f183 f17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5" t="f188" r="f186" b="f187"/>
              <a:pathLst>
                <a:path w="21600" h="21600">
                  <a:moveTo>
                    <a:pt x="f4" y="f5"/>
                  </a:moveTo>
                  <a:cubicBezTo>
                    <a:pt x="f6" y="f7"/>
                    <a:pt x="f8" y="f9"/>
                    <a:pt x="f10" y="f9"/>
                  </a:cubicBezTo>
                  <a:cubicBezTo>
                    <a:pt x="f11" y="f12"/>
                    <a:pt x="f13" y="f14"/>
                    <a:pt x="f15" y="f16"/>
                  </a:cubicBezTo>
                  <a:cubicBezTo>
                    <a:pt x="f17" y="f18"/>
                    <a:pt x="f19" y="f20"/>
                    <a:pt x="f21" y="f20"/>
                  </a:cubicBezTo>
                  <a:cubicBezTo>
                    <a:pt x="f22" y="f23"/>
                    <a:pt x="f24" y="f25"/>
                    <a:pt x="f26" y="f27"/>
                  </a:cubicBezTo>
                  <a:cubicBezTo>
                    <a:pt x="f28" y="f29"/>
                    <a:pt x="f30" y="f2"/>
                    <a:pt x="f31" y="f2"/>
                  </a:cubicBezTo>
                  <a:cubicBezTo>
                    <a:pt x="f32" y="f2"/>
                    <a:pt x="f33" y="f34"/>
                    <a:pt x="f35" y="f36"/>
                  </a:cubicBezTo>
                  <a:cubicBezTo>
                    <a:pt x="f37" y="f38"/>
                    <a:pt x="f39" y="f2"/>
                    <a:pt x="f40" y="f2"/>
                  </a:cubicBezTo>
                  <a:cubicBezTo>
                    <a:pt x="f41" y="f2"/>
                    <a:pt x="f42" y="f43"/>
                    <a:pt x="f44" y="f45"/>
                  </a:cubicBezTo>
                  <a:cubicBezTo>
                    <a:pt x="f46" y="f47"/>
                    <a:pt x="f48" y="f49"/>
                    <a:pt x="f48" y="f50"/>
                  </a:cubicBezTo>
                  <a:cubicBezTo>
                    <a:pt x="f48" y="f51"/>
                    <a:pt x="f52" y="f53"/>
                    <a:pt x="f54" y="f55"/>
                  </a:cubicBezTo>
                  <a:cubicBezTo>
                    <a:pt x="f56" y="f57"/>
                    <a:pt x="f3" y="f58"/>
                    <a:pt x="f3" y="f59"/>
                  </a:cubicBezTo>
                  <a:cubicBezTo>
                    <a:pt x="f3" y="f60"/>
                    <a:pt x="f61" y="f62"/>
                    <a:pt x="f63" y="f64"/>
                  </a:cubicBezTo>
                  <a:cubicBezTo>
                    <a:pt x="f63" y="f65"/>
                    <a:pt x="f66" y="f67"/>
                    <a:pt x="f68" y="f67"/>
                  </a:cubicBezTo>
                  <a:cubicBezTo>
                    <a:pt x="f69" y="f67"/>
                    <a:pt x="f70" y="f71"/>
                    <a:pt x="f72" y="f73"/>
                  </a:cubicBezTo>
                  <a:cubicBezTo>
                    <a:pt x="f74" y="f46"/>
                    <a:pt x="f75" y="f3"/>
                    <a:pt x="f76" y="f3"/>
                  </a:cubicBezTo>
                  <a:cubicBezTo>
                    <a:pt x="f77" y="f3"/>
                    <a:pt x="f78" y="f79"/>
                    <a:pt x="f80" y="f81"/>
                  </a:cubicBezTo>
                  <a:cubicBezTo>
                    <a:pt x="f82" y="f83"/>
                    <a:pt x="f84" y="f85"/>
                    <a:pt x="f86" y="f85"/>
                  </a:cubicBezTo>
                  <a:cubicBezTo>
                    <a:pt x="f87" y="f85"/>
                    <a:pt x="f88" y="f89"/>
                    <a:pt x="f90" y="f91"/>
                  </a:cubicBezTo>
                  <a:cubicBezTo>
                    <a:pt x="f92" y="f93"/>
                    <a:pt x="f94" y="f95"/>
                    <a:pt x="f94" y="f96"/>
                  </a:cubicBezTo>
                  <a:cubicBezTo>
                    <a:pt x="f94" y="f97"/>
                    <a:pt x="f23" y="f98"/>
                    <a:pt x="f99" y="f100"/>
                  </a:cubicBezTo>
                  <a:cubicBezTo>
                    <a:pt x="f101" y="f102"/>
                    <a:pt x="f2" y="f26"/>
                    <a:pt x="f2" y="f103"/>
                  </a:cubicBezTo>
                  <a:cubicBezTo>
                    <a:pt x="f2" y="f104"/>
                    <a:pt x="f105" y="f106"/>
                    <a:pt x="f4" y="f5"/>
                  </a:cubicBezTo>
                  <a:close/>
                </a:path>
                <a:path w="21600" h="21600" fill="none">
                  <a:moveTo>
                    <a:pt x="f4" y="f5"/>
                  </a:moveTo>
                  <a:cubicBezTo>
                    <a:pt x="f12" y="f107"/>
                    <a:pt x="f108" y="f109"/>
                    <a:pt x="f110" y="f111"/>
                  </a:cubicBezTo>
                </a:path>
                <a:path w="21600" h="21600" fill="none">
                  <a:moveTo>
                    <a:pt x="f15" y="f16"/>
                  </a:moveTo>
                  <a:cubicBezTo>
                    <a:pt x="f53" y="f112"/>
                    <a:pt x="f113" y="f114"/>
                    <a:pt x="f115" y="f116"/>
                  </a:cubicBezTo>
                </a:path>
                <a:path w="21600" h="21600" fill="none">
                  <a:moveTo>
                    <a:pt x="f26" y="f27"/>
                  </a:moveTo>
                  <a:cubicBezTo>
                    <a:pt x="f117" y="f118"/>
                    <a:pt x="f119" y="f120"/>
                    <a:pt x="f121" y="f122"/>
                  </a:cubicBezTo>
                </a:path>
                <a:path w="21600" h="21600" fill="none">
                  <a:moveTo>
                    <a:pt x="f35" y="f36"/>
                  </a:moveTo>
                  <a:cubicBezTo>
                    <a:pt x="f123" y="f124"/>
                    <a:pt x="f125" y="f126"/>
                    <a:pt x="f127" y="f128"/>
                  </a:cubicBezTo>
                </a:path>
                <a:path w="21600" h="21600" fill="none">
                  <a:moveTo>
                    <a:pt x="f44" y="f45"/>
                  </a:moveTo>
                  <a:cubicBezTo>
                    <a:pt x="f129" y="f130"/>
                    <a:pt x="f131" y="f132"/>
                    <a:pt x="f133" y="f134"/>
                  </a:cubicBezTo>
                </a:path>
                <a:path w="21600" h="21600" fill="none">
                  <a:moveTo>
                    <a:pt x="f54" y="f55"/>
                  </a:moveTo>
                  <a:cubicBezTo>
                    <a:pt x="f135" y="f136"/>
                    <a:pt x="f137" y="f138"/>
                    <a:pt x="f139" y="f140"/>
                  </a:cubicBezTo>
                </a:path>
                <a:path w="21600" h="21600" fill="none">
                  <a:moveTo>
                    <a:pt x="f141" y="f64"/>
                  </a:moveTo>
                  <a:cubicBezTo>
                    <a:pt x="f142" y="f143"/>
                    <a:pt x="f144" y="f145"/>
                    <a:pt x="f146" y="f147"/>
                  </a:cubicBezTo>
                </a:path>
                <a:path w="21600" h="21600" fill="none">
                  <a:moveTo>
                    <a:pt x="f72" y="f73"/>
                  </a:moveTo>
                  <a:cubicBezTo>
                    <a:pt x="f148" y="f149"/>
                    <a:pt x="f150" y="f151"/>
                    <a:pt x="f152" y="f153"/>
                  </a:cubicBezTo>
                </a:path>
                <a:path w="21600" h="21600" fill="none">
                  <a:moveTo>
                    <a:pt x="f154" y="f81"/>
                  </a:moveTo>
                  <a:cubicBezTo>
                    <a:pt x="f155" y="f156"/>
                    <a:pt x="f157" y="f158"/>
                    <a:pt x="f159" y="f160"/>
                  </a:cubicBezTo>
                </a:path>
                <a:path w="21600" h="21600" fill="none">
                  <a:moveTo>
                    <a:pt x="f90" y="f91"/>
                  </a:moveTo>
                  <a:cubicBezTo>
                    <a:pt x="f161" y="f93"/>
                    <a:pt x="f162" y="f163"/>
                    <a:pt x="f164" y="f165"/>
                  </a:cubicBezTo>
                </a:path>
                <a:path w="21600" h="21600" fill="none">
                  <a:moveTo>
                    <a:pt x="f99" y="f100"/>
                  </a:moveTo>
                  <a:cubicBezTo>
                    <a:pt x="f124" y="f166"/>
                    <a:pt x="f167" y="f168"/>
                    <a:pt x="f169" y="f170"/>
                  </a:cubicBezTo>
                </a:path>
              </a:pathLst>
            </a:custGeom>
            <a:solidFill>
              <a:srgbClr val="001E47"/>
            </a:solidFill>
            <a:ln w="0" cap="flat">
              <a:solidFill>
                <a:srgbClr val="001E47"/>
              </a:solidFill>
              <a:prstDash val="solid"/>
              <a:miter/>
            </a:ln>
          </p:spPr>
          <p:txBody>
            <a:bodyPr vert="horz" wrap="none" lIns="119987" tIns="59993" rIns="119987" bIns="59993" anchor="ctr" anchorCtr="1" compatLnSpc="0">
              <a:noAutofit/>
            </a:bodyPr>
            <a:lstStyle/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ru-RU" sz="2400" b="0" i="0" u="none" strike="noStrike" kern="1200" cap="none" spc="0" baseline="0">
                  <a:solidFill>
                    <a:srgbClr val="FFFFFF"/>
                  </a:solidFill>
                  <a:uFillTx/>
                  <a:latin typeface="Arial" pitchFamily="18"/>
                  <a:ea typeface="Droid Sans Fallback" pitchFamily="2"/>
                  <a:cs typeface="Lohit Hindi" pitchFamily="2"/>
                </a:rPr>
                <a:t>NET2</a:t>
              </a:r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F7E08C5C-0DE0-EE53-D94C-10738D7A1383}"/>
                </a:ext>
              </a:extLst>
            </p:cNvPr>
            <p:cNvSpPr/>
            <p:nvPr/>
          </p:nvSpPr>
          <p:spPr>
            <a:xfrm>
              <a:off x="8359307" y="5279617"/>
              <a:ext cx="2522189" cy="160202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600"/>
                <a:gd name="f4" fmla="val 1930"/>
                <a:gd name="f5" fmla="val 7160"/>
                <a:gd name="f6" fmla="val 1530"/>
                <a:gd name="f7" fmla="val 4490"/>
                <a:gd name="f8" fmla="val 3400"/>
                <a:gd name="f9" fmla="val 1970"/>
                <a:gd name="f10" fmla="val 5270"/>
                <a:gd name="f11" fmla="val 5860"/>
                <a:gd name="f12" fmla="val 1950"/>
                <a:gd name="f13" fmla="val 6470"/>
                <a:gd name="f14" fmla="val 2210"/>
                <a:gd name="f15" fmla="val 6970"/>
                <a:gd name="f16" fmla="val 2600"/>
                <a:gd name="f17" fmla="val 7450"/>
                <a:gd name="f18" fmla="val 1390"/>
                <a:gd name="f19" fmla="val 8340"/>
                <a:gd name="f20" fmla="val 650"/>
                <a:gd name="f21" fmla="val 9340"/>
                <a:gd name="f22" fmla="val 10004"/>
                <a:gd name="f23" fmla="val 690"/>
                <a:gd name="f24" fmla="val 10710"/>
                <a:gd name="f25" fmla="val 1050"/>
                <a:gd name="f26" fmla="val 11210"/>
                <a:gd name="f27" fmla="val 1700"/>
                <a:gd name="f28" fmla="val 11570"/>
                <a:gd name="f29" fmla="val 630"/>
                <a:gd name="f30" fmla="val 12330"/>
                <a:gd name="f31" fmla="val 13150"/>
                <a:gd name="f32" fmla="val 13840"/>
                <a:gd name="f33" fmla="val 14470"/>
                <a:gd name="f34" fmla="val 460"/>
                <a:gd name="f35" fmla="val 14870"/>
                <a:gd name="f36" fmla="val 1160"/>
                <a:gd name="f37" fmla="val 15330"/>
                <a:gd name="f38" fmla="val 440"/>
                <a:gd name="f39" fmla="val 16020"/>
                <a:gd name="f40" fmla="val 16740"/>
                <a:gd name="f41" fmla="val 17910"/>
                <a:gd name="f42" fmla="val 18900"/>
                <a:gd name="f43" fmla="val 1130"/>
                <a:gd name="f44" fmla="val 19110"/>
                <a:gd name="f45" fmla="val 2710"/>
                <a:gd name="f46" fmla="val 20240"/>
                <a:gd name="f47" fmla="val 3150"/>
                <a:gd name="f48" fmla="val 21060"/>
                <a:gd name="f49" fmla="val 4580"/>
                <a:gd name="f50" fmla="val 6220"/>
                <a:gd name="f51" fmla="val 6720"/>
                <a:gd name="f52" fmla="val 21000"/>
                <a:gd name="f53" fmla="val 7200"/>
                <a:gd name="f54" fmla="val 20830"/>
                <a:gd name="f55" fmla="val 7660"/>
                <a:gd name="f56" fmla="val 21310"/>
                <a:gd name="f57" fmla="val 8460"/>
                <a:gd name="f58" fmla="val 9450"/>
                <a:gd name="f59" fmla="val 10460"/>
                <a:gd name="f60" fmla="val 12750"/>
                <a:gd name="f61" fmla="val 20310"/>
                <a:gd name="f62" fmla="val 14680"/>
                <a:gd name="f63" fmla="val 18650"/>
                <a:gd name="f64" fmla="val 15010"/>
                <a:gd name="f65" fmla="val 17200"/>
                <a:gd name="f66" fmla="val 17370"/>
                <a:gd name="f67" fmla="val 18920"/>
                <a:gd name="f68" fmla="val 15770"/>
                <a:gd name="f69" fmla="val 15220"/>
                <a:gd name="f70" fmla="val 14700"/>
                <a:gd name="f71" fmla="val 18710"/>
                <a:gd name="f72" fmla="val 14240"/>
                <a:gd name="f73" fmla="val 18310"/>
                <a:gd name="f74" fmla="val 13820"/>
                <a:gd name="f75" fmla="val 12490"/>
                <a:gd name="f76" fmla="val 11000"/>
                <a:gd name="f77" fmla="val 9890"/>
                <a:gd name="f78" fmla="val 8840"/>
                <a:gd name="f79" fmla="val 20790"/>
                <a:gd name="f80" fmla="val 8210"/>
                <a:gd name="f81" fmla="val 19510"/>
                <a:gd name="f82" fmla="val 7620"/>
                <a:gd name="f83" fmla="val 20000"/>
                <a:gd name="f84" fmla="val 7930"/>
                <a:gd name="f85" fmla="val 20290"/>
                <a:gd name="f86" fmla="val 6240"/>
                <a:gd name="f87" fmla="val 4850"/>
                <a:gd name="f88" fmla="val 3570"/>
                <a:gd name="f89" fmla="val 19280"/>
                <a:gd name="f90" fmla="val 2900"/>
                <a:gd name="f91" fmla="val 17640"/>
                <a:gd name="f92" fmla="val 1300"/>
                <a:gd name="f93" fmla="val 17600"/>
                <a:gd name="f94" fmla="val 480"/>
                <a:gd name="f95" fmla="val 16300"/>
                <a:gd name="f96" fmla="val 14660"/>
                <a:gd name="f97" fmla="val 13900"/>
                <a:gd name="f98" fmla="val 13210"/>
                <a:gd name="f99" fmla="val 1070"/>
                <a:gd name="f100" fmla="val 12640"/>
                <a:gd name="f101" fmla="val 380"/>
                <a:gd name="f102" fmla="val 12160"/>
                <a:gd name="f103" fmla="val 10120"/>
                <a:gd name="f104" fmla="val 8590"/>
                <a:gd name="f105" fmla="val 840"/>
                <a:gd name="f106" fmla="val 7330"/>
                <a:gd name="f107" fmla="val 7410"/>
                <a:gd name="f108" fmla="val 2040"/>
                <a:gd name="f109" fmla="val 7690"/>
                <a:gd name="f110" fmla="val 2090"/>
                <a:gd name="f111" fmla="val 7920"/>
                <a:gd name="f112" fmla="val 2790"/>
                <a:gd name="f113" fmla="val 7480"/>
                <a:gd name="f114" fmla="val 3050"/>
                <a:gd name="f115" fmla="val 7670"/>
                <a:gd name="f116" fmla="val 3310"/>
                <a:gd name="f117" fmla="val 11130"/>
                <a:gd name="f118" fmla="val 1910"/>
                <a:gd name="f119" fmla="val 11080"/>
                <a:gd name="f120" fmla="val 2160"/>
                <a:gd name="f121" fmla="val 11030"/>
                <a:gd name="f122" fmla="val 2400"/>
                <a:gd name="f123" fmla="val 14720"/>
                <a:gd name="f124" fmla="val 1400"/>
                <a:gd name="f125" fmla="val 14640"/>
                <a:gd name="f126" fmla="val 1720"/>
                <a:gd name="f127" fmla="val 14540"/>
                <a:gd name="f128" fmla="val 2010"/>
                <a:gd name="f129" fmla="val 19130"/>
                <a:gd name="f130" fmla="val 2890"/>
                <a:gd name="f131" fmla="val 19230"/>
                <a:gd name="f132" fmla="val 3290"/>
                <a:gd name="f133" fmla="val 19190"/>
                <a:gd name="f134" fmla="val 3380"/>
                <a:gd name="f135" fmla="val 20660"/>
                <a:gd name="f136" fmla="val 8170"/>
                <a:gd name="f137" fmla="val 20430"/>
                <a:gd name="f138" fmla="val 8620"/>
                <a:gd name="f139" fmla="val 20110"/>
                <a:gd name="f140" fmla="val 8990"/>
                <a:gd name="f141" fmla="val 18660"/>
                <a:gd name="f142" fmla="val 18740"/>
                <a:gd name="f143" fmla="val 14200"/>
                <a:gd name="f144" fmla="val 18280"/>
                <a:gd name="f145" fmla="val 12200"/>
                <a:gd name="f146" fmla="val 17000"/>
                <a:gd name="f147" fmla="val 11450"/>
                <a:gd name="f148" fmla="val 14320"/>
                <a:gd name="f149" fmla="val 17980"/>
                <a:gd name="f150" fmla="val 14350"/>
                <a:gd name="f151" fmla="val 17680"/>
                <a:gd name="f152" fmla="val 14370"/>
                <a:gd name="f153" fmla="val 17360"/>
                <a:gd name="f154" fmla="val 8220"/>
                <a:gd name="f155" fmla="val 8060"/>
                <a:gd name="f156" fmla="val 19250"/>
                <a:gd name="f157" fmla="val 7960"/>
                <a:gd name="f158" fmla="val 18950"/>
                <a:gd name="f159" fmla="val 7860"/>
                <a:gd name="f160" fmla="val 18640"/>
                <a:gd name="f161" fmla="val 3090"/>
                <a:gd name="f162" fmla="val 3280"/>
                <a:gd name="f163" fmla="val 17540"/>
                <a:gd name="f164" fmla="val 3460"/>
                <a:gd name="f165" fmla="val 17450"/>
                <a:gd name="f166" fmla="val 12900"/>
                <a:gd name="f167" fmla="val 1780"/>
                <a:gd name="f168" fmla="val 13130"/>
                <a:gd name="f169" fmla="val 2330"/>
                <a:gd name="f170" fmla="val 13040"/>
                <a:gd name="f171" fmla="*/ f0 1 21600"/>
                <a:gd name="f172" fmla="*/ f1 1 21600"/>
                <a:gd name="f173" fmla="val f2"/>
                <a:gd name="f174" fmla="val f3"/>
                <a:gd name="f175" fmla="+- f174 0 f173"/>
                <a:gd name="f176" fmla="*/ f175 1 21600"/>
                <a:gd name="f177" fmla="*/ 3000 f176 1"/>
                <a:gd name="f178" fmla="*/ 17110 f176 1"/>
                <a:gd name="f179" fmla="*/ 17330 f176 1"/>
                <a:gd name="f180" fmla="*/ 3320 f176 1"/>
                <a:gd name="f181" fmla="*/ f177 1 f176"/>
                <a:gd name="f182" fmla="*/ f178 1 f176"/>
                <a:gd name="f183" fmla="*/ f180 1 f176"/>
                <a:gd name="f184" fmla="*/ f179 1 f176"/>
                <a:gd name="f185" fmla="*/ f181 f171 1"/>
                <a:gd name="f186" fmla="*/ f182 f171 1"/>
                <a:gd name="f187" fmla="*/ f184 f172 1"/>
                <a:gd name="f188" fmla="*/ f183 f17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5" t="f188" r="f186" b="f187"/>
              <a:pathLst>
                <a:path w="21600" h="21600">
                  <a:moveTo>
                    <a:pt x="f4" y="f5"/>
                  </a:moveTo>
                  <a:cubicBezTo>
                    <a:pt x="f6" y="f7"/>
                    <a:pt x="f8" y="f9"/>
                    <a:pt x="f10" y="f9"/>
                  </a:cubicBezTo>
                  <a:cubicBezTo>
                    <a:pt x="f11" y="f12"/>
                    <a:pt x="f13" y="f14"/>
                    <a:pt x="f15" y="f16"/>
                  </a:cubicBezTo>
                  <a:cubicBezTo>
                    <a:pt x="f17" y="f18"/>
                    <a:pt x="f19" y="f20"/>
                    <a:pt x="f21" y="f20"/>
                  </a:cubicBezTo>
                  <a:cubicBezTo>
                    <a:pt x="f22" y="f23"/>
                    <a:pt x="f24" y="f25"/>
                    <a:pt x="f26" y="f27"/>
                  </a:cubicBezTo>
                  <a:cubicBezTo>
                    <a:pt x="f28" y="f29"/>
                    <a:pt x="f30" y="f2"/>
                    <a:pt x="f31" y="f2"/>
                  </a:cubicBezTo>
                  <a:cubicBezTo>
                    <a:pt x="f32" y="f2"/>
                    <a:pt x="f33" y="f34"/>
                    <a:pt x="f35" y="f36"/>
                  </a:cubicBezTo>
                  <a:cubicBezTo>
                    <a:pt x="f37" y="f38"/>
                    <a:pt x="f39" y="f2"/>
                    <a:pt x="f40" y="f2"/>
                  </a:cubicBezTo>
                  <a:cubicBezTo>
                    <a:pt x="f41" y="f2"/>
                    <a:pt x="f42" y="f43"/>
                    <a:pt x="f44" y="f45"/>
                  </a:cubicBezTo>
                  <a:cubicBezTo>
                    <a:pt x="f46" y="f47"/>
                    <a:pt x="f48" y="f49"/>
                    <a:pt x="f48" y="f50"/>
                  </a:cubicBezTo>
                  <a:cubicBezTo>
                    <a:pt x="f48" y="f51"/>
                    <a:pt x="f52" y="f53"/>
                    <a:pt x="f54" y="f55"/>
                  </a:cubicBezTo>
                  <a:cubicBezTo>
                    <a:pt x="f56" y="f57"/>
                    <a:pt x="f3" y="f58"/>
                    <a:pt x="f3" y="f59"/>
                  </a:cubicBezTo>
                  <a:cubicBezTo>
                    <a:pt x="f3" y="f60"/>
                    <a:pt x="f61" y="f62"/>
                    <a:pt x="f63" y="f64"/>
                  </a:cubicBezTo>
                  <a:cubicBezTo>
                    <a:pt x="f63" y="f65"/>
                    <a:pt x="f66" y="f67"/>
                    <a:pt x="f68" y="f67"/>
                  </a:cubicBezTo>
                  <a:cubicBezTo>
                    <a:pt x="f69" y="f67"/>
                    <a:pt x="f70" y="f71"/>
                    <a:pt x="f72" y="f73"/>
                  </a:cubicBezTo>
                  <a:cubicBezTo>
                    <a:pt x="f74" y="f46"/>
                    <a:pt x="f75" y="f3"/>
                    <a:pt x="f76" y="f3"/>
                  </a:cubicBezTo>
                  <a:cubicBezTo>
                    <a:pt x="f77" y="f3"/>
                    <a:pt x="f78" y="f79"/>
                    <a:pt x="f80" y="f81"/>
                  </a:cubicBezTo>
                  <a:cubicBezTo>
                    <a:pt x="f82" y="f83"/>
                    <a:pt x="f84" y="f85"/>
                    <a:pt x="f86" y="f85"/>
                  </a:cubicBezTo>
                  <a:cubicBezTo>
                    <a:pt x="f87" y="f85"/>
                    <a:pt x="f88" y="f89"/>
                    <a:pt x="f90" y="f91"/>
                  </a:cubicBezTo>
                  <a:cubicBezTo>
                    <a:pt x="f92" y="f93"/>
                    <a:pt x="f94" y="f95"/>
                    <a:pt x="f94" y="f96"/>
                  </a:cubicBezTo>
                  <a:cubicBezTo>
                    <a:pt x="f94" y="f97"/>
                    <a:pt x="f23" y="f98"/>
                    <a:pt x="f99" y="f100"/>
                  </a:cubicBezTo>
                  <a:cubicBezTo>
                    <a:pt x="f101" y="f102"/>
                    <a:pt x="f2" y="f26"/>
                    <a:pt x="f2" y="f103"/>
                  </a:cubicBezTo>
                  <a:cubicBezTo>
                    <a:pt x="f2" y="f104"/>
                    <a:pt x="f105" y="f106"/>
                    <a:pt x="f4" y="f5"/>
                  </a:cubicBezTo>
                  <a:close/>
                </a:path>
                <a:path w="21600" h="21600" fill="none">
                  <a:moveTo>
                    <a:pt x="f4" y="f5"/>
                  </a:moveTo>
                  <a:cubicBezTo>
                    <a:pt x="f12" y="f107"/>
                    <a:pt x="f108" y="f109"/>
                    <a:pt x="f110" y="f111"/>
                  </a:cubicBezTo>
                </a:path>
                <a:path w="21600" h="21600" fill="none">
                  <a:moveTo>
                    <a:pt x="f15" y="f16"/>
                  </a:moveTo>
                  <a:cubicBezTo>
                    <a:pt x="f53" y="f112"/>
                    <a:pt x="f113" y="f114"/>
                    <a:pt x="f115" y="f116"/>
                  </a:cubicBezTo>
                </a:path>
                <a:path w="21600" h="21600" fill="none">
                  <a:moveTo>
                    <a:pt x="f26" y="f27"/>
                  </a:moveTo>
                  <a:cubicBezTo>
                    <a:pt x="f117" y="f118"/>
                    <a:pt x="f119" y="f120"/>
                    <a:pt x="f121" y="f122"/>
                  </a:cubicBezTo>
                </a:path>
                <a:path w="21600" h="21600" fill="none">
                  <a:moveTo>
                    <a:pt x="f35" y="f36"/>
                  </a:moveTo>
                  <a:cubicBezTo>
                    <a:pt x="f123" y="f124"/>
                    <a:pt x="f125" y="f126"/>
                    <a:pt x="f127" y="f128"/>
                  </a:cubicBezTo>
                </a:path>
                <a:path w="21600" h="21600" fill="none">
                  <a:moveTo>
                    <a:pt x="f44" y="f45"/>
                  </a:moveTo>
                  <a:cubicBezTo>
                    <a:pt x="f129" y="f130"/>
                    <a:pt x="f131" y="f132"/>
                    <a:pt x="f133" y="f134"/>
                  </a:cubicBezTo>
                </a:path>
                <a:path w="21600" h="21600" fill="none">
                  <a:moveTo>
                    <a:pt x="f54" y="f55"/>
                  </a:moveTo>
                  <a:cubicBezTo>
                    <a:pt x="f135" y="f136"/>
                    <a:pt x="f137" y="f138"/>
                    <a:pt x="f139" y="f140"/>
                  </a:cubicBezTo>
                </a:path>
                <a:path w="21600" h="21600" fill="none">
                  <a:moveTo>
                    <a:pt x="f141" y="f64"/>
                  </a:moveTo>
                  <a:cubicBezTo>
                    <a:pt x="f142" y="f143"/>
                    <a:pt x="f144" y="f145"/>
                    <a:pt x="f146" y="f147"/>
                  </a:cubicBezTo>
                </a:path>
                <a:path w="21600" h="21600" fill="none">
                  <a:moveTo>
                    <a:pt x="f72" y="f73"/>
                  </a:moveTo>
                  <a:cubicBezTo>
                    <a:pt x="f148" y="f149"/>
                    <a:pt x="f150" y="f151"/>
                    <a:pt x="f152" y="f153"/>
                  </a:cubicBezTo>
                </a:path>
                <a:path w="21600" h="21600" fill="none">
                  <a:moveTo>
                    <a:pt x="f154" y="f81"/>
                  </a:moveTo>
                  <a:cubicBezTo>
                    <a:pt x="f155" y="f156"/>
                    <a:pt x="f157" y="f158"/>
                    <a:pt x="f159" y="f160"/>
                  </a:cubicBezTo>
                </a:path>
                <a:path w="21600" h="21600" fill="none">
                  <a:moveTo>
                    <a:pt x="f90" y="f91"/>
                  </a:moveTo>
                  <a:cubicBezTo>
                    <a:pt x="f161" y="f93"/>
                    <a:pt x="f162" y="f163"/>
                    <a:pt x="f164" y="f165"/>
                  </a:cubicBezTo>
                </a:path>
                <a:path w="21600" h="21600" fill="none">
                  <a:moveTo>
                    <a:pt x="f99" y="f100"/>
                  </a:moveTo>
                  <a:cubicBezTo>
                    <a:pt x="f124" y="f166"/>
                    <a:pt x="f167" y="f168"/>
                    <a:pt x="f169" y="f170"/>
                  </a:cubicBezTo>
                </a:path>
              </a:pathLst>
            </a:custGeom>
            <a:solidFill>
              <a:srgbClr val="001E47"/>
            </a:solidFill>
            <a:ln w="0" cap="flat">
              <a:solidFill>
                <a:srgbClr val="001E47"/>
              </a:solidFill>
              <a:prstDash val="solid"/>
              <a:miter/>
            </a:ln>
          </p:spPr>
          <p:txBody>
            <a:bodyPr vert="horz" wrap="none" lIns="119987" tIns="59993" rIns="119987" bIns="59993" anchor="ctr" anchorCtr="1" compatLnSpc="0">
              <a:noAutofit/>
            </a:bodyPr>
            <a:lstStyle/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ru-RU" sz="2400" b="0" i="0" u="none" strike="noStrike" kern="1200" cap="none" spc="0" baseline="0">
                  <a:solidFill>
                    <a:srgbClr val="FFFFFF"/>
                  </a:solidFill>
                  <a:uFillTx/>
                  <a:latin typeface="Arial" pitchFamily="18"/>
                  <a:ea typeface="Droid Sans Fallback" pitchFamily="2"/>
                  <a:cs typeface="Lohit Hindi" pitchFamily="2"/>
                </a:rPr>
                <a:t>NET3</a:t>
              </a:r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3A78F896-5767-51CD-80D1-DC055D4D60CA}"/>
                </a:ext>
              </a:extLst>
            </p:cNvPr>
            <p:cNvSpPr/>
            <p:nvPr/>
          </p:nvSpPr>
          <p:spPr>
            <a:xfrm>
              <a:off x="3314928" y="2939631"/>
              <a:ext cx="1765532" cy="658121"/>
            </a:xfrm>
            <a:custGeom>
              <a:avLst>
                <a:gd name="f0" fmla="val 16200"/>
                <a:gd name="f1" fmla="val 5400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val f4"/>
                <a:gd name="f10" fmla="val f5"/>
                <a:gd name="f11" fmla="pin 0 f0 21600"/>
                <a:gd name="f12" fmla="pin 0 f1 10800"/>
                <a:gd name="f13" fmla="+- f10 0 f9"/>
                <a:gd name="f14" fmla="val f11"/>
                <a:gd name="f15" fmla="val f12"/>
                <a:gd name="f16" fmla="*/ f11 f7 1"/>
                <a:gd name="f17" fmla="*/ f12 f8 1"/>
                <a:gd name="f18" fmla="*/ f13 1 21600"/>
                <a:gd name="f19" fmla="+- 21600 0 f15"/>
                <a:gd name="f20" fmla="+- 21600 0 f14"/>
                <a:gd name="f21" fmla="*/ f15 f8 1"/>
                <a:gd name="f22" fmla="*/ 0 f18 1"/>
                <a:gd name="f23" fmla="*/ f20 f15 1"/>
                <a:gd name="f24" fmla="*/ f19 f8 1"/>
                <a:gd name="f25" fmla="*/ f23 1 10800"/>
                <a:gd name="f26" fmla="*/ f22 1 f18"/>
                <a:gd name="f27" fmla="+- f14 f25 0"/>
                <a:gd name="f28" fmla="*/ f26 f7 1"/>
                <a:gd name="f29" fmla="*/ f27 f7 1"/>
              </a:gdLst>
              <a:ahLst>
                <a:ahXY gdRefX="f0" minX="f4" maxX="f5" gdRefY="f1" minY="f4" maxY="f6">
                  <a:pos x="f16" y="f1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8" t="f21" r="f29" b="f24"/>
              <a:pathLst>
                <a:path w="21600" h="21600">
                  <a:moveTo>
                    <a:pt x="f4" y="f15"/>
                  </a:moveTo>
                  <a:lnTo>
                    <a:pt x="f14" y="f15"/>
                  </a:lnTo>
                  <a:lnTo>
                    <a:pt x="f14" y="f4"/>
                  </a:lnTo>
                  <a:lnTo>
                    <a:pt x="f5" y="f6"/>
                  </a:lnTo>
                  <a:lnTo>
                    <a:pt x="f14" y="f5"/>
                  </a:lnTo>
                  <a:lnTo>
                    <a:pt x="f14" y="f19"/>
                  </a:lnTo>
                  <a:lnTo>
                    <a:pt x="f4" y="f19"/>
                  </a:lnTo>
                  <a:close/>
                </a:path>
              </a:pathLst>
            </a:custGeom>
            <a:solidFill>
              <a:srgbClr val="729FCF"/>
            </a:solidFill>
            <a:ln w="0" cap="flat">
              <a:solidFill>
                <a:srgbClr val="001E47"/>
              </a:solidFill>
              <a:prstDash val="solid"/>
              <a:miter/>
            </a:ln>
          </p:spPr>
          <p:txBody>
            <a:bodyPr vert="horz" wrap="none" lIns="119987" tIns="59993" rIns="119987" bIns="59993" anchor="ctr" anchorCtr="1" compatLnSpc="0">
              <a:noAutofit/>
            </a:bodyPr>
            <a:lstStyle/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ru-RU" sz="2400" b="0" i="0" u="none" strike="noStrike" kern="1200" cap="none" spc="0" baseline="0">
                  <a:solidFill>
                    <a:srgbClr val="131519"/>
                  </a:solidFill>
                  <a:uFillTx/>
                  <a:latin typeface="Arial" pitchFamily="18"/>
                  <a:ea typeface="Droid Sans Fallback" pitchFamily="2"/>
                  <a:cs typeface="Lohit Hindi" pitchFamily="2"/>
                </a:rPr>
                <a:t>к C::от A</a:t>
              </a:r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4693CB2A-AC41-2523-A3A6-ABF491D6FB18}"/>
                </a:ext>
              </a:extLst>
            </p:cNvPr>
            <p:cNvSpPr/>
            <p:nvPr/>
          </p:nvSpPr>
          <p:spPr>
            <a:xfrm>
              <a:off x="7518580" y="1915887"/>
              <a:ext cx="1765532" cy="658121"/>
            </a:xfrm>
            <a:custGeom>
              <a:avLst>
                <a:gd name="f0" fmla="val 16200"/>
                <a:gd name="f1" fmla="val 5400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val f4"/>
                <a:gd name="f10" fmla="val f5"/>
                <a:gd name="f11" fmla="pin 0 f0 21600"/>
                <a:gd name="f12" fmla="pin 0 f1 10800"/>
                <a:gd name="f13" fmla="+- f10 0 f9"/>
                <a:gd name="f14" fmla="val f11"/>
                <a:gd name="f15" fmla="val f12"/>
                <a:gd name="f16" fmla="*/ f11 f7 1"/>
                <a:gd name="f17" fmla="*/ f12 f8 1"/>
                <a:gd name="f18" fmla="*/ f13 1 21600"/>
                <a:gd name="f19" fmla="+- 21600 0 f15"/>
                <a:gd name="f20" fmla="+- 21600 0 f14"/>
                <a:gd name="f21" fmla="*/ f15 f8 1"/>
                <a:gd name="f22" fmla="*/ 0 f18 1"/>
                <a:gd name="f23" fmla="*/ f20 f15 1"/>
                <a:gd name="f24" fmla="*/ f19 f8 1"/>
                <a:gd name="f25" fmla="*/ f23 1 10800"/>
                <a:gd name="f26" fmla="*/ f22 1 f18"/>
                <a:gd name="f27" fmla="+- f14 f25 0"/>
                <a:gd name="f28" fmla="*/ f26 f7 1"/>
                <a:gd name="f29" fmla="*/ f27 f7 1"/>
              </a:gdLst>
              <a:ahLst>
                <a:ahXY gdRefX="f0" minX="f4" maxX="f5" gdRefY="f1" minY="f4" maxY="f6">
                  <a:pos x="f16" y="f1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8" t="f21" r="f29" b="f24"/>
              <a:pathLst>
                <a:path w="21600" h="21600">
                  <a:moveTo>
                    <a:pt x="f4" y="f15"/>
                  </a:moveTo>
                  <a:lnTo>
                    <a:pt x="f14" y="f15"/>
                  </a:lnTo>
                  <a:lnTo>
                    <a:pt x="f14" y="f4"/>
                  </a:lnTo>
                  <a:lnTo>
                    <a:pt x="f5" y="f6"/>
                  </a:lnTo>
                  <a:lnTo>
                    <a:pt x="f14" y="f5"/>
                  </a:lnTo>
                  <a:lnTo>
                    <a:pt x="f14" y="f19"/>
                  </a:lnTo>
                  <a:lnTo>
                    <a:pt x="f4" y="f19"/>
                  </a:lnTo>
                  <a:close/>
                </a:path>
              </a:pathLst>
            </a:custGeom>
            <a:solidFill>
              <a:srgbClr val="729FCF"/>
            </a:solidFill>
            <a:ln w="0" cap="flat">
              <a:solidFill>
                <a:srgbClr val="001E47"/>
              </a:solidFill>
              <a:prstDash val="solid"/>
              <a:miter/>
            </a:ln>
          </p:spPr>
          <p:txBody>
            <a:bodyPr vert="horz" wrap="none" lIns="119987" tIns="59993" rIns="119987" bIns="59993" anchor="ctr" anchorCtr="1" compatLnSpc="0">
              <a:noAutofit/>
            </a:bodyPr>
            <a:lstStyle/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ru-RU" sz="2400" b="0" i="0" u="none" strike="noStrike" kern="1200" cap="none" spc="0" baseline="0">
                  <a:solidFill>
                    <a:srgbClr val="131519"/>
                  </a:solidFill>
                  <a:uFillTx/>
                  <a:latin typeface="Arial" pitchFamily="18"/>
                  <a:ea typeface="Droid Sans Fallback" pitchFamily="2"/>
                  <a:cs typeface="Lohit Hindi" pitchFamily="2"/>
                </a:rPr>
                <a:t>к C::от A</a:t>
              </a:r>
            </a:p>
          </p:txBody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71681F48-8D0D-8252-DD49-E543B00BE07B}"/>
                </a:ext>
              </a:extLst>
            </p:cNvPr>
            <p:cNvSpPr/>
            <p:nvPr/>
          </p:nvSpPr>
          <p:spPr>
            <a:xfrm rot="20378997">
              <a:off x="7603293" y="4497137"/>
              <a:ext cx="2438119" cy="804370"/>
            </a:xfrm>
            <a:custGeom>
              <a:avLst>
                <a:gd name="f0" fmla="val 5400"/>
                <a:gd name="f1" fmla="val 5400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val f4"/>
                <a:gd name="f10" fmla="val f5"/>
                <a:gd name="f11" fmla="pin 0 f0 21600"/>
                <a:gd name="f12" fmla="pin 0 f1 10800"/>
                <a:gd name="f13" fmla="+- f10 0 f9"/>
                <a:gd name="f14" fmla="val f11"/>
                <a:gd name="f15" fmla="val f12"/>
                <a:gd name="f16" fmla="*/ f11 f7 1"/>
                <a:gd name="f17" fmla="*/ f12 f8 1"/>
                <a:gd name="f18" fmla="*/ f13 1 21600"/>
                <a:gd name="f19" fmla="+- 21600 0 f15"/>
                <a:gd name="f20" fmla="*/ f14 f15 1"/>
                <a:gd name="f21" fmla="*/ f15 f8 1"/>
                <a:gd name="f22" fmla="*/ 21600 f18 1"/>
                <a:gd name="f23" fmla="*/ f20 1 10800"/>
                <a:gd name="f24" fmla="*/ f19 f8 1"/>
                <a:gd name="f25" fmla="+- f14 0 f23"/>
                <a:gd name="f26" fmla="*/ f22 1 f18"/>
                <a:gd name="f27" fmla="*/ f25 f7 1"/>
                <a:gd name="f28" fmla="*/ f26 f7 1"/>
              </a:gdLst>
              <a:ahLst>
                <a:ahXY gdRefX="f0" minX="f4" maxX="f5" gdRefY="f1" minY="f4" maxY="f6">
                  <a:pos x="f16" y="f1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7" t="f21" r="f28" b="f24"/>
              <a:pathLst>
                <a:path w="21600" h="21600">
                  <a:moveTo>
                    <a:pt x="f5" y="f15"/>
                  </a:moveTo>
                  <a:lnTo>
                    <a:pt x="f14" y="f15"/>
                  </a:lnTo>
                  <a:lnTo>
                    <a:pt x="f14" y="f4"/>
                  </a:lnTo>
                  <a:lnTo>
                    <a:pt x="f4" y="f6"/>
                  </a:lnTo>
                  <a:lnTo>
                    <a:pt x="f14" y="f5"/>
                  </a:lnTo>
                  <a:lnTo>
                    <a:pt x="f14" y="f19"/>
                  </a:lnTo>
                  <a:lnTo>
                    <a:pt x="f5" y="f19"/>
                  </a:lnTo>
                  <a:close/>
                </a:path>
              </a:pathLst>
            </a:custGeom>
            <a:solidFill>
              <a:srgbClr val="729FCF"/>
            </a:solidFill>
            <a:ln w="0" cap="flat">
              <a:solidFill>
                <a:srgbClr val="001E47"/>
              </a:solidFill>
              <a:prstDash val="solid"/>
              <a:miter/>
            </a:ln>
          </p:spPr>
          <p:txBody>
            <a:bodyPr vert="horz" wrap="none" lIns="119987" tIns="59993" rIns="119987" bIns="59993" anchor="ctr" anchorCtr="1" compatLnSpc="0">
              <a:noAutofit/>
            </a:bodyPr>
            <a:lstStyle/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ru-RU" sz="2400" b="0" i="0" u="none" strike="noStrike" kern="1200" cap="none" spc="0" baseline="0">
                  <a:solidFill>
                    <a:srgbClr val="131519"/>
                  </a:solidFill>
                  <a:uFillTx/>
                  <a:latin typeface="Arial" pitchFamily="18"/>
                  <a:ea typeface="Droid Sans Fallback" pitchFamily="2"/>
                  <a:cs typeface="Lohit Hindi" pitchFamily="2"/>
                </a:rPr>
                <a:t>к A::от C</a:t>
              </a:r>
            </a:p>
          </p:txBody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FC4BB04B-9893-877B-2900-E569CBC492B9}"/>
                </a:ext>
              </a:extLst>
            </p:cNvPr>
            <p:cNvSpPr/>
            <p:nvPr/>
          </p:nvSpPr>
          <p:spPr>
            <a:xfrm rot="2190017">
              <a:off x="2005862" y="5239849"/>
              <a:ext cx="2438119" cy="804370"/>
            </a:xfrm>
            <a:custGeom>
              <a:avLst>
                <a:gd name="f0" fmla="val 5400"/>
                <a:gd name="f1" fmla="val 5400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val f4"/>
                <a:gd name="f10" fmla="val f5"/>
                <a:gd name="f11" fmla="pin 0 f0 21600"/>
                <a:gd name="f12" fmla="pin 0 f1 10800"/>
                <a:gd name="f13" fmla="+- f10 0 f9"/>
                <a:gd name="f14" fmla="val f11"/>
                <a:gd name="f15" fmla="val f12"/>
                <a:gd name="f16" fmla="*/ f11 f7 1"/>
                <a:gd name="f17" fmla="*/ f12 f8 1"/>
                <a:gd name="f18" fmla="*/ f13 1 21600"/>
                <a:gd name="f19" fmla="+- 21600 0 f15"/>
                <a:gd name="f20" fmla="*/ f14 f15 1"/>
                <a:gd name="f21" fmla="*/ f15 f8 1"/>
                <a:gd name="f22" fmla="*/ 21600 f18 1"/>
                <a:gd name="f23" fmla="*/ f20 1 10800"/>
                <a:gd name="f24" fmla="*/ f19 f8 1"/>
                <a:gd name="f25" fmla="+- f14 0 f23"/>
                <a:gd name="f26" fmla="*/ f22 1 f18"/>
                <a:gd name="f27" fmla="*/ f25 f7 1"/>
                <a:gd name="f28" fmla="*/ f26 f7 1"/>
              </a:gdLst>
              <a:ahLst>
                <a:ahXY gdRefX="f0" minX="f4" maxX="f5" gdRefY="f1" minY="f4" maxY="f6">
                  <a:pos x="f16" y="f1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7" t="f21" r="f28" b="f24"/>
              <a:pathLst>
                <a:path w="21600" h="21600">
                  <a:moveTo>
                    <a:pt x="f5" y="f15"/>
                  </a:moveTo>
                  <a:lnTo>
                    <a:pt x="f14" y="f15"/>
                  </a:lnTo>
                  <a:lnTo>
                    <a:pt x="f14" y="f4"/>
                  </a:lnTo>
                  <a:lnTo>
                    <a:pt x="f4" y="f6"/>
                  </a:lnTo>
                  <a:lnTo>
                    <a:pt x="f14" y="f5"/>
                  </a:lnTo>
                  <a:lnTo>
                    <a:pt x="f14" y="f19"/>
                  </a:lnTo>
                  <a:lnTo>
                    <a:pt x="f5" y="f19"/>
                  </a:lnTo>
                  <a:close/>
                </a:path>
              </a:pathLst>
            </a:custGeom>
            <a:solidFill>
              <a:srgbClr val="729FCF"/>
            </a:solidFill>
            <a:ln w="0" cap="flat">
              <a:solidFill>
                <a:srgbClr val="001E47"/>
              </a:solidFill>
              <a:prstDash val="solid"/>
              <a:miter/>
            </a:ln>
          </p:spPr>
          <p:txBody>
            <a:bodyPr vert="horz" wrap="none" lIns="119987" tIns="59993" rIns="119987" bIns="59993" anchor="ctr" anchorCtr="1" compatLnSpc="0">
              <a:noAutofit/>
            </a:bodyPr>
            <a:lstStyle/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ru-RU" sz="2400" b="0" i="0" u="none" strike="noStrike" kern="1200" cap="none" spc="0" baseline="0">
                  <a:solidFill>
                    <a:srgbClr val="131519"/>
                  </a:solidFill>
                  <a:uFillTx/>
                  <a:latin typeface="Arial" pitchFamily="18"/>
                  <a:ea typeface="Droid Sans Fallback" pitchFamily="2"/>
                  <a:cs typeface="Lohit Hindi" pitchFamily="2"/>
                </a:rPr>
                <a:t>к A::от C</a:t>
              </a:r>
            </a:p>
          </p:txBody>
        </p:sp>
      </p:grpSp>
      <p:sp>
        <p:nvSpPr>
          <p:cNvPr id="14" name="Title 12">
            <a:extLst>
              <a:ext uri="{FF2B5EF4-FFF2-40B4-BE49-F238E27FC236}">
                <a16:creationId xmlns:a16="http://schemas.microsoft.com/office/drawing/2014/main" id="{408EA915-3DD7-5D33-0EA1-7F30EB7B52D7}"/>
              </a:ext>
            </a:extLst>
          </p:cNvPr>
          <p:cNvSpPr txBox="1">
            <a:spLocks noGrp="1"/>
          </p:cNvSpPr>
          <p:nvPr>
            <p:ph type="title" sz="quarter" idx="4294967295"/>
          </p:nvPr>
        </p:nvSpPr>
        <p:spPr>
          <a:xfrm>
            <a:off x="672303" y="611815"/>
            <a:ext cx="12095161" cy="168275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 defTabSz="1007933">
              <a:spcBef>
                <a:spcPts val="0"/>
              </a:spcBef>
            </a:pPr>
            <a:r>
              <a:rPr lang="ru-RU" b="1">
                <a:solidFill>
                  <a:srgbClr val="131519"/>
                </a:solidFill>
                <a:latin typeface="Arial"/>
              </a:rPr>
              <a:t>Межсетевая передача</a:t>
            </a:r>
          </a:p>
        </p:txBody>
      </p:sp>
      <p:sp>
        <p:nvSpPr>
          <p:cNvPr id="15" name="Slide Number Placeholder 16">
            <a:extLst>
              <a:ext uri="{FF2B5EF4-FFF2-40B4-BE49-F238E27FC236}">
                <a16:creationId xmlns:a16="http://schemas.microsoft.com/office/drawing/2014/main" id="{B30509C9-82CE-0339-EACD-4CFA420D42C4}"/>
              </a:ext>
            </a:extLst>
          </p:cNvPr>
          <p:cNvSpPr txBox="1"/>
          <p:nvPr/>
        </p:nvSpPr>
        <p:spPr>
          <a:xfrm>
            <a:off x="11868738" y="6932587"/>
            <a:ext cx="1155984" cy="40248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37C43CF-9636-2F4E-BA3F-84DD238CB571}" type="slidenum">
              <a:t>20</a:t>
            </a:fld>
            <a:endParaRPr lang="ru-RU" sz="1323" b="0" i="0" u="none" strike="noStrike" kern="1200" cap="none" spc="0" baseline="0">
              <a:solidFill>
                <a:srgbClr val="131519"/>
              </a:solidFill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6D766-6429-550F-FBB1-4FCF217C5066}"/>
              </a:ext>
            </a:extLst>
          </p:cNvPr>
          <p:cNvSpPr txBox="1">
            <a:spLocks noGrp="1"/>
          </p:cNvSpPr>
          <p:nvPr>
            <p:ph type="title" sz="quarter" idx="4294967295"/>
          </p:nvPr>
        </p:nvSpPr>
        <p:spPr>
          <a:xfrm>
            <a:off x="672303" y="797375"/>
            <a:ext cx="12095161" cy="168275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 defTabSz="1007933">
              <a:spcBef>
                <a:spcPts val="0"/>
              </a:spcBef>
            </a:pPr>
            <a:r>
              <a:rPr lang="ru-RU" b="1">
                <a:solidFill>
                  <a:srgbClr val="131519"/>
                </a:solidFill>
                <a:latin typeface="Arial"/>
              </a:rPr>
              <a:t>Межсетевая передача: пакеты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0C8029-80B5-63CD-6F18-E8AE08D6C9D1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672303" y="2243818"/>
            <a:ext cx="12095161" cy="434430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251981" lvl="0" indent="-251981" defTabSz="1007933">
              <a:spcBef>
                <a:spcPts val="1105"/>
              </a:spcBef>
              <a:buSzPct val="45000"/>
              <a:buFont typeface="StarSymbol"/>
              <a:buChar char="●"/>
            </a:pPr>
            <a:r>
              <a:rPr lang="ru-RU">
                <a:solidFill>
                  <a:srgbClr val="131519"/>
                </a:solidFill>
                <a:latin typeface="Arial"/>
              </a:rPr>
              <a:t>Пусть в таблице маршрутизации A в направлении N2C стоит IP(N1B)</a:t>
            </a:r>
          </a:p>
          <a:p>
            <a:pPr marL="251981" lvl="0" indent="-251981" defTabSz="1007933">
              <a:spcBef>
                <a:spcPts val="1105"/>
              </a:spcBef>
              <a:buSzPct val="45000"/>
              <a:buFont typeface="StarSymbol"/>
              <a:buChar char="●"/>
            </a:pPr>
            <a:r>
              <a:rPr lang="ru-RU">
                <a:solidFill>
                  <a:srgbClr val="131519"/>
                </a:solidFill>
                <a:latin typeface="Arial"/>
              </a:rPr>
              <a:t>A: (узнает MAC(N1B), если не знала)</a:t>
            </a:r>
          </a:p>
          <a:p>
            <a:pPr marL="755952" lvl="1" indent="-251981" defTabSz="1007933" hangingPunct="0">
              <a:spcBef>
                <a:spcPts val="0"/>
              </a:spcBef>
              <a:spcAft>
                <a:spcPts val="1890"/>
              </a:spcAft>
              <a:buSzPct val="75000"/>
              <a:buFont typeface="StarSymbol"/>
              <a:buChar char="–"/>
            </a:pPr>
            <a:r>
              <a:rPr lang="ru-RU" sz="2800">
                <a:solidFill>
                  <a:srgbClr val="131519"/>
                </a:solidFill>
                <a:latin typeface="Arial" pitchFamily="18"/>
              </a:rPr>
              <a:t>MAC(N1B):IP(N2C) # MAC(N1A):IP(N1A)</a:t>
            </a:r>
          </a:p>
          <a:p>
            <a:pPr marL="251981" lvl="0" indent="-251981" defTabSz="1007933">
              <a:spcBef>
                <a:spcPts val="1105"/>
              </a:spcBef>
              <a:buSzPct val="45000"/>
              <a:buFont typeface="StarSymbol"/>
              <a:buChar char="●"/>
            </a:pPr>
            <a:r>
              <a:rPr lang="ru-RU">
                <a:solidFill>
                  <a:srgbClr val="131519"/>
                </a:solidFill>
                <a:latin typeface="Arial"/>
              </a:rPr>
              <a:t>B: (имеет право отвергнуть на IP-уровне, т. к. адрес не его, должен знать, что маршрутизатор):</a:t>
            </a:r>
          </a:p>
          <a:p>
            <a:pPr marL="755952" lvl="1" indent="-251981" defTabSz="1007933" hangingPunct="0">
              <a:spcBef>
                <a:spcPts val="0"/>
              </a:spcBef>
              <a:spcAft>
                <a:spcPts val="1890"/>
              </a:spcAft>
              <a:buSzPct val="75000"/>
              <a:buFont typeface="StarSymbol"/>
              <a:buChar char="–"/>
            </a:pPr>
            <a:r>
              <a:rPr lang="ru-RU" sz="2800">
                <a:solidFill>
                  <a:srgbClr val="131519"/>
                </a:solidFill>
                <a:latin typeface="Arial" pitchFamily="18"/>
              </a:rPr>
              <a:t>MAC(N2C):IP(N2C) # MAC (N2B):IP(N1A)</a:t>
            </a:r>
          </a:p>
          <a:p>
            <a:pPr marL="251981" lvl="0" indent="-251981" defTabSz="1007933">
              <a:spcBef>
                <a:spcPts val="1105"/>
              </a:spcBef>
              <a:buSzPct val="45000"/>
              <a:buFont typeface="StarSymbol"/>
              <a:buChar char="●"/>
            </a:pPr>
            <a:r>
              <a:rPr lang="ru-RU">
                <a:solidFill>
                  <a:srgbClr val="131519"/>
                </a:solidFill>
                <a:latin typeface="Arial"/>
              </a:rPr>
              <a:t>C: получает пакет, знает N1A. Обратный маршрут не обязан идти через B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49357F2-67ED-0B3F-DDB4-74288E548C4F}"/>
              </a:ext>
            </a:extLst>
          </p:cNvPr>
          <p:cNvSpPr txBox="1"/>
          <p:nvPr/>
        </p:nvSpPr>
        <p:spPr>
          <a:xfrm>
            <a:off x="11868738" y="6932587"/>
            <a:ext cx="1155984" cy="40248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0979EB9-E53B-6941-9019-FFB9F78B4667}" type="slidenum">
              <a:t>21</a:t>
            </a:fld>
            <a:endParaRPr lang="ru-RU" sz="1323" b="0" i="0" u="none" strike="noStrike" kern="1200" cap="none" spc="0" baseline="0">
              <a:solidFill>
                <a:srgbClr val="131519"/>
              </a:solidFill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3">
            <a:extLst>
              <a:ext uri="{FF2B5EF4-FFF2-40B4-BE49-F238E27FC236}">
                <a16:creationId xmlns:a16="http://schemas.microsoft.com/office/drawing/2014/main" id="{74A7B931-735E-EB1A-C927-526B8B66C2B2}"/>
              </a:ext>
            </a:extLst>
          </p:cNvPr>
          <p:cNvGrpSpPr/>
          <p:nvPr/>
        </p:nvGrpSpPr>
        <p:grpSpPr>
          <a:xfrm>
            <a:off x="1356201" y="2342674"/>
            <a:ext cx="10727375" cy="4058135"/>
            <a:chOff x="1356201" y="2342674"/>
            <a:chExt cx="10727375" cy="4058135"/>
          </a:xfrm>
        </p:grpSpPr>
        <p:sp>
          <p:nvSpPr>
            <p:cNvPr id="3" name="Freeform 1">
              <a:extLst>
                <a:ext uri="{FF2B5EF4-FFF2-40B4-BE49-F238E27FC236}">
                  <a16:creationId xmlns:a16="http://schemas.microsoft.com/office/drawing/2014/main" id="{6111ED07-F66B-4734-3A8C-CB0E9F32BA9C}"/>
                </a:ext>
              </a:extLst>
            </p:cNvPr>
            <p:cNvSpPr/>
            <p:nvPr/>
          </p:nvSpPr>
          <p:spPr>
            <a:xfrm>
              <a:off x="1356201" y="2619381"/>
              <a:ext cx="1466990" cy="2951527"/>
            </a:xfrm>
            <a:custGeom>
              <a:avLst>
                <a:gd name="f8" fmla="val 5400"/>
              </a:avLst>
              <a:gdLst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val 5400"/>
                <a:gd name="f9" fmla="+- 0 0 0"/>
                <a:gd name="f10" fmla="abs f4"/>
                <a:gd name="f11" fmla="abs f5"/>
                <a:gd name="f12" fmla="abs f6"/>
                <a:gd name="f13" fmla="val f8"/>
                <a:gd name="f14" fmla="*/ f9 f1 1"/>
                <a:gd name="f15" fmla="?: f10 f4 1"/>
                <a:gd name="f16" fmla="?: f11 f5 1"/>
                <a:gd name="f17" fmla="?: f12 f6 1"/>
                <a:gd name="f18" fmla="+- f7 f13 0"/>
                <a:gd name="f19" fmla="*/ f14 1 f3"/>
                <a:gd name="f20" fmla="*/ f15 1 21600"/>
                <a:gd name="f21" fmla="*/ f16 1 21600"/>
                <a:gd name="f22" fmla="*/ 21600 f15 1"/>
                <a:gd name="f23" fmla="*/ 21600 f16 1"/>
                <a:gd name="f24" fmla="+- f19 0 f2"/>
                <a:gd name="f25" fmla="min f21 f20"/>
                <a:gd name="f26" fmla="*/ f22 1 f17"/>
                <a:gd name="f27" fmla="*/ f23 1 f17"/>
                <a:gd name="f28" fmla="val f26"/>
                <a:gd name="f29" fmla="val f27"/>
                <a:gd name="f30" fmla="*/ f7 f25 1"/>
                <a:gd name="f31" fmla="*/ f18 f25 1"/>
                <a:gd name="f32" fmla="+- f29 0 f13"/>
                <a:gd name="f33" fmla="+- f28 0 f13"/>
                <a:gd name="f34" fmla="+- f28 0 f18"/>
                <a:gd name="f35" fmla="+- f29 0 f18"/>
                <a:gd name="f36" fmla="*/ f29 f25 1"/>
                <a:gd name="f37" fmla="*/ f28 f25 1"/>
                <a:gd name="f38" fmla="*/ f34 1 2"/>
                <a:gd name="f39" fmla="*/ f35 1 2"/>
                <a:gd name="f40" fmla="*/ f33 f25 1"/>
                <a:gd name="f41" fmla="*/ f32 f25 1"/>
                <a:gd name="f42" fmla="+- f18 f38 0"/>
                <a:gd name="f43" fmla="+- f18 f39 0"/>
                <a:gd name="f44" fmla="*/ f38 f25 1"/>
                <a:gd name="f45" fmla="*/ f39 f25 1"/>
                <a:gd name="f46" fmla="*/ f42 f25 1"/>
                <a:gd name="f47" fmla="*/ f43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4">
                  <a:pos x="f46" y="f30"/>
                </a:cxn>
                <a:cxn ang="f24">
                  <a:pos x="f44" y="f31"/>
                </a:cxn>
                <a:cxn ang="f24">
                  <a:pos x="f30" y="f47"/>
                </a:cxn>
                <a:cxn ang="f24">
                  <a:pos x="f44" y="f36"/>
                </a:cxn>
                <a:cxn ang="f24">
                  <a:pos x="f40" y="f47"/>
                </a:cxn>
                <a:cxn ang="f24">
                  <a:pos x="f37" y="f45"/>
                </a:cxn>
              </a:cxnLst>
              <a:rect l="f30" t="f31" r="f40" b="f36"/>
              <a:pathLst>
                <a:path>
                  <a:moveTo>
                    <a:pt x="f30" y="f36"/>
                  </a:moveTo>
                  <a:lnTo>
                    <a:pt x="f30" y="f31"/>
                  </a:lnTo>
                  <a:lnTo>
                    <a:pt x="f31" y="f30"/>
                  </a:lnTo>
                  <a:lnTo>
                    <a:pt x="f37" y="f30"/>
                  </a:lnTo>
                  <a:lnTo>
                    <a:pt x="f37" y="f41"/>
                  </a:lnTo>
                  <a:lnTo>
                    <a:pt x="f40" y="f36"/>
                  </a:lnTo>
                  <a:close/>
                </a:path>
                <a:path>
                  <a:moveTo>
                    <a:pt x="f30" y="f31"/>
                  </a:moveTo>
                  <a:lnTo>
                    <a:pt x="f31" y="f30"/>
                  </a:lnTo>
                  <a:lnTo>
                    <a:pt x="f37" y="f30"/>
                  </a:lnTo>
                  <a:lnTo>
                    <a:pt x="f40" y="f31"/>
                  </a:lnTo>
                  <a:close/>
                </a:path>
                <a:path>
                  <a:moveTo>
                    <a:pt x="f40" y="f36"/>
                  </a:moveTo>
                  <a:lnTo>
                    <a:pt x="f40" y="f31"/>
                  </a:lnTo>
                  <a:lnTo>
                    <a:pt x="f37" y="f30"/>
                  </a:lnTo>
                  <a:lnTo>
                    <a:pt x="f37" y="f41"/>
                  </a:lnTo>
                  <a:close/>
                </a:path>
              </a:pathLst>
            </a:custGeom>
            <a:solidFill>
              <a:srgbClr val="729FCF"/>
            </a:solidFill>
            <a:ln w="0" cap="flat">
              <a:solidFill>
                <a:srgbClr val="001E47"/>
              </a:solidFill>
              <a:prstDash val="solid"/>
              <a:miter/>
            </a:ln>
          </p:spPr>
          <p:txBody>
            <a:bodyPr vert="horz" wrap="none" lIns="119987" tIns="59993" rIns="119987" bIns="59993" anchor="ctr" anchorCtr="1" compatLnSpc="0">
              <a:noAutofit/>
            </a:bodyPr>
            <a:lstStyle/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ru-RU" sz="2400" b="0" i="0" u="none" strike="noStrike" kern="1200" cap="none" spc="0" baseline="0">
                  <a:solidFill>
                    <a:srgbClr val="131519"/>
                  </a:solidFill>
                  <a:uFillTx/>
                  <a:latin typeface="Arial" pitchFamily="18"/>
                  <a:ea typeface="Droid Sans Fallback" pitchFamily="2"/>
                  <a:cs typeface="Lohit Hindi" pitchFamily="2"/>
                </a:rPr>
                <a:t>A</a:t>
              </a:r>
            </a:p>
          </p:txBody>
        </p:sp>
        <p:sp>
          <p:nvSpPr>
            <p:cNvPr id="4" name="Freeform 2">
              <a:extLst>
                <a:ext uri="{FF2B5EF4-FFF2-40B4-BE49-F238E27FC236}">
                  <a16:creationId xmlns:a16="http://schemas.microsoft.com/office/drawing/2014/main" id="{5D04CB9F-AE2D-1AD6-E392-C2F290F93634}"/>
                </a:ext>
              </a:extLst>
            </p:cNvPr>
            <p:cNvSpPr/>
            <p:nvPr/>
          </p:nvSpPr>
          <p:spPr>
            <a:xfrm>
              <a:off x="5390424" y="2527145"/>
              <a:ext cx="1466990" cy="2951527"/>
            </a:xfrm>
            <a:custGeom>
              <a:avLst>
                <a:gd name="f8" fmla="val 5400"/>
              </a:avLst>
              <a:gdLst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val 5400"/>
                <a:gd name="f9" fmla="+- 0 0 0"/>
                <a:gd name="f10" fmla="abs f4"/>
                <a:gd name="f11" fmla="abs f5"/>
                <a:gd name="f12" fmla="abs f6"/>
                <a:gd name="f13" fmla="val f8"/>
                <a:gd name="f14" fmla="*/ f9 f1 1"/>
                <a:gd name="f15" fmla="?: f10 f4 1"/>
                <a:gd name="f16" fmla="?: f11 f5 1"/>
                <a:gd name="f17" fmla="?: f12 f6 1"/>
                <a:gd name="f18" fmla="+- f7 f13 0"/>
                <a:gd name="f19" fmla="*/ f14 1 f3"/>
                <a:gd name="f20" fmla="*/ f15 1 21600"/>
                <a:gd name="f21" fmla="*/ f16 1 21600"/>
                <a:gd name="f22" fmla="*/ 21600 f15 1"/>
                <a:gd name="f23" fmla="*/ 21600 f16 1"/>
                <a:gd name="f24" fmla="+- f19 0 f2"/>
                <a:gd name="f25" fmla="min f21 f20"/>
                <a:gd name="f26" fmla="*/ f22 1 f17"/>
                <a:gd name="f27" fmla="*/ f23 1 f17"/>
                <a:gd name="f28" fmla="val f26"/>
                <a:gd name="f29" fmla="val f27"/>
                <a:gd name="f30" fmla="*/ f7 f25 1"/>
                <a:gd name="f31" fmla="*/ f18 f25 1"/>
                <a:gd name="f32" fmla="+- f29 0 f13"/>
                <a:gd name="f33" fmla="+- f28 0 f13"/>
                <a:gd name="f34" fmla="+- f28 0 f18"/>
                <a:gd name="f35" fmla="+- f29 0 f18"/>
                <a:gd name="f36" fmla="*/ f29 f25 1"/>
                <a:gd name="f37" fmla="*/ f28 f25 1"/>
                <a:gd name="f38" fmla="*/ f34 1 2"/>
                <a:gd name="f39" fmla="*/ f35 1 2"/>
                <a:gd name="f40" fmla="*/ f33 f25 1"/>
                <a:gd name="f41" fmla="*/ f32 f25 1"/>
                <a:gd name="f42" fmla="+- f18 f38 0"/>
                <a:gd name="f43" fmla="+- f18 f39 0"/>
                <a:gd name="f44" fmla="*/ f38 f25 1"/>
                <a:gd name="f45" fmla="*/ f39 f25 1"/>
                <a:gd name="f46" fmla="*/ f42 f25 1"/>
                <a:gd name="f47" fmla="*/ f43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4">
                  <a:pos x="f46" y="f30"/>
                </a:cxn>
                <a:cxn ang="f24">
                  <a:pos x="f44" y="f31"/>
                </a:cxn>
                <a:cxn ang="f24">
                  <a:pos x="f30" y="f47"/>
                </a:cxn>
                <a:cxn ang="f24">
                  <a:pos x="f44" y="f36"/>
                </a:cxn>
                <a:cxn ang="f24">
                  <a:pos x="f40" y="f47"/>
                </a:cxn>
                <a:cxn ang="f24">
                  <a:pos x="f37" y="f45"/>
                </a:cxn>
              </a:cxnLst>
              <a:rect l="f30" t="f31" r="f40" b="f36"/>
              <a:pathLst>
                <a:path>
                  <a:moveTo>
                    <a:pt x="f30" y="f36"/>
                  </a:moveTo>
                  <a:lnTo>
                    <a:pt x="f30" y="f31"/>
                  </a:lnTo>
                  <a:lnTo>
                    <a:pt x="f31" y="f30"/>
                  </a:lnTo>
                  <a:lnTo>
                    <a:pt x="f37" y="f30"/>
                  </a:lnTo>
                  <a:lnTo>
                    <a:pt x="f37" y="f41"/>
                  </a:lnTo>
                  <a:lnTo>
                    <a:pt x="f40" y="f36"/>
                  </a:lnTo>
                  <a:close/>
                </a:path>
                <a:path>
                  <a:moveTo>
                    <a:pt x="f30" y="f31"/>
                  </a:moveTo>
                  <a:lnTo>
                    <a:pt x="f31" y="f30"/>
                  </a:lnTo>
                  <a:lnTo>
                    <a:pt x="f37" y="f30"/>
                  </a:lnTo>
                  <a:lnTo>
                    <a:pt x="f40" y="f31"/>
                  </a:lnTo>
                  <a:close/>
                </a:path>
                <a:path>
                  <a:moveTo>
                    <a:pt x="f40" y="f36"/>
                  </a:moveTo>
                  <a:lnTo>
                    <a:pt x="f40" y="f31"/>
                  </a:lnTo>
                  <a:lnTo>
                    <a:pt x="f37" y="f30"/>
                  </a:lnTo>
                  <a:lnTo>
                    <a:pt x="f37" y="f41"/>
                  </a:lnTo>
                  <a:close/>
                </a:path>
              </a:pathLst>
            </a:custGeom>
            <a:solidFill>
              <a:srgbClr val="729FCF"/>
            </a:solidFill>
            <a:ln w="0" cap="flat">
              <a:solidFill>
                <a:srgbClr val="001E47"/>
              </a:solidFill>
              <a:prstDash val="solid"/>
              <a:miter/>
            </a:ln>
          </p:spPr>
          <p:txBody>
            <a:bodyPr vert="horz" wrap="none" lIns="119987" tIns="59993" rIns="119987" bIns="59993" anchor="ctr" anchorCtr="1" compatLnSpc="0">
              <a:noAutofit/>
            </a:bodyPr>
            <a:lstStyle/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ru-RU" sz="2400" b="0" i="0" u="none" strike="noStrike" kern="1200" cap="none" spc="0" baseline="0">
                  <a:solidFill>
                    <a:srgbClr val="131519"/>
                  </a:solidFill>
                  <a:uFillTx/>
                  <a:latin typeface="Arial" pitchFamily="18"/>
                  <a:ea typeface="Droid Sans Fallback" pitchFamily="2"/>
                  <a:cs typeface="Lohit Hindi" pitchFamily="2"/>
                </a:rPr>
                <a:t>B</a:t>
              </a:r>
            </a:p>
          </p:txBody>
        </p:sp>
        <p:sp>
          <p:nvSpPr>
            <p:cNvPr id="5" name="Freeform 3">
              <a:extLst>
                <a:ext uri="{FF2B5EF4-FFF2-40B4-BE49-F238E27FC236}">
                  <a16:creationId xmlns:a16="http://schemas.microsoft.com/office/drawing/2014/main" id="{06013EB2-EC10-DC91-0DFF-5759F80B3806}"/>
                </a:ext>
              </a:extLst>
            </p:cNvPr>
            <p:cNvSpPr/>
            <p:nvPr/>
          </p:nvSpPr>
          <p:spPr>
            <a:xfrm>
              <a:off x="10616586" y="2342674"/>
              <a:ext cx="1466990" cy="2951527"/>
            </a:xfrm>
            <a:custGeom>
              <a:avLst>
                <a:gd name="f8" fmla="val 5400"/>
              </a:avLst>
              <a:gdLst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val 5400"/>
                <a:gd name="f9" fmla="+- 0 0 0"/>
                <a:gd name="f10" fmla="abs f4"/>
                <a:gd name="f11" fmla="abs f5"/>
                <a:gd name="f12" fmla="abs f6"/>
                <a:gd name="f13" fmla="val f8"/>
                <a:gd name="f14" fmla="*/ f9 f1 1"/>
                <a:gd name="f15" fmla="?: f10 f4 1"/>
                <a:gd name="f16" fmla="?: f11 f5 1"/>
                <a:gd name="f17" fmla="?: f12 f6 1"/>
                <a:gd name="f18" fmla="+- f7 f13 0"/>
                <a:gd name="f19" fmla="*/ f14 1 f3"/>
                <a:gd name="f20" fmla="*/ f15 1 21600"/>
                <a:gd name="f21" fmla="*/ f16 1 21600"/>
                <a:gd name="f22" fmla="*/ 21600 f15 1"/>
                <a:gd name="f23" fmla="*/ 21600 f16 1"/>
                <a:gd name="f24" fmla="+- f19 0 f2"/>
                <a:gd name="f25" fmla="min f21 f20"/>
                <a:gd name="f26" fmla="*/ f22 1 f17"/>
                <a:gd name="f27" fmla="*/ f23 1 f17"/>
                <a:gd name="f28" fmla="val f26"/>
                <a:gd name="f29" fmla="val f27"/>
                <a:gd name="f30" fmla="*/ f7 f25 1"/>
                <a:gd name="f31" fmla="*/ f18 f25 1"/>
                <a:gd name="f32" fmla="+- f29 0 f13"/>
                <a:gd name="f33" fmla="+- f28 0 f13"/>
                <a:gd name="f34" fmla="+- f28 0 f18"/>
                <a:gd name="f35" fmla="+- f29 0 f18"/>
                <a:gd name="f36" fmla="*/ f29 f25 1"/>
                <a:gd name="f37" fmla="*/ f28 f25 1"/>
                <a:gd name="f38" fmla="*/ f34 1 2"/>
                <a:gd name="f39" fmla="*/ f35 1 2"/>
                <a:gd name="f40" fmla="*/ f33 f25 1"/>
                <a:gd name="f41" fmla="*/ f32 f25 1"/>
                <a:gd name="f42" fmla="+- f18 f38 0"/>
                <a:gd name="f43" fmla="+- f18 f39 0"/>
                <a:gd name="f44" fmla="*/ f38 f25 1"/>
                <a:gd name="f45" fmla="*/ f39 f25 1"/>
                <a:gd name="f46" fmla="*/ f42 f25 1"/>
                <a:gd name="f47" fmla="*/ f43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4">
                  <a:pos x="f46" y="f30"/>
                </a:cxn>
                <a:cxn ang="f24">
                  <a:pos x="f44" y="f31"/>
                </a:cxn>
                <a:cxn ang="f24">
                  <a:pos x="f30" y="f47"/>
                </a:cxn>
                <a:cxn ang="f24">
                  <a:pos x="f44" y="f36"/>
                </a:cxn>
                <a:cxn ang="f24">
                  <a:pos x="f40" y="f47"/>
                </a:cxn>
                <a:cxn ang="f24">
                  <a:pos x="f37" y="f45"/>
                </a:cxn>
              </a:cxnLst>
              <a:rect l="f30" t="f31" r="f40" b="f36"/>
              <a:pathLst>
                <a:path>
                  <a:moveTo>
                    <a:pt x="f30" y="f36"/>
                  </a:moveTo>
                  <a:lnTo>
                    <a:pt x="f30" y="f31"/>
                  </a:lnTo>
                  <a:lnTo>
                    <a:pt x="f31" y="f30"/>
                  </a:lnTo>
                  <a:lnTo>
                    <a:pt x="f37" y="f30"/>
                  </a:lnTo>
                  <a:lnTo>
                    <a:pt x="f37" y="f41"/>
                  </a:lnTo>
                  <a:lnTo>
                    <a:pt x="f40" y="f36"/>
                  </a:lnTo>
                  <a:close/>
                </a:path>
                <a:path>
                  <a:moveTo>
                    <a:pt x="f30" y="f31"/>
                  </a:moveTo>
                  <a:lnTo>
                    <a:pt x="f31" y="f30"/>
                  </a:lnTo>
                  <a:lnTo>
                    <a:pt x="f37" y="f30"/>
                  </a:lnTo>
                  <a:lnTo>
                    <a:pt x="f40" y="f31"/>
                  </a:lnTo>
                  <a:close/>
                </a:path>
                <a:path>
                  <a:moveTo>
                    <a:pt x="f40" y="f36"/>
                  </a:moveTo>
                  <a:lnTo>
                    <a:pt x="f40" y="f31"/>
                  </a:lnTo>
                  <a:lnTo>
                    <a:pt x="f37" y="f30"/>
                  </a:lnTo>
                  <a:lnTo>
                    <a:pt x="f37" y="f41"/>
                  </a:lnTo>
                  <a:close/>
                </a:path>
              </a:pathLst>
            </a:custGeom>
            <a:solidFill>
              <a:srgbClr val="729FCF"/>
            </a:solidFill>
            <a:ln w="0" cap="flat">
              <a:solidFill>
                <a:srgbClr val="001E47"/>
              </a:solidFill>
              <a:prstDash val="solid"/>
              <a:miter/>
            </a:ln>
          </p:spPr>
          <p:txBody>
            <a:bodyPr vert="horz" wrap="none" lIns="119987" tIns="59993" rIns="119987" bIns="59993" anchor="ctr" anchorCtr="1" compatLnSpc="0">
              <a:noAutofit/>
            </a:bodyPr>
            <a:lstStyle/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ru-RU" sz="2400" b="0" i="0" u="none" strike="noStrike" kern="1200" cap="none" spc="0" baseline="0">
                  <a:solidFill>
                    <a:srgbClr val="131519"/>
                  </a:solidFill>
                  <a:uFillTx/>
                  <a:latin typeface="Arial" pitchFamily="18"/>
                  <a:ea typeface="Droid Sans Fallback" pitchFamily="2"/>
                  <a:cs typeface="Lohit Hindi" pitchFamily="2"/>
                </a:rPr>
                <a:t>C</a:t>
              </a:r>
            </a:p>
          </p:txBody>
        </p:sp>
        <p:sp>
          <p:nvSpPr>
            <p:cNvPr id="6" name="Freeform 4">
              <a:extLst>
                <a:ext uri="{FF2B5EF4-FFF2-40B4-BE49-F238E27FC236}">
                  <a16:creationId xmlns:a16="http://schemas.microsoft.com/office/drawing/2014/main" id="{86898A7A-D436-F2E2-EB26-58042ABF25DA}"/>
                </a:ext>
              </a:extLst>
            </p:cNvPr>
            <p:cNvSpPr/>
            <p:nvPr/>
          </p:nvSpPr>
          <p:spPr>
            <a:xfrm>
              <a:off x="2914878" y="3541727"/>
              <a:ext cx="2200485" cy="193694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600"/>
                <a:gd name="f4" fmla="val 1930"/>
                <a:gd name="f5" fmla="val 7160"/>
                <a:gd name="f6" fmla="val 1530"/>
                <a:gd name="f7" fmla="val 4490"/>
                <a:gd name="f8" fmla="val 3400"/>
                <a:gd name="f9" fmla="val 1970"/>
                <a:gd name="f10" fmla="val 5270"/>
                <a:gd name="f11" fmla="val 5860"/>
                <a:gd name="f12" fmla="val 1950"/>
                <a:gd name="f13" fmla="val 6470"/>
                <a:gd name="f14" fmla="val 2210"/>
                <a:gd name="f15" fmla="val 6970"/>
                <a:gd name="f16" fmla="val 2600"/>
                <a:gd name="f17" fmla="val 7450"/>
                <a:gd name="f18" fmla="val 1390"/>
                <a:gd name="f19" fmla="val 8340"/>
                <a:gd name="f20" fmla="val 650"/>
                <a:gd name="f21" fmla="val 9340"/>
                <a:gd name="f22" fmla="val 10004"/>
                <a:gd name="f23" fmla="val 690"/>
                <a:gd name="f24" fmla="val 10710"/>
                <a:gd name="f25" fmla="val 1050"/>
                <a:gd name="f26" fmla="val 11210"/>
                <a:gd name="f27" fmla="val 1700"/>
                <a:gd name="f28" fmla="val 11570"/>
                <a:gd name="f29" fmla="val 630"/>
                <a:gd name="f30" fmla="val 12330"/>
                <a:gd name="f31" fmla="val 13150"/>
                <a:gd name="f32" fmla="val 13840"/>
                <a:gd name="f33" fmla="val 14470"/>
                <a:gd name="f34" fmla="val 460"/>
                <a:gd name="f35" fmla="val 14870"/>
                <a:gd name="f36" fmla="val 1160"/>
                <a:gd name="f37" fmla="val 15330"/>
                <a:gd name="f38" fmla="val 440"/>
                <a:gd name="f39" fmla="val 16020"/>
                <a:gd name="f40" fmla="val 16740"/>
                <a:gd name="f41" fmla="val 17910"/>
                <a:gd name="f42" fmla="val 18900"/>
                <a:gd name="f43" fmla="val 1130"/>
                <a:gd name="f44" fmla="val 19110"/>
                <a:gd name="f45" fmla="val 2710"/>
                <a:gd name="f46" fmla="val 20240"/>
                <a:gd name="f47" fmla="val 3150"/>
                <a:gd name="f48" fmla="val 21060"/>
                <a:gd name="f49" fmla="val 4580"/>
                <a:gd name="f50" fmla="val 6220"/>
                <a:gd name="f51" fmla="val 6720"/>
                <a:gd name="f52" fmla="val 21000"/>
                <a:gd name="f53" fmla="val 7200"/>
                <a:gd name="f54" fmla="val 20830"/>
                <a:gd name="f55" fmla="val 7660"/>
                <a:gd name="f56" fmla="val 21310"/>
                <a:gd name="f57" fmla="val 8460"/>
                <a:gd name="f58" fmla="val 9450"/>
                <a:gd name="f59" fmla="val 10460"/>
                <a:gd name="f60" fmla="val 12750"/>
                <a:gd name="f61" fmla="val 20310"/>
                <a:gd name="f62" fmla="val 14680"/>
                <a:gd name="f63" fmla="val 18650"/>
                <a:gd name="f64" fmla="val 15010"/>
                <a:gd name="f65" fmla="val 17200"/>
                <a:gd name="f66" fmla="val 17370"/>
                <a:gd name="f67" fmla="val 18920"/>
                <a:gd name="f68" fmla="val 15770"/>
                <a:gd name="f69" fmla="val 15220"/>
                <a:gd name="f70" fmla="val 14700"/>
                <a:gd name="f71" fmla="val 18710"/>
                <a:gd name="f72" fmla="val 14240"/>
                <a:gd name="f73" fmla="val 18310"/>
                <a:gd name="f74" fmla="val 13820"/>
                <a:gd name="f75" fmla="val 12490"/>
                <a:gd name="f76" fmla="val 11000"/>
                <a:gd name="f77" fmla="val 9890"/>
                <a:gd name="f78" fmla="val 8840"/>
                <a:gd name="f79" fmla="val 20790"/>
                <a:gd name="f80" fmla="val 8210"/>
                <a:gd name="f81" fmla="val 19510"/>
                <a:gd name="f82" fmla="val 7620"/>
                <a:gd name="f83" fmla="val 20000"/>
                <a:gd name="f84" fmla="val 7930"/>
                <a:gd name="f85" fmla="val 20290"/>
                <a:gd name="f86" fmla="val 6240"/>
                <a:gd name="f87" fmla="val 4850"/>
                <a:gd name="f88" fmla="val 3570"/>
                <a:gd name="f89" fmla="val 19280"/>
                <a:gd name="f90" fmla="val 2900"/>
                <a:gd name="f91" fmla="val 17640"/>
                <a:gd name="f92" fmla="val 1300"/>
                <a:gd name="f93" fmla="val 17600"/>
                <a:gd name="f94" fmla="val 480"/>
                <a:gd name="f95" fmla="val 16300"/>
                <a:gd name="f96" fmla="val 14660"/>
                <a:gd name="f97" fmla="val 13900"/>
                <a:gd name="f98" fmla="val 13210"/>
                <a:gd name="f99" fmla="val 1070"/>
                <a:gd name="f100" fmla="val 12640"/>
                <a:gd name="f101" fmla="val 380"/>
                <a:gd name="f102" fmla="val 12160"/>
                <a:gd name="f103" fmla="val 10120"/>
                <a:gd name="f104" fmla="val 8590"/>
                <a:gd name="f105" fmla="val 840"/>
                <a:gd name="f106" fmla="val 7330"/>
                <a:gd name="f107" fmla="val 7410"/>
                <a:gd name="f108" fmla="val 2040"/>
                <a:gd name="f109" fmla="val 7690"/>
                <a:gd name="f110" fmla="val 2090"/>
                <a:gd name="f111" fmla="val 7920"/>
                <a:gd name="f112" fmla="val 2790"/>
                <a:gd name="f113" fmla="val 7480"/>
                <a:gd name="f114" fmla="val 3050"/>
                <a:gd name="f115" fmla="val 7670"/>
                <a:gd name="f116" fmla="val 3310"/>
                <a:gd name="f117" fmla="val 11130"/>
                <a:gd name="f118" fmla="val 1910"/>
                <a:gd name="f119" fmla="val 11080"/>
                <a:gd name="f120" fmla="val 2160"/>
                <a:gd name="f121" fmla="val 11030"/>
                <a:gd name="f122" fmla="val 2400"/>
                <a:gd name="f123" fmla="val 14720"/>
                <a:gd name="f124" fmla="val 1400"/>
                <a:gd name="f125" fmla="val 14640"/>
                <a:gd name="f126" fmla="val 1720"/>
                <a:gd name="f127" fmla="val 14540"/>
                <a:gd name="f128" fmla="val 2010"/>
                <a:gd name="f129" fmla="val 19130"/>
                <a:gd name="f130" fmla="val 2890"/>
                <a:gd name="f131" fmla="val 19230"/>
                <a:gd name="f132" fmla="val 3290"/>
                <a:gd name="f133" fmla="val 19190"/>
                <a:gd name="f134" fmla="val 3380"/>
                <a:gd name="f135" fmla="val 20660"/>
                <a:gd name="f136" fmla="val 8170"/>
                <a:gd name="f137" fmla="val 20430"/>
                <a:gd name="f138" fmla="val 8620"/>
                <a:gd name="f139" fmla="val 20110"/>
                <a:gd name="f140" fmla="val 8990"/>
                <a:gd name="f141" fmla="val 18660"/>
                <a:gd name="f142" fmla="val 18740"/>
                <a:gd name="f143" fmla="val 14200"/>
                <a:gd name="f144" fmla="val 18280"/>
                <a:gd name="f145" fmla="val 12200"/>
                <a:gd name="f146" fmla="val 17000"/>
                <a:gd name="f147" fmla="val 11450"/>
                <a:gd name="f148" fmla="val 14320"/>
                <a:gd name="f149" fmla="val 17980"/>
                <a:gd name="f150" fmla="val 14350"/>
                <a:gd name="f151" fmla="val 17680"/>
                <a:gd name="f152" fmla="val 14370"/>
                <a:gd name="f153" fmla="val 17360"/>
                <a:gd name="f154" fmla="val 8220"/>
                <a:gd name="f155" fmla="val 8060"/>
                <a:gd name="f156" fmla="val 19250"/>
                <a:gd name="f157" fmla="val 7960"/>
                <a:gd name="f158" fmla="val 18950"/>
                <a:gd name="f159" fmla="val 7860"/>
                <a:gd name="f160" fmla="val 18640"/>
                <a:gd name="f161" fmla="val 3090"/>
                <a:gd name="f162" fmla="val 3280"/>
                <a:gd name="f163" fmla="val 17540"/>
                <a:gd name="f164" fmla="val 3460"/>
                <a:gd name="f165" fmla="val 17450"/>
                <a:gd name="f166" fmla="val 12900"/>
                <a:gd name="f167" fmla="val 1780"/>
                <a:gd name="f168" fmla="val 13130"/>
                <a:gd name="f169" fmla="val 2330"/>
                <a:gd name="f170" fmla="val 13040"/>
                <a:gd name="f171" fmla="*/ f0 1 21600"/>
                <a:gd name="f172" fmla="*/ f1 1 21600"/>
                <a:gd name="f173" fmla="val f2"/>
                <a:gd name="f174" fmla="val f3"/>
                <a:gd name="f175" fmla="+- f174 0 f173"/>
                <a:gd name="f176" fmla="*/ f175 1 21600"/>
                <a:gd name="f177" fmla="*/ 3000 f176 1"/>
                <a:gd name="f178" fmla="*/ 17110 f176 1"/>
                <a:gd name="f179" fmla="*/ 17330 f176 1"/>
                <a:gd name="f180" fmla="*/ 3320 f176 1"/>
                <a:gd name="f181" fmla="*/ f177 1 f176"/>
                <a:gd name="f182" fmla="*/ f178 1 f176"/>
                <a:gd name="f183" fmla="*/ f180 1 f176"/>
                <a:gd name="f184" fmla="*/ f179 1 f176"/>
                <a:gd name="f185" fmla="*/ f181 f171 1"/>
                <a:gd name="f186" fmla="*/ f182 f171 1"/>
                <a:gd name="f187" fmla="*/ f184 f172 1"/>
                <a:gd name="f188" fmla="*/ f183 f17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5" t="f188" r="f186" b="f187"/>
              <a:pathLst>
                <a:path w="21600" h="21600">
                  <a:moveTo>
                    <a:pt x="f4" y="f5"/>
                  </a:moveTo>
                  <a:cubicBezTo>
                    <a:pt x="f6" y="f7"/>
                    <a:pt x="f8" y="f9"/>
                    <a:pt x="f10" y="f9"/>
                  </a:cubicBezTo>
                  <a:cubicBezTo>
                    <a:pt x="f11" y="f12"/>
                    <a:pt x="f13" y="f14"/>
                    <a:pt x="f15" y="f16"/>
                  </a:cubicBezTo>
                  <a:cubicBezTo>
                    <a:pt x="f17" y="f18"/>
                    <a:pt x="f19" y="f20"/>
                    <a:pt x="f21" y="f20"/>
                  </a:cubicBezTo>
                  <a:cubicBezTo>
                    <a:pt x="f22" y="f23"/>
                    <a:pt x="f24" y="f25"/>
                    <a:pt x="f26" y="f27"/>
                  </a:cubicBezTo>
                  <a:cubicBezTo>
                    <a:pt x="f28" y="f29"/>
                    <a:pt x="f30" y="f2"/>
                    <a:pt x="f31" y="f2"/>
                  </a:cubicBezTo>
                  <a:cubicBezTo>
                    <a:pt x="f32" y="f2"/>
                    <a:pt x="f33" y="f34"/>
                    <a:pt x="f35" y="f36"/>
                  </a:cubicBezTo>
                  <a:cubicBezTo>
                    <a:pt x="f37" y="f38"/>
                    <a:pt x="f39" y="f2"/>
                    <a:pt x="f40" y="f2"/>
                  </a:cubicBezTo>
                  <a:cubicBezTo>
                    <a:pt x="f41" y="f2"/>
                    <a:pt x="f42" y="f43"/>
                    <a:pt x="f44" y="f45"/>
                  </a:cubicBezTo>
                  <a:cubicBezTo>
                    <a:pt x="f46" y="f47"/>
                    <a:pt x="f48" y="f49"/>
                    <a:pt x="f48" y="f50"/>
                  </a:cubicBezTo>
                  <a:cubicBezTo>
                    <a:pt x="f48" y="f51"/>
                    <a:pt x="f52" y="f53"/>
                    <a:pt x="f54" y="f55"/>
                  </a:cubicBezTo>
                  <a:cubicBezTo>
                    <a:pt x="f56" y="f57"/>
                    <a:pt x="f3" y="f58"/>
                    <a:pt x="f3" y="f59"/>
                  </a:cubicBezTo>
                  <a:cubicBezTo>
                    <a:pt x="f3" y="f60"/>
                    <a:pt x="f61" y="f62"/>
                    <a:pt x="f63" y="f64"/>
                  </a:cubicBezTo>
                  <a:cubicBezTo>
                    <a:pt x="f63" y="f65"/>
                    <a:pt x="f66" y="f67"/>
                    <a:pt x="f68" y="f67"/>
                  </a:cubicBezTo>
                  <a:cubicBezTo>
                    <a:pt x="f69" y="f67"/>
                    <a:pt x="f70" y="f71"/>
                    <a:pt x="f72" y="f73"/>
                  </a:cubicBezTo>
                  <a:cubicBezTo>
                    <a:pt x="f74" y="f46"/>
                    <a:pt x="f75" y="f3"/>
                    <a:pt x="f76" y="f3"/>
                  </a:cubicBezTo>
                  <a:cubicBezTo>
                    <a:pt x="f77" y="f3"/>
                    <a:pt x="f78" y="f79"/>
                    <a:pt x="f80" y="f81"/>
                  </a:cubicBezTo>
                  <a:cubicBezTo>
                    <a:pt x="f82" y="f83"/>
                    <a:pt x="f84" y="f85"/>
                    <a:pt x="f86" y="f85"/>
                  </a:cubicBezTo>
                  <a:cubicBezTo>
                    <a:pt x="f87" y="f85"/>
                    <a:pt x="f88" y="f89"/>
                    <a:pt x="f90" y="f91"/>
                  </a:cubicBezTo>
                  <a:cubicBezTo>
                    <a:pt x="f92" y="f93"/>
                    <a:pt x="f94" y="f95"/>
                    <a:pt x="f94" y="f96"/>
                  </a:cubicBezTo>
                  <a:cubicBezTo>
                    <a:pt x="f94" y="f97"/>
                    <a:pt x="f23" y="f98"/>
                    <a:pt x="f99" y="f100"/>
                  </a:cubicBezTo>
                  <a:cubicBezTo>
                    <a:pt x="f101" y="f102"/>
                    <a:pt x="f2" y="f26"/>
                    <a:pt x="f2" y="f103"/>
                  </a:cubicBezTo>
                  <a:cubicBezTo>
                    <a:pt x="f2" y="f104"/>
                    <a:pt x="f105" y="f106"/>
                    <a:pt x="f4" y="f5"/>
                  </a:cubicBezTo>
                  <a:close/>
                </a:path>
                <a:path w="21600" h="21600" fill="none">
                  <a:moveTo>
                    <a:pt x="f4" y="f5"/>
                  </a:moveTo>
                  <a:cubicBezTo>
                    <a:pt x="f12" y="f107"/>
                    <a:pt x="f108" y="f109"/>
                    <a:pt x="f110" y="f111"/>
                  </a:cubicBezTo>
                </a:path>
                <a:path w="21600" h="21600" fill="none">
                  <a:moveTo>
                    <a:pt x="f15" y="f16"/>
                  </a:moveTo>
                  <a:cubicBezTo>
                    <a:pt x="f53" y="f112"/>
                    <a:pt x="f113" y="f114"/>
                    <a:pt x="f115" y="f116"/>
                  </a:cubicBezTo>
                </a:path>
                <a:path w="21600" h="21600" fill="none">
                  <a:moveTo>
                    <a:pt x="f26" y="f27"/>
                  </a:moveTo>
                  <a:cubicBezTo>
                    <a:pt x="f117" y="f118"/>
                    <a:pt x="f119" y="f120"/>
                    <a:pt x="f121" y="f122"/>
                  </a:cubicBezTo>
                </a:path>
                <a:path w="21600" h="21600" fill="none">
                  <a:moveTo>
                    <a:pt x="f35" y="f36"/>
                  </a:moveTo>
                  <a:cubicBezTo>
                    <a:pt x="f123" y="f124"/>
                    <a:pt x="f125" y="f126"/>
                    <a:pt x="f127" y="f128"/>
                  </a:cubicBezTo>
                </a:path>
                <a:path w="21600" h="21600" fill="none">
                  <a:moveTo>
                    <a:pt x="f44" y="f45"/>
                  </a:moveTo>
                  <a:cubicBezTo>
                    <a:pt x="f129" y="f130"/>
                    <a:pt x="f131" y="f132"/>
                    <a:pt x="f133" y="f134"/>
                  </a:cubicBezTo>
                </a:path>
                <a:path w="21600" h="21600" fill="none">
                  <a:moveTo>
                    <a:pt x="f54" y="f55"/>
                  </a:moveTo>
                  <a:cubicBezTo>
                    <a:pt x="f135" y="f136"/>
                    <a:pt x="f137" y="f138"/>
                    <a:pt x="f139" y="f140"/>
                  </a:cubicBezTo>
                </a:path>
                <a:path w="21600" h="21600" fill="none">
                  <a:moveTo>
                    <a:pt x="f141" y="f64"/>
                  </a:moveTo>
                  <a:cubicBezTo>
                    <a:pt x="f142" y="f143"/>
                    <a:pt x="f144" y="f145"/>
                    <a:pt x="f146" y="f147"/>
                  </a:cubicBezTo>
                </a:path>
                <a:path w="21600" h="21600" fill="none">
                  <a:moveTo>
                    <a:pt x="f72" y="f73"/>
                  </a:moveTo>
                  <a:cubicBezTo>
                    <a:pt x="f148" y="f149"/>
                    <a:pt x="f150" y="f151"/>
                    <a:pt x="f152" y="f153"/>
                  </a:cubicBezTo>
                </a:path>
                <a:path w="21600" h="21600" fill="none">
                  <a:moveTo>
                    <a:pt x="f154" y="f81"/>
                  </a:moveTo>
                  <a:cubicBezTo>
                    <a:pt x="f155" y="f156"/>
                    <a:pt x="f157" y="f158"/>
                    <a:pt x="f159" y="f160"/>
                  </a:cubicBezTo>
                </a:path>
                <a:path w="21600" h="21600" fill="none">
                  <a:moveTo>
                    <a:pt x="f90" y="f91"/>
                  </a:moveTo>
                  <a:cubicBezTo>
                    <a:pt x="f161" y="f93"/>
                    <a:pt x="f162" y="f163"/>
                    <a:pt x="f164" y="f165"/>
                  </a:cubicBezTo>
                </a:path>
                <a:path w="21600" h="21600" fill="none">
                  <a:moveTo>
                    <a:pt x="f99" y="f100"/>
                  </a:moveTo>
                  <a:cubicBezTo>
                    <a:pt x="f124" y="f166"/>
                    <a:pt x="f167" y="f168"/>
                    <a:pt x="f169" y="f170"/>
                  </a:cubicBezTo>
                </a:path>
              </a:pathLst>
            </a:custGeom>
            <a:solidFill>
              <a:srgbClr val="001E47"/>
            </a:solidFill>
            <a:ln w="0" cap="flat">
              <a:solidFill>
                <a:srgbClr val="001E47"/>
              </a:solidFill>
              <a:prstDash val="solid"/>
              <a:miter/>
            </a:ln>
          </p:spPr>
          <p:txBody>
            <a:bodyPr vert="horz" wrap="none" lIns="119987" tIns="59993" rIns="119987" bIns="59993" anchor="ctr" anchorCtr="1" compatLnSpc="0">
              <a:noAutofit/>
            </a:bodyPr>
            <a:lstStyle/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ru-RU" sz="2400" b="0" i="0" u="none" strike="noStrike" kern="1200" cap="none" spc="0" baseline="0">
                  <a:solidFill>
                    <a:srgbClr val="FFFFFF"/>
                  </a:solidFill>
                  <a:uFillTx/>
                  <a:latin typeface="Arial" pitchFamily="18"/>
                  <a:ea typeface="Droid Sans Fallback" pitchFamily="2"/>
                  <a:cs typeface="Lohit Hindi" pitchFamily="2"/>
                </a:rPr>
                <a:t>NET1</a:t>
              </a:r>
            </a:p>
          </p:txBody>
        </p:sp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13F70A6A-5290-6900-93B2-71EABB98E25B}"/>
                </a:ext>
              </a:extLst>
            </p:cNvPr>
            <p:cNvSpPr/>
            <p:nvPr/>
          </p:nvSpPr>
          <p:spPr>
            <a:xfrm>
              <a:off x="7132475" y="3265029"/>
              <a:ext cx="2750606" cy="156800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600"/>
                <a:gd name="f4" fmla="val 1930"/>
                <a:gd name="f5" fmla="val 7160"/>
                <a:gd name="f6" fmla="val 1530"/>
                <a:gd name="f7" fmla="val 4490"/>
                <a:gd name="f8" fmla="val 3400"/>
                <a:gd name="f9" fmla="val 1970"/>
                <a:gd name="f10" fmla="val 5270"/>
                <a:gd name="f11" fmla="val 5860"/>
                <a:gd name="f12" fmla="val 1950"/>
                <a:gd name="f13" fmla="val 6470"/>
                <a:gd name="f14" fmla="val 2210"/>
                <a:gd name="f15" fmla="val 6970"/>
                <a:gd name="f16" fmla="val 2600"/>
                <a:gd name="f17" fmla="val 7450"/>
                <a:gd name="f18" fmla="val 1390"/>
                <a:gd name="f19" fmla="val 8340"/>
                <a:gd name="f20" fmla="val 650"/>
                <a:gd name="f21" fmla="val 9340"/>
                <a:gd name="f22" fmla="val 10004"/>
                <a:gd name="f23" fmla="val 690"/>
                <a:gd name="f24" fmla="val 10710"/>
                <a:gd name="f25" fmla="val 1050"/>
                <a:gd name="f26" fmla="val 11210"/>
                <a:gd name="f27" fmla="val 1700"/>
                <a:gd name="f28" fmla="val 11570"/>
                <a:gd name="f29" fmla="val 630"/>
                <a:gd name="f30" fmla="val 12330"/>
                <a:gd name="f31" fmla="val 13150"/>
                <a:gd name="f32" fmla="val 13840"/>
                <a:gd name="f33" fmla="val 14470"/>
                <a:gd name="f34" fmla="val 460"/>
                <a:gd name="f35" fmla="val 14870"/>
                <a:gd name="f36" fmla="val 1160"/>
                <a:gd name="f37" fmla="val 15330"/>
                <a:gd name="f38" fmla="val 440"/>
                <a:gd name="f39" fmla="val 16020"/>
                <a:gd name="f40" fmla="val 16740"/>
                <a:gd name="f41" fmla="val 17910"/>
                <a:gd name="f42" fmla="val 18900"/>
                <a:gd name="f43" fmla="val 1130"/>
                <a:gd name="f44" fmla="val 19110"/>
                <a:gd name="f45" fmla="val 2710"/>
                <a:gd name="f46" fmla="val 20240"/>
                <a:gd name="f47" fmla="val 3150"/>
                <a:gd name="f48" fmla="val 21060"/>
                <a:gd name="f49" fmla="val 4580"/>
                <a:gd name="f50" fmla="val 6220"/>
                <a:gd name="f51" fmla="val 6720"/>
                <a:gd name="f52" fmla="val 21000"/>
                <a:gd name="f53" fmla="val 7200"/>
                <a:gd name="f54" fmla="val 20830"/>
                <a:gd name="f55" fmla="val 7660"/>
                <a:gd name="f56" fmla="val 21310"/>
                <a:gd name="f57" fmla="val 8460"/>
                <a:gd name="f58" fmla="val 9450"/>
                <a:gd name="f59" fmla="val 10460"/>
                <a:gd name="f60" fmla="val 12750"/>
                <a:gd name="f61" fmla="val 20310"/>
                <a:gd name="f62" fmla="val 14680"/>
                <a:gd name="f63" fmla="val 18650"/>
                <a:gd name="f64" fmla="val 15010"/>
                <a:gd name="f65" fmla="val 17200"/>
                <a:gd name="f66" fmla="val 17370"/>
                <a:gd name="f67" fmla="val 18920"/>
                <a:gd name="f68" fmla="val 15770"/>
                <a:gd name="f69" fmla="val 15220"/>
                <a:gd name="f70" fmla="val 14700"/>
                <a:gd name="f71" fmla="val 18710"/>
                <a:gd name="f72" fmla="val 14240"/>
                <a:gd name="f73" fmla="val 18310"/>
                <a:gd name="f74" fmla="val 13820"/>
                <a:gd name="f75" fmla="val 12490"/>
                <a:gd name="f76" fmla="val 11000"/>
                <a:gd name="f77" fmla="val 9890"/>
                <a:gd name="f78" fmla="val 8840"/>
                <a:gd name="f79" fmla="val 20790"/>
                <a:gd name="f80" fmla="val 8210"/>
                <a:gd name="f81" fmla="val 19510"/>
                <a:gd name="f82" fmla="val 7620"/>
                <a:gd name="f83" fmla="val 20000"/>
                <a:gd name="f84" fmla="val 7930"/>
                <a:gd name="f85" fmla="val 20290"/>
                <a:gd name="f86" fmla="val 6240"/>
                <a:gd name="f87" fmla="val 4850"/>
                <a:gd name="f88" fmla="val 3570"/>
                <a:gd name="f89" fmla="val 19280"/>
                <a:gd name="f90" fmla="val 2900"/>
                <a:gd name="f91" fmla="val 17640"/>
                <a:gd name="f92" fmla="val 1300"/>
                <a:gd name="f93" fmla="val 17600"/>
                <a:gd name="f94" fmla="val 480"/>
                <a:gd name="f95" fmla="val 16300"/>
                <a:gd name="f96" fmla="val 14660"/>
                <a:gd name="f97" fmla="val 13900"/>
                <a:gd name="f98" fmla="val 13210"/>
                <a:gd name="f99" fmla="val 1070"/>
                <a:gd name="f100" fmla="val 12640"/>
                <a:gd name="f101" fmla="val 380"/>
                <a:gd name="f102" fmla="val 12160"/>
                <a:gd name="f103" fmla="val 10120"/>
                <a:gd name="f104" fmla="val 8590"/>
                <a:gd name="f105" fmla="val 840"/>
                <a:gd name="f106" fmla="val 7330"/>
                <a:gd name="f107" fmla="val 7410"/>
                <a:gd name="f108" fmla="val 2040"/>
                <a:gd name="f109" fmla="val 7690"/>
                <a:gd name="f110" fmla="val 2090"/>
                <a:gd name="f111" fmla="val 7920"/>
                <a:gd name="f112" fmla="val 2790"/>
                <a:gd name="f113" fmla="val 7480"/>
                <a:gd name="f114" fmla="val 3050"/>
                <a:gd name="f115" fmla="val 7670"/>
                <a:gd name="f116" fmla="val 3310"/>
                <a:gd name="f117" fmla="val 11130"/>
                <a:gd name="f118" fmla="val 1910"/>
                <a:gd name="f119" fmla="val 11080"/>
                <a:gd name="f120" fmla="val 2160"/>
                <a:gd name="f121" fmla="val 11030"/>
                <a:gd name="f122" fmla="val 2400"/>
                <a:gd name="f123" fmla="val 14720"/>
                <a:gd name="f124" fmla="val 1400"/>
                <a:gd name="f125" fmla="val 14640"/>
                <a:gd name="f126" fmla="val 1720"/>
                <a:gd name="f127" fmla="val 14540"/>
                <a:gd name="f128" fmla="val 2010"/>
                <a:gd name="f129" fmla="val 19130"/>
                <a:gd name="f130" fmla="val 2890"/>
                <a:gd name="f131" fmla="val 19230"/>
                <a:gd name="f132" fmla="val 3290"/>
                <a:gd name="f133" fmla="val 19190"/>
                <a:gd name="f134" fmla="val 3380"/>
                <a:gd name="f135" fmla="val 20660"/>
                <a:gd name="f136" fmla="val 8170"/>
                <a:gd name="f137" fmla="val 20430"/>
                <a:gd name="f138" fmla="val 8620"/>
                <a:gd name="f139" fmla="val 20110"/>
                <a:gd name="f140" fmla="val 8990"/>
                <a:gd name="f141" fmla="val 18660"/>
                <a:gd name="f142" fmla="val 18740"/>
                <a:gd name="f143" fmla="val 14200"/>
                <a:gd name="f144" fmla="val 18280"/>
                <a:gd name="f145" fmla="val 12200"/>
                <a:gd name="f146" fmla="val 17000"/>
                <a:gd name="f147" fmla="val 11450"/>
                <a:gd name="f148" fmla="val 14320"/>
                <a:gd name="f149" fmla="val 17980"/>
                <a:gd name="f150" fmla="val 14350"/>
                <a:gd name="f151" fmla="val 17680"/>
                <a:gd name="f152" fmla="val 14370"/>
                <a:gd name="f153" fmla="val 17360"/>
                <a:gd name="f154" fmla="val 8220"/>
                <a:gd name="f155" fmla="val 8060"/>
                <a:gd name="f156" fmla="val 19250"/>
                <a:gd name="f157" fmla="val 7960"/>
                <a:gd name="f158" fmla="val 18950"/>
                <a:gd name="f159" fmla="val 7860"/>
                <a:gd name="f160" fmla="val 18640"/>
                <a:gd name="f161" fmla="val 3090"/>
                <a:gd name="f162" fmla="val 3280"/>
                <a:gd name="f163" fmla="val 17540"/>
                <a:gd name="f164" fmla="val 3460"/>
                <a:gd name="f165" fmla="val 17450"/>
                <a:gd name="f166" fmla="val 12900"/>
                <a:gd name="f167" fmla="val 1780"/>
                <a:gd name="f168" fmla="val 13130"/>
                <a:gd name="f169" fmla="val 2330"/>
                <a:gd name="f170" fmla="val 13040"/>
                <a:gd name="f171" fmla="*/ f0 1 21600"/>
                <a:gd name="f172" fmla="*/ f1 1 21600"/>
                <a:gd name="f173" fmla="val f2"/>
                <a:gd name="f174" fmla="val f3"/>
                <a:gd name="f175" fmla="+- f174 0 f173"/>
                <a:gd name="f176" fmla="*/ f175 1 21600"/>
                <a:gd name="f177" fmla="*/ 3000 f176 1"/>
                <a:gd name="f178" fmla="*/ 17110 f176 1"/>
                <a:gd name="f179" fmla="*/ 17330 f176 1"/>
                <a:gd name="f180" fmla="*/ 3320 f176 1"/>
                <a:gd name="f181" fmla="*/ f177 1 f176"/>
                <a:gd name="f182" fmla="*/ f178 1 f176"/>
                <a:gd name="f183" fmla="*/ f180 1 f176"/>
                <a:gd name="f184" fmla="*/ f179 1 f176"/>
                <a:gd name="f185" fmla="*/ f181 f171 1"/>
                <a:gd name="f186" fmla="*/ f182 f171 1"/>
                <a:gd name="f187" fmla="*/ f184 f172 1"/>
                <a:gd name="f188" fmla="*/ f183 f17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5" t="f188" r="f186" b="f187"/>
              <a:pathLst>
                <a:path w="21600" h="21600">
                  <a:moveTo>
                    <a:pt x="f4" y="f5"/>
                  </a:moveTo>
                  <a:cubicBezTo>
                    <a:pt x="f6" y="f7"/>
                    <a:pt x="f8" y="f9"/>
                    <a:pt x="f10" y="f9"/>
                  </a:cubicBezTo>
                  <a:cubicBezTo>
                    <a:pt x="f11" y="f12"/>
                    <a:pt x="f13" y="f14"/>
                    <a:pt x="f15" y="f16"/>
                  </a:cubicBezTo>
                  <a:cubicBezTo>
                    <a:pt x="f17" y="f18"/>
                    <a:pt x="f19" y="f20"/>
                    <a:pt x="f21" y="f20"/>
                  </a:cubicBezTo>
                  <a:cubicBezTo>
                    <a:pt x="f22" y="f23"/>
                    <a:pt x="f24" y="f25"/>
                    <a:pt x="f26" y="f27"/>
                  </a:cubicBezTo>
                  <a:cubicBezTo>
                    <a:pt x="f28" y="f29"/>
                    <a:pt x="f30" y="f2"/>
                    <a:pt x="f31" y="f2"/>
                  </a:cubicBezTo>
                  <a:cubicBezTo>
                    <a:pt x="f32" y="f2"/>
                    <a:pt x="f33" y="f34"/>
                    <a:pt x="f35" y="f36"/>
                  </a:cubicBezTo>
                  <a:cubicBezTo>
                    <a:pt x="f37" y="f38"/>
                    <a:pt x="f39" y="f2"/>
                    <a:pt x="f40" y="f2"/>
                  </a:cubicBezTo>
                  <a:cubicBezTo>
                    <a:pt x="f41" y="f2"/>
                    <a:pt x="f42" y="f43"/>
                    <a:pt x="f44" y="f45"/>
                  </a:cubicBezTo>
                  <a:cubicBezTo>
                    <a:pt x="f46" y="f47"/>
                    <a:pt x="f48" y="f49"/>
                    <a:pt x="f48" y="f50"/>
                  </a:cubicBezTo>
                  <a:cubicBezTo>
                    <a:pt x="f48" y="f51"/>
                    <a:pt x="f52" y="f53"/>
                    <a:pt x="f54" y="f55"/>
                  </a:cubicBezTo>
                  <a:cubicBezTo>
                    <a:pt x="f56" y="f57"/>
                    <a:pt x="f3" y="f58"/>
                    <a:pt x="f3" y="f59"/>
                  </a:cubicBezTo>
                  <a:cubicBezTo>
                    <a:pt x="f3" y="f60"/>
                    <a:pt x="f61" y="f62"/>
                    <a:pt x="f63" y="f64"/>
                  </a:cubicBezTo>
                  <a:cubicBezTo>
                    <a:pt x="f63" y="f65"/>
                    <a:pt x="f66" y="f67"/>
                    <a:pt x="f68" y="f67"/>
                  </a:cubicBezTo>
                  <a:cubicBezTo>
                    <a:pt x="f69" y="f67"/>
                    <a:pt x="f70" y="f71"/>
                    <a:pt x="f72" y="f73"/>
                  </a:cubicBezTo>
                  <a:cubicBezTo>
                    <a:pt x="f74" y="f46"/>
                    <a:pt x="f75" y="f3"/>
                    <a:pt x="f76" y="f3"/>
                  </a:cubicBezTo>
                  <a:cubicBezTo>
                    <a:pt x="f77" y="f3"/>
                    <a:pt x="f78" y="f79"/>
                    <a:pt x="f80" y="f81"/>
                  </a:cubicBezTo>
                  <a:cubicBezTo>
                    <a:pt x="f82" y="f83"/>
                    <a:pt x="f84" y="f85"/>
                    <a:pt x="f86" y="f85"/>
                  </a:cubicBezTo>
                  <a:cubicBezTo>
                    <a:pt x="f87" y="f85"/>
                    <a:pt x="f88" y="f89"/>
                    <a:pt x="f90" y="f91"/>
                  </a:cubicBezTo>
                  <a:cubicBezTo>
                    <a:pt x="f92" y="f93"/>
                    <a:pt x="f94" y="f95"/>
                    <a:pt x="f94" y="f96"/>
                  </a:cubicBezTo>
                  <a:cubicBezTo>
                    <a:pt x="f94" y="f97"/>
                    <a:pt x="f23" y="f98"/>
                    <a:pt x="f99" y="f100"/>
                  </a:cubicBezTo>
                  <a:cubicBezTo>
                    <a:pt x="f101" y="f102"/>
                    <a:pt x="f2" y="f26"/>
                    <a:pt x="f2" y="f103"/>
                  </a:cubicBezTo>
                  <a:cubicBezTo>
                    <a:pt x="f2" y="f104"/>
                    <a:pt x="f105" y="f106"/>
                    <a:pt x="f4" y="f5"/>
                  </a:cubicBezTo>
                  <a:close/>
                </a:path>
                <a:path w="21600" h="21600" fill="none">
                  <a:moveTo>
                    <a:pt x="f4" y="f5"/>
                  </a:moveTo>
                  <a:cubicBezTo>
                    <a:pt x="f12" y="f107"/>
                    <a:pt x="f108" y="f109"/>
                    <a:pt x="f110" y="f111"/>
                  </a:cubicBezTo>
                </a:path>
                <a:path w="21600" h="21600" fill="none">
                  <a:moveTo>
                    <a:pt x="f15" y="f16"/>
                  </a:moveTo>
                  <a:cubicBezTo>
                    <a:pt x="f53" y="f112"/>
                    <a:pt x="f113" y="f114"/>
                    <a:pt x="f115" y="f116"/>
                  </a:cubicBezTo>
                </a:path>
                <a:path w="21600" h="21600" fill="none">
                  <a:moveTo>
                    <a:pt x="f26" y="f27"/>
                  </a:moveTo>
                  <a:cubicBezTo>
                    <a:pt x="f117" y="f118"/>
                    <a:pt x="f119" y="f120"/>
                    <a:pt x="f121" y="f122"/>
                  </a:cubicBezTo>
                </a:path>
                <a:path w="21600" h="21600" fill="none">
                  <a:moveTo>
                    <a:pt x="f35" y="f36"/>
                  </a:moveTo>
                  <a:cubicBezTo>
                    <a:pt x="f123" y="f124"/>
                    <a:pt x="f125" y="f126"/>
                    <a:pt x="f127" y="f128"/>
                  </a:cubicBezTo>
                </a:path>
                <a:path w="21600" h="21600" fill="none">
                  <a:moveTo>
                    <a:pt x="f44" y="f45"/>
                  </a:moveTo>
                  <a:cubicBezTo>
                    <a:pt x="f129" y="f130"/>
                    <a:pt x="f131" y="f132"/>
                    <a:pt x="f133" y="f134"/>
                  </a:cubicBezTo>
                </a:path>
                <a:path w="21600" h="21600" fill="none">
                  <a:moveTo>
                    <a:pt x="f54" y="f55"/>
                  </a:moveTo>
                  <a:cubicBezTo>
                    <a:pt x="f135" y="f136"/>
                    <a:pt x="f137" y="f138"/>
                    <a:pt x="f139" y="f140"/>
                  </a:cubicBezTo>
                </a:path>
                <a:path w="21600" h="21600" fill="none">
                  <a:moveTo>
                    <a:pt x="f141" y="f64"/>
                  </a:moveTo>
                  <a:cubicBezTo>
                    <a:pt x="f142" y="f143"/>
                    <a:pt x="f144" y="f145"/>
                    <a:pt x="f146" y="f147"/>
                  </a:cubicBezTo>
                </a:path>
                <a:path w="21600" h="21600" fill="none">
                  <a:moveTo>
                    <a:pt x="f72" y="f73"/>
                  </a:moveTo>
                  <a:cubicBezTo>
                    <a:pt x="f148" y="f149"/>
                    <a:pt x="f150" y="f151"/>
                    <a:pt x="f152" y="f153"/>
                  </a:cubicBezTo>
                </a:path>
                <a:path w="21600" h="21600" fill="none">
                  <a:moveTo>
                    <a:pt x="f154" y="f81"/>
                  </a:moveTo>
                  <a:cubicBezTo>
                    <a:pt x="f155" y="f156"/>
                    <a:pt x="f157" y="f158"/>
                    <a:pt x="f159" y="f160"/>
                  </a:cubicBezTo>
                </a:path>
                <a:path w="21600" h="21600" fill="none">
                  <a:moveTo>
                    <a:pt x="f90" y="f91"/>
                  </a:moveTo>
                  <a:cubicBezTo>
                    <a:pt x="f161" y="f93"/>
                    <a:pt x="f162" y="f163"/>
                    <a:pt x="f164" y="f165"/>
                  </a:cubicBezTo>
                </a:path>
                <a:path w="21600" h="21600" fill="none">
                  <a:moveTo>
                    <a:pt x="f99" y="f100"/>
                  </a:moveTo>
                  <a:cubicBezTo>
                    <a:pt x="f124" y="f166"/>
                    <a:pt x="f167" y="f168"/>
                    <a:pt x="f169" y="f170"/>
                  </a:cubicBezTo>
                </a:path>
              </a:pathLst>
            </a:custGeom>
            <a:solidFill>
              <a:srgbClr val="001E47"/>
            </a:solidFill>
            <a:ln w="0" cap="flat">
              <a:solidFill>
                <a:srgbClr val="001E47"/>
              </a:solidFill>
              <a:prstDash val="solid"/>
              <a:miter/>
            </a:ln>
          </p:spPr>
          <p:txBody>
            <a:bodyPr vert="horz" wrap="none" lIns="119987" tIns="59993" rIns="119987" bIns="59993" anchor="ctr" anchorCtr="1" compatLnSpc="0">
              <a:noAutofit/>
            </a:bodyPr>
            <a:lstStyle/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ru-RU" sz="2400" b="0" i="0" u="none" strike="noStrike" kern="1200" cap="none" spc="0" baseline="0">
                  <a:solidFill>
                    <a:srgbClr val="FFFFFF"/>
                  </a:solidFill>
                  <a:uFillTx/>
                  <a:latin typeface="Arial" pitchFamily="18"/>
                  <a:ea typeface="Droid Sans Fallback" pitchFamily="2"/>
                  <a:cs typeface="Lohit Hindi" pitchFamily="2"/>
                </a:rPr>
                <a:t>NET2</a:t>
              </a:r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555E6505-F990-04DF-E3E2-B02846EE22F5}"/>
                </a:ext>
              </a:extLst>
            </p:cNvPr>
            <p:cNvSpPr/>
            <p:nvPr/>
          </p:nvSpPr>
          <p:spPr>
            <a:xfrm>
              <a:off x="3098252" y="2619381"/>
              <a:ext cx="1925424" cy="830119"/>
            </a:xfrm>
            <a:custGeom>
              <a:avLst>
                <a:gd name="f0" fmla="val 16200"/>
                <a:gd name="f1" fmla="val 5400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val f4"/>
                <a:gd name="f10" fmla="val f5"/>
                <a:gd name="f11" fmla="pin 0 f0 21600"/>
                <a:gd name="f12" fmla="pin 0 f1 10800"/>
                <a:gd name="f13" fmla="+- f10 0 f9"/>
                <a:gd name="f14" fmla="val f11"/>
                <a:gd name="f15" fmla="val f12"/>
                <a:gd name="f16" fmla="*/ f11 f7 1"/>
                <a:gd name="f17" fmla="*/ f12 f8 1"/>
                <a:gd name="f18" fmla="*/ f13 1 21600"/>
                <a:gd name="f19" fmla="+- 21600 0 f15"/>
                <a:gd name="f20" fmla="+- 21600 0 f14"/>
                <a:gd name="f21" fmla="*/ f15 f8 1"/>
                <a:gd name="f22" fmla="*/ 0 f18 1"/>
                <a:gd name="f23" fmla="*/ f20 f15 1"/>
                <a:gd name="f24" fmla="*/ f19 f8 1"/>
                <a:gd name="f25" fmla="*/ f23 1 10800"/>
                <a:gd name="f26" fmla="*/ f22 1 f18"/>
                <a:gd name="f27" fmla="+- f14 f25 0"/>
                <a:gd name="f28" fmla="*/ f26 f7 1"/>
                <a:gd name="f29" fmla="*/ f27 f7 1"/>
              </a:gdLst>
              <a:ahLst>
                <a:ahXY gdRefX="f0" minX="f4" maxX="f5" gdRefY="f1" minY="f4" maxY="f6">
                  <a:pos x="f16" y="f1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8" t="f21" r="f29" b="f24"/>
              <a:pathLst>
                <a:path w="21600" h="21600">
                  <a:moveTo>
                    <a:pt x="f4" y="f15"/>
                  </a:moveTo>
                  <a:lnTo>
                    <a:pt x="f14" y="f15"/>
                  </a:lnTo>
                  <a:lnTo>
                    <a:pt x="f14" y="f4"/>
                  </a:lnTo>
                  <a:lnTo>
                    <a:pt x="f5" y="f6"/>
                  </a:lnTo>
                  <a:lnTo>
                    <a:pt x="f14" y="f5"/>
                  </a:lnTo>
                  <a:lnTo>
                    <a:pt x="f14" y="f19"/>
                  </a:lnTo>
                  <a:lnTo>
                    <a:pt x="f4" y="f19"/>
                  </a:lnTo>
                  <a:close/>
                </a:path>
              </a:pathLst>
            </a:custGeom>
            <a:solidFill>
              <a:srgbClr val="729FCF"/>
            </a:solidFill>
            <a:ln w="0" cap="flat">
              <a:solidFill>
                <a:srgbClr val="001E47"/>
              </a:solidFill>
              <a:prstDash val="solid"/>
              <a:miter/>
            </a:ln>
          </p:spPr>
          <p:txBody>
            <a:bodyPr vert="horz" wrap="none" lIns="119987" tIns="59993" rIns="119987" bIns="59993" anchor="ctr" anchorCtr="1" compatLnSpc="0">
              <a:noAutofit/>
            </a:bodyPr>
            <a:lstStyle/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ru-RU" sz="2400" b="0" i="0" u="none" strike="noStrike" kern="1200" cap="none" spc="0" baseline="0">
                  <a:solidFill>
                    <a:srgbClr val="131519"/>
                  </a:solidFill>
                  <a:uFillTx/>
                  <a:latin typeface="Arial" pitchFamily="18"/>
                  <a:ea typeface="Droid Sans Fallback" pitchFamily="2"/>
                  <a:cs typeface="Lohit Hindi" pitchFamily="2"/>
                </a:rPr>
                <a:t>к C::от A</a:t>
              </a:r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87BE1B71-CD74-3090-00AB-287F3A7871E4}"/>
                </a:ext>
              </a:extLst>
            </p:cNvPr>
            <p:cNvSpPr/>
            <p:nvPr/>
          </p:nvSpPr>
          <p:spPr>
            <a:xfrm>
              <a:off x="7590909" y="2342674"/>
              <a:ext cx="1925424" cy="830119"/>
            </a:xfrm>
            <a:custGeom>
              <a:avLst>
                <a:gd name="f0" fmla="val 16200"/>
                <a:gd name="f1" fmla="val 5400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val f4"/>
                <a:gd name="f10" fmla="val f5"/>
                <a:gd name="f11" fmla="pin 0 f0 21600"/>
                <a:gd name="f12" fmla="pin 0 f1 10800"/>
                <a:gd name="f13" fmla="+- f10 0 f9"/>
                <a:gd name="f14" fmla="val f11"/>
                <a:gd name="f15" fmla="val f12"/>
                <a:gd name="f16" fmla="*/ f11 f7 1"/>
                <a:gd name="f17" fmla="*/ f12 f8 1"/>
                <a:gd name="f18" fmla="*/ f13 1 21600"/>
                <a:gd name="f19" fmla="+- 21600 0 f15"/>
                <a:gd name="f20" fmla="+- 21600 0 f14"/>
                <a:gd name="f21" fmla="*/ f15 f8 1"/>
                <a:gd name="f22" fmla="*/ 0 f18 1"/>
                <a:gd name="f23" fmla="*/ f20 f15 1"/>
                <a:gd name="f24" fmla="*/ f19 f8 1"/>
                <a:gd name="f25" fmla="*/ f23 1 10800"/>
                <a:gd name="f26" fmla="*/ f22 1 f18"/>
                <a:gd name="f27" fmla="+- f14 f25 0"/>
                <a:gd name="f28" fmla="*/ f26 f7 1"/>
                <a:gd name="f29" fmla="*/ f27 f7 1"/>
              </a:gdLst>
              <a:ahLst>
                <a:ahXY gdRefX="f0" minX="f4" maxX="f5" gdRefY="f1" minY="f4" maxY="f6">
                  <a:pos x="f16" y="f1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8" t="f21" r="f29" b="f24"/>
              <a:pathLst>
                <a:path w="21600" h="21600">
                  <a:moveTo>
                    <a:pt x="f4" y="f15"/>
                  </a:moveTo>
                  <a:lnTo>
                    <a:pt x="f14" y="f15"/>
                  </a:lnTo>
                  <a:lnTo>
                    <a:pt x="f14" y="f4"/>
                  </a:lnTo>
                  <a:lnTo>
                    <a:pt x="f5" y="f6"/>
                  </a:lnTo>
                  <a:lnTo>
                    <a:pt x="f14" y="f5"/>
                  </a:lnTo>
                  <a:lnTo>
                    <a:pt x="f14" y="f19"/>
                  </a:lnTo>
                  <a:lnTo>
                    <a:pt x="f4" y="f19"/>
                  </a:lnTo>
                  <a:close/>
                </a:path>
              </a:pathLst>
            </a:custGeom>
            <a:solidFill>
              <a:srgbClr val="729FCF"/>
            </a:solidFill>
            <a:ln w="0" cap="flat">
              <a:solidFill>
                <a:srgbClr val="001E47"/>
              </a:solidFill>
              <a:prstDash val="solid"/>
              <a:miter/>
            </a:ln>
          </p:spPr>
          <p:txBody>
            <a:bodyPr vert="horz" wrap="none" lIns="119987" tIns="59993" rIns="119987" bIns="59993" anchor="ctr" anchorCtr="1" compatLnSpc="0">
              <a:noAutofit/>
            </a:bodyPr>
            <a:lstStyle/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ru-RU" sz="2400" b="0" i="0" u="none" strike="noStrike" kern="1200" cap="none" spc="0" baseline="0">
                  <a:solidFill>
                    <a:srgbClr val="131519"/>
                  </a:solidFill>
                  <a:uFillTx/>
                  <a:latin typeface="Arial" pitchFamily="18"/>
                  <a:ea typeface="Droid Sans Fallback" pitchFamily="2"/>
                  <a:cs typeface="Lohit Hindi" pitchFamily="2"/>
                </a:rPr>
                <a:t>к C::от B^</a:t>
              </a:r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C6ADAC98-075C-7F4F-7365-D75E74898926}"/>
                </a:ext>
              </a:extLst>
            </p:cNvPr>
            <p:cNvSpPr/>
            <p:nvPr/>
          </p:nvSpPr>
          <p:spPr>
            <a:xfrm rot="21566395">
              <a:off x="7229027" y="5030691"/>
              <a:ext cx="2658919" cy="1014590"/>
            </a:xfrm>
            <a:custGeom>
              <a:avLst>
                <a:gd name="f0" fmla="val 5400"/>
                <a:gd name="f1" fmla="val 5400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val f4"/>
                <a:gd name="f10" fmla="val f5"/>
                <a:gd name="f11" fmla="pin 0 f0 21600"/>
                <a:gd name="f12" fmla="pin 0 f1 10800"/>
                <a:gd name="f13" fmla="+- f10 0 f9"/>
                <a:gd name="f14" fmla="val f11"/>
                <a:gd name="f15" fmla="val f12"/>
                <a:gd name="f16" fmla="*/ f11 f7 1"/>
                <a:gd name="f17" fmla="*/ f12 f8 1"/>
                <a:gd name="f18" fmla="*/ f13 1 21600"/>
                <a:gd name="f19" fmla="+- 21600 0 f15"/>
                <a:gd name="f20" fmla="*/ f14 f15 1"/>
                <a:gd name="f21" fmla="*/ f15 f8 1"/>
                <a:gd name="f22" fmla="*/ 21600 f18 1"/>
                <a:gd name="f23" fmla="*/ f20 1 10800"/>
                <a:gd name="f24" fmla="*/ f19 f8 1"/>
                <a:gd name="f25" fmla="+- f14 0 f23"/>
                <a:gd name="f26" fmla="*/ f22 1 f18"/>
                <a:gd name="f27" fmla="*/ f25 f7 1"/>
                <a:gd name="f28" fmla="*/ f26 f7 1"/>
              </a:gdLst>
              <a:ahLst>
                <a:ahXY gdRefX="f0" minX="f4" maxX="f5" gdRefY="f1" minY="f4" maxY="f6">
                  <a:pos x="f16" y="f1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7" t="f21" r="f28" b="f24"/>
              <a:pathLst>
                <a:path w="21600" h="21600">
                  <a:moveTo>
                    <a:pt x="f5" y="f15"/>
                  </a:moveTo>
                  <a:lnTo>
                    <a:pt x="f14" y="f15"/>
                  </a:lnTo>
                  <a:lnTo>
                    <a:pt x="f14" y="f4"/>
                  </a:lnTo>
                  <a:lnTo>
                    <a:pt x="f4" y="f6"/>
                  </a:lnTo>
                  <a:lnTo>
                    <a:pt x="f14" y="f5"/>
                  </a:lnTo>
                  <a:lnTo>
                    <a:pt x="f14" y="f19"/>
                  </a:lnTo>
                  <a:lnTo>
                    <a:pt x="f5" y="f19"/>
                  </a:lnTo>
                  <a:close/>
                </a:path>
              </a:pathLst>
            </a:custGeom>
            <a:solidFill>
              <a:srgbClr val="729FCF"/>
            </a:solidFill>
            <a:ln w="0" cap="flat">
              <a:solidFill>
                <a:srgbClr val="001E47"/>
              </a:solidFill>
              <a:prstDash val="solid"/>
              <a:miter/>
            </a:ln>
          </p:spPr>
          <p:txBody>
            <a:bodyPr vert="horz" wrap="none" lIns="119987" tIns="59993" rIns="119987" bIns="59993" anchor="ctr" anchorCtr="1" compatLnSpc="0">
              <a:noAutofit/>
            </a:bodyPr>
            <a:lstStyle/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ru-RU" sz="2400" b="0" i="0" u="none" strike="noStrike" kern="1200" cap="none" spc="0" baseline="0">
                  <a:solidFill>
                    <a:srgbClr val="131519"/>
                  </a:solidFill>
                  <a:uFillTx/>
                  <a:latin typeface="Arial" pitchFamily="18"/>
                  <a:ea typeface="Droid Sans Fallback" pitchFamily="2"/>
                  <a:cs typeface="Lohit Hindi" pitchFamily="2"/>
                </a:rPr>
                <a:t>к B^::от C</a:t>
              </a:r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AB43F5AC-94C9-83BA-030F-FED79B834DB3}"/>
                </a:ext>
              </a:extLst>
            </p:cNvPr>
            <p:cNvSpPr/>
            <p:nvPr/>
          </p:nvSpPr>
          <p:spPr>
            <a:xfrm rot="584">
              <a:off x="2548040" y="5386219"/>
              <a:ext cx="2658919" cy="1014590"/>
            </a:xfrm>
            <a:custGeom>
              <a:avLst>
                <a:gd name="f0" fmla="val 5400"/>
                <a:gd name="f1" fmla="val 5400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val f4"/>
                <a:gd name="f10" fmla="val f5"/>
                <a:gd name="f11" fmla="pin 0 f0 21600"/>
                <a:gd name="f12" fmla="pin 0 f1 10800"/>
                <a:gd name="f13" fmla="+- f10 0 f9"/>
                <a:gd name="f14" fmla="val f11"/>
                <a:gd name="f15" fmla="val f12"/>
                <a:gd name="f16" fmla="*/ f11 f7 1"/>
                <a:gd name="f17" fmla="*/ f12 f8 1"/>
                <a:gd name="f18" fmla="*/ f13 1 21600"/>
                <a:gd name="f19" fmla="+- 21600 0 f15"/>
                <a:gd name="f20" fmla="*/ f14 f15 1"/>
                <a:gd name="f21" fmla="*/ f15 f8 1"/>
                <a:gd name="f22" fmla="*/ 21600 f18 1"/>
                <a:gd name="f23" fmla="*/ f20 1 10800"/>
                <a:gd name="f24" fmla="*/ f19 f8 1"/>
                <a:gd name="f25" fmla="+- f14 0 f23"/>
                <a:gd name="f26" fmla="*/ f22 1 f18"/>
                <a:gd name="f27" fmla="*/ f25 f7 1"/>
                <a:gd name="f28" fmla="*/ f26 f7 1"/>
              </a:gdLst>
              <a:ahLst>
                <a:ahXY gdRefX="f0" minX="f4" maxX="f5" gdRefY="f1" minY="f4" maxY="f6">
                  <a:pos x="f16" y="f1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7" t="f21" r="f28" b="f24"/>
              <a:pathLst>
                <a:path w="21600" h="21600">
                  <a:moveTo>
                    <a:pt x="f5" y="f15"/>
                  </a:moveTo>
                  <a:lnTo>
                    <a:pt x="f14" y="f15"/>
                  </a:lnTo>
                  <a:lnTo>
                    <a:pt x="f14" y="f4"/>
                  </a:lnTo>
                  <a:lnTo>
                    <a:pt x="f4" y="f6"/>
                  </a:lnTo>
                  <a:lnTo>
                    <a:pt x="f14" y="f5"/>
                  </a:lnTo>
                  <a:lnTo>
                    <a:pt x="f14" y="f19"/>
                  </a:lnTo>
                  <a:lnTo>
                    <a:pt x="f5" y="f19"/>
                  </a:lnTo>
                  <a:close/>
                </a:path>
              </a:pathLst>
            </a:custGeom>
            <a:solidFill>
              <a:srgbClr val="729FCF"/>
            </a:solidFill>
            <a:ln w="0" cap="flat">
              <a:solidFill>
                <a:srgbClr val="001E47"/>
              </a:solidFill>
              <a:prstDash val="solid"/>
              <a:miter/>
            </a:ln>
          </p:spPr>
          <p:txBody>
            <a:bodyPr vert="horz" wrap="none" lIns="119987" tIns="59993" rIns="119987" bIns="59993" anchor="ctr" anchorCtr="1" compatLnSpc="0">
              <a:noAutofit/>
            </a:bodyPr>
            <a:lstStyle/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ru-RU" sz="2400" b="0" i="0" u="none" strike="noStrike" kern="1200" cap="none" spc="0" baseline="0">
                  <a:solidFill>
                    <a:srgbClr val="131519"/>
                  </a:solidFill>
                  <a:uFillTx/>
                  <a:latin typeface="Arial" pitchFamily="18"/>
                  <a:ea typeface="Droid Sans Fallback" pitchFamily="2"/>
                  <a:cs typeface="Lohit Hindi" pitchFamily="2"/>
                </a:rPr>
                <a:t>к A::от C</a:t>
              </a:r>
            </a:p>
          </p:txBody>
        </p:sp>
      </p:grpSp>
      <p:sp>
        <p:nvSpPr>
          <p:cNvPr id="12" name="Title 10">
            <a:extLst>
              <a:ext uri="{FF2B5EF4-FFF2-40B4-BE49-F238E27FC236}">
                <a16:creationId xmlns:a16="http://schemas.microsoft.com/office/drawing/2014/main" id="{1D639200-8F4A-A73B-7605-2218E7519B15}"/>
              </a:ext>
            </a:extLst>
          </p:cNvPr>
          <p:cNvSpPr txBox="1">
            <a:spLocks noGrp="1"/>
          </p:cNvSpPr>
          <p:nvPr>
            <p:ph type="title" sz="quarter" idx="4294967295"/>
          </p:nvPr>
        </p:nvSpPr>
        <p:spPr>
          <a:xfrm>
            <a:off x="809838" y="678759"/>
            <a:ext cx="12095161" cy="168275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 defTabSz="1007933">
              <a:spcBef>
                <a:spcPts val="0"/>
              </a:spcBef>
            </a:pPr>
            <a:r>
              <a:rPr lang="ru-RU" sz="4800" b="1">
                <a:solidFill>
                  <a:srgbClr val="131519"/>
                </a:solidFill>
                <a:latin typeface="Arial"/>
              </a:rPr>
              <a:t>NAT</a:t>
            </a:r>
          </a:p>
        </p:txBody>
      </p:sp>
      <p:sp>
        <p:nvSpPr>
          <p:cNvPr id="13" name="Slide Number Placeholder 14">
            <a:extLst>
              <a:ext uri="{FF2B5EF4-FFF2-40B4-BE49-F238E27FC236}">
                <a16:creationId xmlns:a16="http://schemas.microsoft.com/office/drawing/2014/main" id="{B3E8FF02-EC72-D3F4-D062-C6AB0D2D8278}"/>
              </a:ext>
            </a:extLst>
          </p:cNvPr>
          <p:cNvSpPr txBox="1"/>
          <p:nvPr/>
        </p:nvSpPr>
        <p:spPr>
          <a:xfrm>
            <a:off x="11868738" y="6932587"/>
            <a:ext cx="1155984" cy="40248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F7F26BB-3D3C-1C41-A86D-24884DEA0C04}" type="slidenum">
              <a:t>22</a:t>
            </a:fld>
            <a:endParaRPr lang="ru-RU" sz="1323" b="0" i="0" u="none" strike="noStrike" kern="1200" cap="none" spc="0" baseline="0">
              <a:solidFill>
                <a:srgbClr val="131519"/>
              </a:solidFill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74CBD-75DB-0E90-FD95-FA3889DF0E56}"/>
              </a:ext>
            </a:extLst>
          </p:cNvPr>
          <p:cNvSpPr txBox="1">
            <a:spLocks noGrp="1"/>
          </p:cNvSpPr>
          <p:nvPr>
            <p:ph type="title" sz="quarter" idx="4294967295"/>
          </p:nvPr>
        </p:nvSpPr>
        <p:spPr>
          <a:xfrm>
            <a:off x="672303" y="697138"/>
            <a:ext cx="12095161" cy="168275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 defTabSz="1007933">
              <a:spcBef>
                <a:spcPts val="0"/>
              </a:spcBef>
            </a:pPr>
            <a:r>
              <a:rPr lang="ru-RU" b="1">
                <a:solidFill>
                  <a:srgbClr val="131519"/>
                </a:solidFill>
                <a:latin typeface="Arial"/>
              </a:rPr>
              <a:t>Межсетевая передача: NAT/masquerading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809833-F082-D130-BA13-0857FFC23801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672303" y="2090062"/>
            <a:ext cx="12095161" cy="500085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251981" lvl="0" indent="-251981" defTabSz="1007933">
              <a:spcBef>
                <a:spcPts val="1105"/>
              </a:spcBef>
              <a:buSzPct val="45000"/>
              <a:buFont typeface="StarSymbol"/>
              <a:buChar char="●"/>
            </a:pPr>
            <a:r>
              <a:rPr lang="ru-RU" sz="2400">
                <a:solidFill>
                  <a:srgbClr val="131519"/>
                </a:solidFill>
                <a:latin typeface="Arial"/>
              </a:rPr>
              <a:t>Пусть в таблице преобразования маршрутизатора B стоит правило:</a:t>
            </a:r>
          </a:p>
          <a:p>
            <a:pPr marL="755952" lvl="1" indent="-251981" defTabSz="1007933" hangingPunct="0">
              <a:spcBef>
                <a:spcPts val="0"/>
              </a:spcBef>
              <a:spcAft>
                <a:spcPts val="1890"/>
              </a:spcAft>
              <a:buSzPct val="75000"/>
              <a:buFont typeface="StarSymbol"/>
              <a:buChar char="–"/>
            </a:pPr>
            <a:r>
              <a:rPr lang="ru-RU">
                <a:solidFill>
                  <a:srgbClr val="131519"/>
                </a:solidFill>
                <a:latin typeface="Arial" pitchFamily="18"/>
              </a:rPr>
              <a:t>N2B: IP(N1A) → Ext</a:t>
            </a:r>
          </a:p>
          <a:p>
            <a:pPr marL="251981" lvl="0" indent="-251981" defTabSz="1007933">
              <a:spcBef>
                <a:spcPts val="1105"/>
              </a:spcBef>
              <a:buSzPct val="45000"/>
              <a:buFont typeface="StarSymbol"/>
              <a:buChar char="●"/>
            </a:pPr>
            <a:r>
              <a:rPr lang="ru-RU" sz="2400">
                <a:solidFill>
                  <a:srgbClr val="131519"/>
                </a:solidFill>
                <a:latin typeface="Arial"/>
              </a:rPr>
              <a:t>Пусть соединение идет по 80 порту (TCP)</a:t>
            </a:r>
          </a:p>
          <a:p>
            <a:pPr marL="251981" lvl="0" indent="-251981" defTabSz="1007933">
              <a:spcBef>
                <a:spcPts val="1105"/>
              </a:spcBef>
              <a:buSzPct val="45000"/>
              <a:buFont typeface="StarSymbol"/>
              <a:buChar char="●"/>
            </a:pPr>
            <a:r>
              <a:rPr lang="ru-RU" sz="2400">
                <a:solidFill>
                  <a:srgbClr val="131519"/>
                </a:solidFill>
                <a:latin typeface="Arial"/>
              </a:rPr>
              <a:t>A: (обратный порт выдает ОС, пусть будет 4000):</a:t>
            </a:r>
          </a:p>
          <a:p>
            <a:pPr marL="755952" lvl="1" indent="-251981" defTabSz="1007933" hangingPunct="0">
              <a:spcBef>
                <a:spcPts val="0"/>
              </a:spcBef>
              <a:spcAft>
                <a:spcPts val="1890"/>
              </a:spcAft>
              <a:buSzPct val="75000"/>
              <a:buFont typeface="StarSymbol"/>
              <a:buChar char="–"/>
            </a:pPr>
            <a:r>
              <a:rPr lang="ru-RU">
                <a:solidFill>
                  <a:srgbClr val="131519"/>
                </a:solidFill>
                <a:latin typeface="Arial" pitchFamily="18"/>
              </a:rPr>
              <a:t>MAC(N1B):IP(N2C):80 # MAC(N1A):IP(N1A):4000</a:t>
            </a:r>
          </a:p>
          <a:p>
            <a:pPr marL="251981" lvl="0" indent="-251981" defTabSz="1007933">
              <a:spcBef>
                <a:spcPts val="1105"/>
              </a:spcBef>
              <a:buSzPct val="45000"/>
              <a:buFont typeface="StarSymbol"/>
              <a:buChar char="●"/>
            </a:pPr>
            <a:r>
              <a:rPr lang="ru-RU" sz="2400">
                <a:solidFill>
                  <a:srgbClr val="131519"/>
                </a:solidFill>
                <a:latin typeface="Arial"/>
              </a:rPr>
              <a:t>B: (видит, что пакет уходит в N2B):</a:t>
            </a:r>
          </a:p>
          <a:p>
            <a:pPr marL="755952" lvl="1" indent="-251981" defTabSz="1007933" hangingPunct="0">
              <a:spcBef>
                <a:spcPts val="0"/>
              </a:spcBef>
              <a:spcAft>
                <a:spcPts val="1890"/>
              </a:spcAft>
              <a:buSzPct val="75000"/>
              <a:buFont typeface="StarSymbol"/>
              <a:buChar char="–"/>
            </a:pPr>
            <a:r>
              <a:rPr lang="ru-RU">
                <a:solidFill>
                  <a:srgbClr val="131519"/>
                </a:solidFill>
                <a:latin typeface="Arial" pitchFamily="18"/>
              </a:rPr>
              <a:t>Запоминает: IP(N1A):4000 ↔ Ext:5123</a:t>
            </a:r>
          </a:p>
          <a:p>
            <a:pPr marL="755952" lvl="1" indent="-251981" defTabSz="1007933" hangingPunct="0">
              <a:spcBef>
                <a:spcPts val="0"/>
              </a:spcBef>
              <a:spcAft>
                <a:spcPts val="1890"/>
              </a:spcAft>
              <a:buSzPct val="75000"/>
              <a:buFont typeface="StarSymbol"/>
              <a:buChar char="–"/>
            </a:pPr>
            <a:r>
              <a:rPr lang="ru-RU">
                <a:solidFill>
                  <a:srgbClr val="131519"/>
                </a:solidFill>
                <a:latin typeface="Arial" pitchFamily="18"/>
              </a:rPr>
              <a:t>Посылает: MAC(N2C):IP(N2C) # MAC (N2B):Ext:5123</a:t>
            </a:r>
          </a:p>
          <a:p>
            <a:pPr marL="251981" lvl="0" indent="-251981" defTabSz="1007933">
              <a:spcBef>
                <a:spcPts val="1105"/>
              </a:spcBef>
              <a:buSzPct val="45000"/>
              <a:buFont typeface="StarSymbol"/>
              <a:buChar char="●"/>
            </a:pPr>
            <a:r>
              <a:rPr lang="ru-RU" sz="2400">
                <a:solidFill>
                  <a:srgbClr val="131519"/>
                </a:solidFill>
                <a:latin typeface="Arial"/>
              </a:rPr>
              <a:t>C: получает пакет, знает Ext и порт 5123. Обратный маршрут должен пройти через B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7BF242A-48F5-C26C-61D1-DA8D94C18755}"/>
              </a:ext>
            </a:extLst>
          </p:cNvPr>
          <p:cNvSpPr txBox="1"/>
          <p:nvPr/>
        </p:nvSpPr>
        <p:spPr>
          <a:xfrm>
            <a:off x="11868738" y="6932587"/>
            <a:ext cx="1155984" cy="40248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F18B0A0-E9DC-0049-ACD3-153C22D2B42F}" type="slidenum">
              <a:t>23</a:t>
            </a:fld>
            <a:endParaRPr lang="ru-RU" sz="1323" b="0" i="0" u="none" strike="noStrike" kern="1200" cap="none" spc="0" baseline="0">
              <a:solidFill>
                <a:srgbClr val="131519"/>
              </a:solidFill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86CF7-4A21-5FB5-F238-803AD90B2BEE}"/>
              </a:ext>
            </a:extLst>
          </p:cNvPr>
          <p:cNvSpPr txBox="1">
            <a:spLocks noGrp="1"/>
          </p:cNvSpPr>
          <p:nvPr>
            <p:ph type="title" sz="quarter" idx="4294967295"/>
          </p:nvPr>
        </p:nvSpPr>
        <p:spPr>
          <a:xfrm>
            <a:off x="672303" y="903290"/>
            <a:ext cx="12095161" cy="168275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 defTabSz="1007933">
              <a:spcBef>
                <a:spcPts val="0"/>
              </a:spcBef>
            </a:pPr>
            <a:r>
              <a:rPr lang="ru-RU" b="1">
                <a:solidFill>
                  <a:srgbClr val="131519"/>
                </a:solidFill>
                <a:latin typeface="Arial"/>
              </a:rPr>
              <a:t>NAT: ответ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CBCFB-6C45-608B-BE4C-8F22B567DA6A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672303" y="2178045"/>
            <a:ext cx="8602327" cy="423159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251981" lvl="0" indent="-251981" defTabSz="1007933">
              <a:spcBef>
                <a:spcPts val="1105"/>
              </a:spcBef>
              <a:buSzPct val="45000"/>
              <a:buFont typeface="StarSymbol"/>
              <a:buChar char="●"/>
            </a:pPr>
            <a:r>
              <a:rPr lang="ru-RU">
                <a:solidFill>
                  <a:srgbClr val="131519"/>
                </a:solidFill>
                <a:latin typeface="Arial"/>
              </a:rPr>
              <a:t>С: Посылает ответ (Аналогично найдя, что для Ext маршрутизатором является N2B):</a:t>
            </a:r>
          </a:p>
          <a:p>
            <a:pPr marL="755952" lvl="1" indent="-251981" defTabSz="1007933" hangingPunct="0">
              <a:spcBef>
                <a:spcPts val="0"/>
              </a:spcBef>
              <a:spcAft>
                <a:spcPts val="1890"/>
              </a:spcAft>
              <a:buSzPct val="75000"/>
              <a:buFont typeface="StarSymbol"/>
              <a:buChar char="–"/>
            </a:pPr>
            <a:r>
              <a:rPr lang="ru-RU" sz="2800">
                <a:solidFill>
                  <a:srgbClr val="131519"/>
                </a:solidFill>
                <a:latin typeface="Arial" pitchFamily="18"/>
              </a:rPr>
              <a:t>MAC(N2B):Ext:5123 # MAC(N2C):IP(N2C):80</a:t>
            </a:r>
          </a:p>
          <a:p>
            <a:pPr marL="251981" lvl="0" indent="-251981" defTabSz="1007933">
              <a:spcBef>
                <a:spcPts val="1105"/>
              </a:spcBef>
              <a:buSzPct val="45000"/>
              <a:buFont typeface="StarSymbol"/>
              <a:buChar char="●"/>
            </a:pPr>
            <a:r>
              <a:rPr lang="ru-RU">
                <a:solidFill>
                  <a:srgbClr val="131519"/>
                </a:solidFill>
                <a:latin typeface="Arial"/>
              </a:rPr>
              <a:t>B: (видит, что пакет пришел через N2B):</a:t>
            </a:r>
          </a:p>
          <a:p>
            <a:pPr marL="755952" lvl="1" indent="-251981" defTabSz="1007933" hangingPunct="0">
              <a:spcBef>
                <a:spcPts val="0"/>
              </a:spcBef>
              <a:spcAft>
                <a:spcPts val="1890"/>
              </a:spcAft>
              <a:buSzPct val="75000"/>
              <a:buFont typeface="StarSymbol"/>
              <a:buChar char="–"/>
            </a:pPr>
            <a:r>
              <a:rPr lang="ru-RU" sz="2800">
                <a:solidFill>
                  <a:srgbClr val="131519"/>
                </a:solidFill>
                <a:latin typeface="Arial" pitchFamily="18"/>
              </a:rPr>
              <a:t>Смотрит:  IP(N1A):4000 ↔ Ext:5123</a:t>
            </a:r>
          </a:p>
          <a:p>
            <a:pPr marL="755952" lvl="1" indent="-251981" defTabSz="1007933" hangingPunct="0">
              <a:spcBef>
                <a:spcPts val="0"/>
              </a:spcBef>
              <a:spcAft>
                <a:spcPts val="1890"/>
              </a:spcAft>
              <a:buSzPct val="75000"/>
              <a:buFont typeface="StarSymbol"/>
              <a:buChar char="–"/>
            </a:pPr>
            <a:r>
              <a:rPr lang="ru-RU" sz="2800">
                <a:solidFill>
                  <a:srgbClr val="131519"/>
                </a:solidFill>
                <a:latin typeface="Arial" pitchFamily="18"/>
              </a:rPr>
              <a:t>Посылает:  MAC(N1A):IP(N1A):4000 # MAC (N1B):IP(N2C):80</a:t>
            </a:r>
          </a:p>
          <a:p>
            <a:pPr marL="251981" lvl="0" indent="-251981" defTabSz="1007933">
              <a:spcBef>
                <a:spcPts val="1105"/>
              </a:spcBef>
              <a:buSzPct val="45000"/>
              <a:buFont typeface="StarSymbol"/>
              <a:buChar char="●"/>
            </a:pPr>
            <a:r>
              <a:rPr lang="ru-RU">
                <a:solidFill>
                  <a:srgbClr val="131519"/>
                </a:solidFill>
                <a:latin typeface="Arial"/>
              </a:rPr>
              <a:t>A: Получает свой ответ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33CC7A3-FF5F-8EA8-A11A-65FF672DD606}"/>
              </a:ext>
            </a:extLst>
          </p:cNvPr>
          <p:cNvSpPr txBox="1"/>
          <p:nvPr/>
        </p:nvSpPr>
        <p:spPr>
          <a:xfrm>
            <a:off x="11868738" y="6932587"/>
            <a:ext cx="1155984" cy="40248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45BF4D1-8CB8-3545-B4AD-6FEDD5D2D186}" type="slidenum">
              <a:t>24</a:t>
            </a:fld>
            <a:endParaRPr lang="ru-RU" sz="1323" b="0" i="0" u="none" strike="noStrike" kern="1200" cap="none" spc="0" baseline="0">
              <a:solidFill>
                <a:srgbClr val="131519"/>
              </a:solidFill>
              <a:uFillTx/>
              <a:latin typeface="Arial"/>
            </a:endParaRP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ECC0691B-24B1-F8CD-6A51-BD6F4D432B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3931" y="0"/>
            <a:ext cx="3195846" cy="7581482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D04C1-A400-0F04-95D1-E5B1FE5B0970}"/>
              </a:ext>
            </a:extLst>
          </p:cNvPr>
          <p:cNvSpPr txBox="1">
            <a:spLocks noGrp="1"/>
          </p:cNvSpPr>
          <p:nvPr>
            <p:ph type="title" sz="quarter" idx="4294967295"/>
          </p:nvPr>
        </p:nvSpPr>
        <p:spPr>
          <a:xfrm>
            <a:off x="672303" y="652232"/>
            <a:ext cx="12095161" cy="168275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 defTabSz="1007933">
              <a:spcBef>
                <a:spcPts val="0"/>
              </a:spcBef>
            </a:pPr>
            <a:r>
              <a:rPr lang="ru-RU" b="1">
                <a:solidFill>
                  <a:srgbClr val="131519"/>
                </a:solidFill>
                <a:latin typeface="Arial"/>
              </a:rPr>
              <a:t>Сетевое взаимодействие: DHCP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B1B50A-BBB6-89CC-40F6-17BF78734F56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672303" y="1663247"/>
            <a:ext cx="8544263" cy="539069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251981" lvl="0" indent="-251981" defTabSz="1007933">
              <a:spcBef>
                <a:spcPts val="1105"/>
              </a:spcBef>
              <a:buSzPct val="45000"/>
              <a:buFont typeface="StarSymbol"/>
              <a:buChar char="●"/>
            </a:pPr>
            <a:r>
              <a:rPr lang="ru-RU" sz="2000">
                <a:solidFill>
                  <a:srgbClr val="131519"/>
                </a:solidFill>
                <a:latin typeface="Arial"/>
              </a:rPr>
              <a:t>Поверх UDP</a:t>
            </a:r>
          </a:p>
          <a:p>
            <a:pPr marL="251981" lvl="0" indent="-251981" defTabSz="1007933">
              <a:spcBef>
                <a:spcPts val="1105"/>
              </a:spcBef>
              <a:buSzPct val="45000"/>
              <a:buFont typeface="StarSymbol"/>
              <a:buChar char="●"/>
            </a:pPr>
            <a:r>
              <a:rPr lang="ru-RU" sz="2000">
                <a:solidFill>
                  <a:srgbClr val="131519"/>
                </a:solidFill>
                <a:latin typeface="Arial"/>
              </a:rPr>
              <a:t>Клиент (A):</a:t>
            </a:r>
          </a:p>
          <a:p>
            <a:pPr marL="755952" lvl="1" indent="-251981" defTabSz="1007933" hangingPunct="0">
              <a:spcBef>
                <a:spcPts val="0"/>
              </a:spcBef>
              <a:spcAft>
                <a:spcPts val="1890"/>
              </a:spcAft>
              <a:buSzPct val="75000"/>
              <a:buFont typeface="StarSymbol"/>
              <a:buChar char="–"/>
            </a:pPr>
            <a:r>
              <a:rPr lang="ru-RU" sz="2000">
                <a:solidFill>
                  <a:srgbClr val="131519"/>
                </a:solidFill>
                <a:latin typeface="Arial"/>
              </a:rPr>
              <a:t>MAC(все):IP(все):67 # MAC(A):IP(все):68</a:t>
            </a:r>
          </a:p>
          <a:p>
            <a:pPr marL="251981" lvl="0" indent="-251981" defTabSz="1007933">
              <a:spcBef>
                <a:spcPts val="1105"/>
              </a:spcBef>
              <a:buSzPct val="45000"/>
              <a:buFont typeface="StarSymbol"/>
              <a:buChar char="●"/>
            </a:pPr>
            <a:r>
              <a:rPr lang="ru-RU" sz="2000">
                <a:solidFill>
                  <a:srgbClr val="131519"/>
                </a:solidFill>
                <a:latin typeface="Arial"/>
              </a:rPr>
              <a:t>Сервер (ответ):</a:t>
            </a:r>
          </a:p>
          <a:p>
            <a:pPr marL="755952" lvl="1" indent="-251981" defTabSz="1007933" hangingPunct="0">
              <a:spcBef>
                <a:spcPts val="0"/>
              </a:spcBef>
              <a:spcAft>
                <a:spcPts val="1890"/>
              </a:spcAft>
              <a:buSzPct val="75000"/>
              <a:buFont typeface="StarSymbol"/>
              <a:buChar char="–"/>
            </a:pPr>
            <a:r>
              <a:rPr lang="ru-RU" sz="2000">
                <a:solidFill>
                  <a:srgbClr val="131519"/>
                </a:solidFill>
                <a:latin typeface="Arial"/>
              </a:rPr>
              <a:t>MAC(A):IP(A):68 # MAC (сервера):IP(сервера):67:</a:t>
            </a:r>
          </a:p>
          <a:p>
            <a:pPr marL="1259915" lvl="2" indent="-251981" defTabSz="1007933" hangingPunct="0">
              <a:spcBef>
                <a:spcPts val="0"/>
              </a:spcBef>
              <a:spcAft>
                <a:spcPts val="1890"/>
              </a:spcAft>
              <a:buSzPct val="45000"/>
              <a:buFont typeface="StarSymbol"/>
              <a:buChar char="●"/>
            </a:pPr>
            <a:r>
              <a:rPr lang="ru-RU">
                <a:solidFill>
                  <a:srgbClr val="131519"/>
                </a:solidFill>
                <a:latin typeface="Arial"/>
              </a:rPr>
              <a:t>Твой адрес: IP(A)</a:t>
            </a:r>
          </a:p>
          <a:p>
            <a:pPr marL="1259915" lvl="2" indent="-251981" defTabSz="1007933" hangingPunct="0">
              <a:spcBef>
                <a:spcPts val="0"/>
              </a:spcBef>
              <a:spcAft>
                <a:spcPts val="1890"/>
              </a:spcAft>
              <a:buSzPct val="45000"/>
              <a:buFont typeface="StarSymbol"/>
              <a:buChar char="●"/>
            </a:pPr>
            <a:r>
              <a:rPr lang="ru-RU">
                <a:solidFill>
                  <a:srgbClr val="131519"/>
                </a:solidFill>
                <a:latin typeface="Arial"/>
              </a:rPr>
              <a:t>Сетевая маска: Net(A)</a:t>
            </a:r>
          </a:p>
          <a:p>
            <a:pPr marL="1259915" lvl="2" indent="-251981" defTabSz="1007933" hangingPunct="0">
              <a:spcBef>
                <a:spcPts val="0"/>
              </a:spcBef>
              <a:spcAft>
                <a:spcPts val="1890"/>
              </a:spcAft>
              <a:buSzPct val="45000"/>
              <a:buFont typeface="StarSymbol"/>
              <a:buChar char="●"/>
            </a:pPr>
            <a:r>
              <a:rPr lang="ru-RU">
                <a:solidFill>
                  <a:srgbClr val="131519"/>
                </a:solidFill>
                <a:latin typeface="Arial"/>
              </a:rPr>
              <a:t>Шлюз: IP(Gateway) (не обязательно сервер)</a:t>
            </a:r>
          </a:p>
          <a:p>
            <a:pPr marL="1259915" lvl="2" indent="-251981" defTabSz="1007933" hangingPunct="0">
              <a:spcBef>
                <a:spcPts val="0"/>
              </a:spcBef>
              <a:spcAft>
                <a:spcPts val="1890"/>
              </a:spcAft>
              <a:buSzPct val="45000"/>
              <a:buFont typeface="StarSymbol"/>
              <a:buChar char="●"/>
            </a:pPr>
            <a:r>
              <a:rPr lang="ru-RU">
                <a:solidFill>
                  <a:srgbClr val="131519"/>
                </a:solidFill>
                <a:latin typeface="Arial"/>
              </a:rPr>
              <a:t>Грузиться: IP(Boot-server) (если сетевая загрузка)</a:t>
            </a:r>
          </a:p>
          <a:p>
            <a:pPr marL="1259915" lvl="2" indent="-251981" defTabSz="1007933" hangingPunct="0">
              <a:spcBef>
                <a:spcPts val="0"/>
              </a:spcBef>
              <a:spcAft>
                <a:spcPts val="1890"/>
              </a:spcAft>
              <a:buSzPct val="45000"/>
              <a:buFont typeface="StarSymbol"/>
              <a:buChar char="●"/>
            </a:pPr>
            <a:r>
              <a:rPr lang="ru-RU">
                <a:solidFill>
                  <a:srgbClr val="131519"/>
                </a:solidFill>
                <a:latin typeface="Arial"/>
              </a:rPr>
              <a:t>Файл для загрузки: /A/pxeboot (если сетевая загрузка)</a:t>
            </a:r>
          </a:p>
          <a:p>
            <a:pPr marL="251981" lvl="0" indent="-251981" defTabSz="1007933">
              <a:spcBef>
                <a:spcPts val="1105"/>
              </a:spcBef>
              <a:buSzPct val="45000"/>
              <a:buFont typeface="StarSymbol"/>
              <a:buChar char="●"/>
            </a:pPr>
            <a:r>
              <a:rPr lang="ru-RU" sz="2000">
                <a:solidFill>
                  <a:srgbClr val="131519"/>
                </a:solidFill>
                <a:latin typeface="Arial"/>
              </a:rPr>
              <a:t>Если загрузка по сети, то дальнейшее общение A и IP(Boot-server) по TFTP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83DE686-A0E6-F19C-EC33-867832554861}"/>
              </a:ext>
            </a:extLst>
          </p:cNvPr>
          <p:cNvSpPr txBox="1"/>
          <p:nvPr/>
        </p:nvSpPr>
        <p:spPr>
          <a:xfrm>
            <a:off x="11868738" y="6932587"/>
            <a:ext cx="1155984" cy="40248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2F644C7-0375-F040-90E7-A7E138501B93}" type="slidenum">
              <a:t>25</a:t>
            </a:fld>
            <a:endParaRPr lang="ru-RU" sz="1323" b="0" i="0" u="none" strike="noStrike" kern="1200" cap="none" spc="0" baseline="0">
              <a:solidFill>
                <a:srgbClr val="131519"/>
              </a:solidFill>
              <a:uFillTx/>
              <a:latin typeface="Arial"/>
            </a:endParaRP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1764880F-C79C-FDD2-0FF8-DB07D0A42F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3931" y="0"/>
            <a:ext cx="3195846" cy="7581482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4D90C-A9F7-84B5-6772-E48C455ABE7B}"/>
              </a:ext>
            </a:extLst>
          </p:cNvPr>
          <p:cNvSpPr txBox="1">
            <a:spLocks noGrp="1"/>
          </p:cNvSpPr>
          <p:nvPr>
            <p:ph type="title" sz="quarter" idx="4294967295"/>
          </p:nvPr>
        </p:nvSpPr>
        <p:spPr>
          <a:xfrm>
            <a:off x="672303" y="974274"/>
            <a:ext cx="12095161" cy="168275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 defTabSz="1007933">
              <a:spcBef>
                <a:spcPts val="0"/>
              </a:spcBef>
            </a:pPr>
            <a:r>
              <a:rPr lang="ru-RU" sz="4800" b="1">
                <a:solidFill>
                  <a:srgbClr val="131519"/>
                </a:solidFill>
                <a:latin typeface="Arial"/>
              </a:rPr>
              <a:t>ARP-атаки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FAEEC3-E61D-1A19-F0BD-F89CEB40A21A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672303" y="2263094"/>
            <a:ext cx="11422858" cy="303348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251981" lvl="0" indent="-251981" defTabSz="1007933">
              <a:spcBef>
                <a:spcPts val="1105"/>
              </a:spcBef>
              <a:buSzPct val="45000"/>
              <a:buFont typeface="StarSymbol"/>
              <a:buChar char="●"/>
            </a:pPr>
            <a:r>
              <a:rPr lang="ru-RU" sz="3200">
                <a:solidFill>
                  <a:srgbClr val="131519"/>
                </a:solidFill>
                <a:latin typeface="Arial"/>
              </a:rPr>
              <a:t>H атакует A, чтобы выдать себя за B:</a:t>
            </a:r>
          </a:p>
          <a:p>
            <a:pPr marL="755952" lvl="1" indent="-251981" defTabSz="1007933" hangingPunct="0">
              <a:spcBef>
                <a:spcPts val="0"/>
              </a:spcBef>
              <a:spcAft>
                <a:spcPts val="1890"/>
              </a:spcAft>
              <a:buSzPct val="75000"/>
              <a:buFont typeface="StarSymbol"/>
              <a:buChar char="–"/>
            </a:pPr>
            <a:r>
              <a:rPr lang="ru-RU" sz="3200">
                <a:solidFill>
                  <a:srgbClr val="131519"/>
                </a:solidFill>
                <a:latin typeface="Arial" pitchFamily="18"/>
              </a:rPr>
              <a:t>ARP ответ: MAC(A):IP(A)#MAC(H):IP(B)</a:t>
            </a:r>
          </a:p>
          <a:p>
            <a:pPr marL="251981" lvl="0" indent="-251981" defTabSz="1007933">
              <a:spcBef>
                <a:spcPts val="1105"/>
              </a:spcBef>
              <a:buSzPct val="45000"/>
              <a:buFont typeface="StarSymbol"/>
              <a:buChar char="●"/>
            </a:pPr>
            <a:r>
              <a:rPr lang="ru-RU" sz="3200">
                <a:solidFill>
                  <a:srgbClr val="131519"/>
                </a:solidFill>
                <a:latin typeface="Arial"/>
              </a:rPr>
              <a:t>Если A не запрашивал, то:</a:t>
            </a:r>
          </a:p>
          <a:p>
            <a:pPr marL="755952" lvl="1" indent="-251981" defTabSz="1007933" hangingPunct="0">
              <a:spcBef>
                <a:spcPts val="0"/>
              </a:spcBef>
              <a:spcAft>
                <a:spcPts val="1890"/>
              </a:spcAft>
              <a:buSzPct val="75000"/>
              <a:buFont typeface="StarSymbol"/>
              <a:buChar char="–"/>
            </a:pPr>
            <a:r>
              <a:rPr lang="ru-RU" sz="3200">
                <a:solidFill>
                  <a:srgbClr val="131519"/>
                </a:solidFill>
                <a:latin typeface="Arial" pitchFamily="18"/>
              </a:rPr>
              <a:t>ARP ответ: MAC(A):IP(D)#MAC(H):IP(B)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DA299A7-C2BB-C9D0-8371-4021838341CF}"/>
              </a:ext>
            </a:extLst>
          </p:cNvPr>
          <p:cNvSpPr txBox="1"/>
          <p:nvPr/>
        </p:nvSpPr>
        <p:spPr>
          <a:xfrm>
            <a:off x="11868738" y="6932587"/>
            <a:ext cx="1155984" cy="40248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CA7529A-5ED9-B441-82FE-D2A2B11CC770}" type="slidenum">
              <a:t>26</a:t>
            </a:fld>
            <a:endParaRPr lang="ru-RU" sz="1323" b="0" i="0" u="none" strike="noStrike" kern="1200" cap="none" spc="0" baseline="0">
              <a:solidFill>
                <a:srgbClr val="131519"/>
              </a:solidFill>
              <a:uFillTx/>
              <a:latin typeface="Arial"/>
            </a:endParaRP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1440D6E9-998B-1964-9D99-A9F9E22F7A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3931" y="0"/>
            <a:ext cx="3195846" cy="7581482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52A71-F87E-CDB2-EC2C-C258929833B9}"/>
              </a:ext>
            </a:extLst>
          </p:cNvPr>
          <p:cNvSpPr txBox="1">
            <a:spLocks noGrp="1"/>
          </p:cNvSpPr>
          <p:nvPr>
            <p:ph type="title" sz="quarter" idx="4294967295"/>
          </p:nvPr>
        </p:nvSpPr>
        <p:spPr>
          <a:xfrm>
            <a:off x="933794" y="1098551"/>
            <a:ext cx="6639339" cy="168275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 defTabSz="1007933">
              <a:spcBef>
                <a:spcPts val="0"/>
              </a:spcBef>
            </a:pPr>
            <a:r>
              <a:rPr lang="ru-RU" sz="4850" b="1">
                <a:solidFill>
                  <a:srgbClr val="131519"/>
                </a:solidFill>
                <a:latin typeface="Arial"/>
              </a:rPr>
              <a:t>Пирамида для сетей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677B0A-000B-590E-2B33-6F2F4898AE25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933794" y="2792897"/>
            <a:ext cx="8772936" cy="268128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514350" lvl="0" indent="-514350" defTabSz="1007933">
              <a:spcBef>
                <a:spcPts val="1105"/>
              </a:spcBef>
              <a:buSzPct val="100000"/>
              <a:buFont typeface="Arial"/>
              <a:buAutoNum type="arabicPeriod"/>
            </a:pPr>
            <a:r>
              <a:rPr lang="ru-RU" sz="3086">
                <a:solidFill>
                  <a:srgbClr val="131519"/>
                </a:solidFill>
                <a:latin typeface="Arial"/>
              </a:rPr>
              <a:t>Аппаратная реализация передачи данных:</a:t>
            </a:r>
            <a:br>
              <a:rPr lang="ru-RU" sz="3086">
                <a:solidFill>
                  <a:srgbClr val="131519"/>
                </a:solidFill>
                <a:latin typeface="Arial"/>
              </a:rPr>
            </a:br>
            <a:r>
              <a:rPr lang="ru-RU" sz="3086">
                <a:solidFill>
                  <a:srgbClr val="131519"/>
                </a:solidFill>
                <a:latin typeface="Arial"/>
              </a:rPr>
              <a:t>NRZ/NRZI и т.д.</a:t>
            </a:r>
          </a:p>
          <a:p>
            <a:pPr marL="514350" lvl="0" indent="-514350" defTabSz="1007933">
              <a:spcBef>
                <a:spcPts val="1105"/>
              </a:spcBef>
              <a:buSzPct val="100000"/>
              <a:buFont typeface="Arial"/>
              <a:buAutoNum type="arabicPeriod"/>
            </a:pPr>
            <a:r>
              <a:rPr lang="ru-RU" sz="3086">
                <a:solidFill>
                  <a:srgbClr val="131519"/>
                </a:solidFill>
                <a:latin typeface="Arial"/>
              </a:rPr>
              <a:t>Протоколы, алгоритмы</a:t>
            </a:r>
          </a:p>
          <a:p>
            <a:pPr marL="514350" lvl="0" indent="-514350" defTabSz="1007933">
              <a:spcBef>
                <a:spcPts val="1105"/>
              </a:spcBef>
              <a:buSzPct val="100000"/>
              <a:buFont typeface="Arial"/>
              <a:buAutoNum type="arabicPeriod"/>
            </a:pPr>
            <a:r>
              <a:rPr lang="ru-RU" sz="3086">
                <a:solidFill>
                  <a:srgbClr val="131519"/>
                </a:solidFill>
                <a:latin typeface="Arial"/>
              </a:rPr>
              <a:t>Абстракции ОС/API</a:t>
            </a:r>
          </a:p>
        </p:txBody>
      </p:sp>
      <p:sp>
        <p:nvSpPr>
          <p:cNvPr id="4" name="Slide Number Placeholder 7">
            <a:extLst>
              <a:ext uri="{FF2B5EF4-FFF2-40B4-BE49-F238E27FC236}">
                <a16:creationId xmlns:a16="http://schemas.microsoft.com/office/drawing/2014/main" id="{2822F7D7-2FFF-DD9D-F0E8-B3E6CC95CE67}"/>
              </a:ext>
            </a:extLst>
          </p:cNvPr>
          <p:cNvSpPr txBox="1"/>
          <p:nvPr/>
        </p:nvSpPr>
        <p:spPr>
          <a:xfrm>
            <a:off x="11868738" y="6932587"/>
            <a:ext cx="1155984" cy="40248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ADC5BAB-6ACC-4E42-90E0-C4D2542E4326}" type="slidenum">
              <a:t>3</a:t>
            </a:fld>
            <a:endParaRPr lang="ru-RU" sz="1323" b="0" i="0" u="none" strike="noStrike" kern="1200" cap="none" spc="0" baseline="0">
              <a:solidFill>
                <a:srgbClr val="131519"/>
              </a:solidFill>
              <a:uFillTx/>
              <a:latin typeface="Arial"/>
            </a:endParaRP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678ADA56-D974-F576-F89C-FE4D066D07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3931" y="0"/>
            <a:ext cx="3195846" cy="7581482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ED3DF-49CF-C9DA-825B-4D0754C30CA7}"/>
              </a:ext>
            </a:extLst>
          </p:cNvPr>
          <p:cNvSpPr txBox="1">
            <a:spLocks noGrp="1"/>
          </p:cNvSpPr>
          <p:nvPr>
            <p:ph type="title" sz="quarter" idx="4294967295"/>
          </p:nvPr>
        </p:nvSpPr>
        <p:spPr>
          <a:xfrm>
            <a:off x="1007165" y="1222177"/>
            <a:ext cx="2716691" cy="8572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 defTabSz="1007933">
              <a:spcBef>
                <a:spcPts val="0"/>
              </a:spcBef>
            </a:pPr>
            <a:r>
              <a:rPr lang="ru-RU" sz="4800" b="1">
                <a:solidFill>
                  <a:srgbClr val="131519"/>
                </a:solidFill>
                <a:latin typeface="Arial"/>
              </a:rPr>
              <a:t>ISO/OSI</a:t>
            </a:r>
          </a:p>
        </p:txBody>
      </p:sp>
      <p:grpSp>
        <p:nvGrpSpPr>
          <p:cNvPr id="3" name="Group 14">
            <a:extLst>
              <a:ext uri="{FF2B5EF4-FFF2-40B4-BE49-F238E27FC236}">
                <a16:creationId xmlns:a16="http://schemas.microsoft.com/office/drawing/2014/main" id="{8F674246-B356-BFDB-8FD9-E11C12CD6BC3}"/>
              </a:ext>
            </a:extLst>
          </p:cNvPr>
          <p:cNvGrpSpPr/>
          <p:nvPr/>
        </p:nvGrpSpPr>
        <p:grpSpPr>
          <a:xfrm>
            <a:off x="4541477" y="1221647"/>
            <a:ext cx="6934900" cy="5981931"/>
            <a:chOff x="4541477" y="1221647"/>
            <a:chExt cx="6934900" cy="5981931"/>
          </a:xfrm>
        </p:grpSpPr>
        <p:sp>
          <p:nvSpPr>
            <p:cNvPr id="4" name="Freeform 2">
              <a:extLst>
                <a:ext uri="{FF2B5EF4-FFF2-40B4-BE49-F238E27FC236}">
                  <a16:creationId xmlns:a16="http://schemas.microsoft.com/office/drawing/2014/main" id="{0B70DF1B-29D0-47FD-C131-C19802188BF2}"/>
                </a:ext>
              </a:extLst>
            </p:cNvPr>
            <p:cNvSpPr/>
            <p:nvPr/>
          </p:nvSpPr>
          <p:spPr>
            <a:xfrm>
              <a:off x="4542510" y="1221647"/>
              <a:ext cx="2574941" cy="85831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600"/>
                <a:gd name="f4" fmla="*/ f0 1 21600"/>
                <a:gd name="f5" fmla="*/ f1 1 21600"/>
                <a:gd name="f6" fmla="val f2"/>
                <a:gd name="f7" fmla="val f3"/>
                <a:gd name="f8" fmla="+- f7 0 f6"/>
                <a:gd name="f9" fmla="*/ f8 1 21600"/>
                <a:gd name="f10" fmla="*/ f6 1 f9"/>
                <a:gd name="f11" fmla="*/ f7 1 f9"/>
                <a:gd name="f12" fmla="*/ f10 f4 1"/>
                <a:gd name="f13" fmla="*/ f11 f4 1"/>
                <a:gd name="f14" fmla="*/ f11 f5 1"/>
                <a:gd name="f15" fmla="*/ f10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2" t="f15" r="f13" b="f14"/>
              <a:pathLst>
                <a:path w="21600" h="21600">
                  <a:moveTo>
                    <a:pt x="f2" y="f2"/>
                  </a:moveTo>
                  <a:lnTo>
                    <a:pt x="f3" y="f2"/>
                  </a:lnTo>
                  <a:lnTo>
                    <a:pt x="f3" y="f3"/>
                  </a:lnTo>
                  <a:lnTo>
                    <a:pt x="f2" y="f3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B3B3B3"/>
            </a:solidFill>
            <a:ln w="0" cap="flat">
              <a:solidFill>
                <a:srgbClr val="001E47"/>
              </a:solidFill>
              <a:prstDash val="solid"/>
              <a:miter/>
            </a:ln>
          </p:spPr>
          <p:txBody>
            <a:bodyPr vert="horz" wrap="none" lIns="119987" tIns="59993" rIns="119987" bIns="59993" anchor="ctr" anchorCtr="1" compatLnSpc="0">
              <a:noAutofit/>
            </a:bodyPr>
            <a:lstStyle/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ru-RU" sz="2400" b="0" i="0" u="none" strike="noStrike" kern="1200" cap="none" spc="0" baseline="0">
                  <a:solidFill>
                    <a:srgbClr val="131519"/>
                  </a:solidFill>
                  <a:uFillTx/>
                  <a:latin typeface="Arial" pitchFamily="18"/>
                  <a:ea typeface="Droid Sans Fallback" pitchFamily="2"/>
                  <a:cs typeface="Lohit Hindi" pitchFamily="2"/>
                </a:rPr>
                <a:t>Прикладной</a:t>
              </a:r>
            </a:p>
          </p:txBody>
        </p:sp>
        <p:sp>
          <p:nvSpPr>
            <p:cNvPr id="5" name="Freeform 3">
              <a:extLst>
                <a:ext uri="{FF2B5EF4-FFF2-40B4-BE49-F238E27FC236}">
                  <a16:creationId xmlns:a16="http://schemas.microsoft.com/office/drawing/2014/main" id="{F59A6D8A-C0CA-D70C-96FA-DC2A4906AD43}"/>
                </a:ext>
              </a:extLst>
            </p:cNvPr>
            <p:cNvSpPr/>
            <p:nvPr/>
          </p:nvSpPr>
          <p:spPr>
            <a:xfrm>
              <a:off x="4542510" y="2073813"/>
              <a:ext cx="2574941" cy="85831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600"/>
                <a:gd name="f4" fmla="*/ f0 1 21600"/>
                <a:gd name="f5" fmla="*/ f1 1 21600"/>
                <a:gd name="f6" fmla="val f2"/>
                <a:gd name="f7" fmla="val f3"/>
                <a:gd name="f8" fmla="+- f7 0 f6"/>
                <a:gd name="f9" fmla="*/ f8 1 21600"/>
                <a:gd name="f10" fmla="*/ f6 1 f9"/>
                <a:gd name="f11" fmla="*/ f7 1 f9"/>
                <a:gd name="f12" fmla="*/ f10 f4 1"/>
                <a:gd name="f13" fmla="*/ f11 f4 1"/>
                <a:gd name="f14" fmla="*/ f11 f5 1"/>
                <a:gd name="f15" fmla="*/ f10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2" t="f15" r="f13" b="f14"/>
              <a:pathLst>
                <a:path w="21600" h="21600">
                  <a:moveTo>
                    <a:pt x="f2" y="f2"/>
                  </a:moveTo>
                  <a:lnTo>
                    <a:pt x="f3" y="f2"/>
                  </a:lnTo>
                  <a:lnTo>
                    <a:pt x="f3" y="f3"/>
                  </a:lnTo>
                  <a:lnTo>
                    <a:pt x="f2" y="f3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B3B3B3"/>
            </a:solidFill>
            <a:ln w="0" cap="flat">
              <a:solidFill>
                <a:srgbClr val="001E47"/>
              </a:solidFill>
              <a:prstDash val="solid"/>
              <a:miter/>
            </a:ln>
          </p:spPr>
          <p:txBody>
            <a:bodyPr vert="horz" wrap="none" lIns="119987" tIns="59993" rIns="119987" bIns="59993" anchor="ctr" anchorCtr="1" compatLnSpc="0">
              <a:noAutofit/>
            </a:bodyPr>
            <a:lstStyle/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ru-RU" sz="2400" b="0" i="0" u="none" strike="noStrike" kern="1200" cap="none" spc="0" baseline="0">
                  <a:solidFill>
                    <a:srgbClr val="131519"/>
                  </a:solidFill>
                  <a:uFillTx/>
                  <a:latin typeface="Arial" pitchFamily="18"/>
                  <a:ea typeface="Droid Sans Fallback" pitchFamily="2"/>
                  <a:cs typeface="Lohit Hindi" pitchFamily="2"/>
                </a:rPr>
                <a:t>Представления</a:t>
              </a:r>
            </a:p>
          </p:txBody>
        </p:sp>
        <p:sp>
          <p:nvSpPr>
            <p:cNvPr id="6" name="Freeform 4">
              <a:extLst>
                <a:ext uri="{FF2B5EF4-FFF2-40B4-BE49-F238E27FC236}">
                  <a16:creationId xmlns:a16="http://schemas.microsoft.com/office/drawing/2014/main" id="{2CC5E054-51A2-0836-CB5E-77ADB3475A4E}"/>
                </a:ext>
              </a:extLst>
            </p:cNvPr>
            <p:cNvSpPr/>
            <p:nvPr/>
          </p:nvSpPr>
          <p:spPr>
            <a:xfrm>
              <a:off x="4541477" y="2927341"/>
              <a:ext cx="2574941" cy="85831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600"/>
                <a:gd name="f4" fmla="*/ f0 1 21600"/>
                <a:gd name="f5" fmla="*/ f1 1 21600"/>
                <a:gd name="f6" fmla="val f2"/>
                <a:gd name="f7" fmla="val f3"/>
                <a:gd name="f8" fmla="+- f7 0 f6"/>
                <a:gd name="f9" fmla="*/ f8 1 21600"/>
                <a:gd name="f10" fmla="*/ f6 1 f9"/>
                <a:gd name="f11" fmla="*/ f7 1 f9"/>
                <a:gd name="f12" fmla="*/ f10 f4 1"/>
                <a:gd name="f13" fmla="*/ f11 f4 1"/>
                <a:gd name="f14" fmla="*/ f11 f5 1"/>
                <a:gd name="f15" fmla="*/ f10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2" t="f15" r="f13" b="f14"/>
              <a:pathLst>
                <a:path w="21600" h="21600">
                  <a:moveTo>
                    <a:pt x="f2" y="f2"/>
                  </a:moveTo>
                  <a:lnTo>
                    <a:pt x="f3" y="f2"/>
                  </a:lnTo>
                  <a:lnTo>
                    <a:pt x="f3" y="f3"/>
                  </a:lnTo>
                  <a:lnTo>
                    <a:pt x="f2" y="f3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B3B3B3"/>
            </a:solidFill>
            <a:ln w="0" cap="flat">
              <a:solidFill>
                <a:srgbClr val="001E47"/>
              </a:solidFill>
              <a:prstDash val="solid"/>
              <a:miter/>
            </a:ln>
          </p:spPr>
          <p:txBody>
            <a:bodyPr vert="horz" wrap="none" lIns="119987" tIns="59993" rIns="119987" bIns="59993" anchor="ctr" anchorCtr="1" compatLnSpc="0">
              <a:noAutofit/>
            </a:bodyPr>
            <a:lstStyle/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ru-RU" sz="2400" b="0" i="0" u="none" strike="noStrike" kern="1200" cap="none" spc="0" baseline="0">
                  <a:solidFill>
                    <a:srgbClr val="131519"/>
                  </a:solidFill>
                  <a:uFillTx/>
                  <a:latin typeface="Arial" pitchFamily="18"/>
                  <a:ea typeface="Droid Sans Fallback" pitchFamily="2"/>
                  <a:cs typeface="Lohit Hindi" pitchFamily="2"/>
                </a:rPr>
                <a:t>Сеансовый</a:t>
              </a:r>
            </a:p>
          </p:txBody>
        </p:sp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C526908A-5D30-695B-2F9F-CAF98B7B1526}"/>
                </a:ext>
              </a:extLst>
            </p:cNvPr>
            <p:cNvSpPr/>
            <p:nvPr/>
          </p:nvSpPr>
          <p:spPr>
            <a:xfrm>
              <a:off x="4541477" y="3779891"/>
              <a:ext cx="2574941" cy="85831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600"/>
                <a:gd name="f4" fmla="*/ f0 1 21600"/>
                <a:gd name="f5" fmla="*/ f1 1 21600"/>
                <a:gd name="f6" fmla="val f2"/>
                <a:gd name="f7" fmla="val f3"/>
                <a:gd name="f8" fmla="+- f7 0 f6"/>
                <a:gd name="f9" fmla="*/ f8 1 21600"/>
                <a:gd name="f10" fmla="*/ f6 1 f9"/>
                <a:gd name="f11" fmla="*/ f7 1 f9"/>
                <a:gd name="f12" fmla="*/ f10 f4 1"/>
                <a:gd name="f13" fmla="*/ f11 f4 1"/>
                <a:gd name="f14" fmla="*/ f11 f5 1"/>
                <a:gd name="f15" fmla="*/ f10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2" t="f15" r="f13" b="f14"/>
              <a:pathLst>
                <a:path w="21600" h="21600">
                  <a:moveTo>
                    <a:pt x="f2" y="f2"/>
                  </a:moveTo>
                  <a:lnTo>
                    <a:pt x="f3" y="f2"/>
                  </a:lnTo>
                  <a:lnTo>
                    <a:pt x="f3" y="f3"/>
                  </a:lnTo>
                  <a:lnTo>
                    <a:pt x="f2" y="f3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B3B3B3"/>
            </a:solidFill>
            <a:ln w="0" cap="flat">
              <a:solidFill>
                <a:srgbClr val="001E47"/>
              </a:solidFill>
              <a:prstDash val="solid"/>
              <a:miter/>
            </a:ln>
          </p:spPr>
          <p:txBody>
            <a:bodyPr vert="horz" wrap="none" lIns="119987" tIns="59993" rIns="119987" bIns="59993" anchor="ctr" anchorCtr="1" compatLnSpc="0">
              <a:noAutofit/>
            </a:bodyPr>
            <a:lstStyle/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ru-RU" sz="2400" b="0" i="0" u="none" strike="noStrike" kern="1200" cap="none" spc="0" baseline="0">
                  <a:solidFill>
                    <a:srgbClr val="131519"/>
                  </a:solidFill>
                  <a:uFillTx/>
                  <a:latin typeface="Arial" pitchFamily="18"/>
                  <a:ea typeface="Droid Sans Fallback" pitchFamily="2"/>
                  <a:cs typeface="Lohit Hindi" pitchFamily="2"/>
                </a:rPr>
                <a:t>Транспортный</a:t>
              </a:r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D8D36217-57F2-58E0-1171-45EE84509A80}"/>
                </a:ext>
              </a:extLst>
            </p:cNvPr>
            <p:cNvSpPr/>
            <p:nvPr/>
          </p:nvSpPr>
          <p:spPr>
            <a:xfrm>
              <a:off x="4541477" y="4628637"/>
              <a:ext cx="2574941" cy="85831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600"/>
                <a:gd name="f4" fmla="*/ f0 1 21600"/>
                <a:gd name="f5" fmla="*/ f1 1 21600"/>
                <a:gd name="f6" fmla="val f2"/>
                <a:gd name="f7" fmla="val f3"/>
                <a:gd name="f8" fmla="+- f7 0 f6"/>
                <a:gd name="f9" fmla="*/ f8 1 21600"/>
                <a:gd name="f10" fmla="*/ f6 1 f9"/>
                <a:gd name="f11" fmla="*/ f7 1 f9"/>
                <a:gd name="f12" fmla="*/ f10 f4 1"/>
                <a:gd name="f13" fmla="*/ f11 f4 1"/>
                <a:gd name="f14" fmla="*/ f11 f5 1"/>
                <a:gd name="f15" fmla="*/ f10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2" t="f15" r="f13" b="f14"/>
              <a:pathLst>
                <a:path w="21600" h="21600">
                  <a:moveTo>
                    <a:pt x="f2" y="f2"/>
                  </a:moveTo>
                  <a:lnTo>
                    <a:pt x="f3" y="f2"/>
                  </a:lnTo>
                  <a:lnTo>
                    <a:pt x="f3" y="f3"/>
                  </a:lnTo>
                  <a:lnTo>
                    <a:pt x="f2" y="f3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B3B3B3"/>
            </a:solidFill>
            <a:ln w="0" cap="flat">
              <a:solidFill>
                <a:srgbClr val="001E47"/>
              </a:solidFill>
              <a:prstDash val="solid"/>
              <a:miter/>
            </a:ln>
          </p:spPr>
          <p:txBody>
            <a:bodyPr vert="horz" wrap="none" lIns="119987" tIns="59993" rIns="119987" bIns="59993" anchor="ctr" anchorCtr="1" compatLnSpc="0">
              <a:noAutofit/>
            </a:bodyPr>
            <a:lstStyle/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ru-RU" sz="2400" b="0" i="0" u="none" strike="noStrike" kern="1200" cap="none" spc="0" baseline="0">
                  <a:solidFill>
                    <a:srgbClr val="131519"/>
                  </a:solidFill>
                  <a:uFillTx/>
                  <a:latin typeface="Arial" pitchFamily="18"/>
                  <a:ea typeface="Droid Sans Fallback" pitchFamily="2"/>
                  <a:cs typeface="Lohit Hindi" pitchFamily="2"/>
                </a:rPr>
                <a:t>Сетевой</a:t>
              </a:r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3DA44B45-EF03-7123-C1D3-A5894FB233EA}"/>
                </a:ext>
              </a:extLst>
            </p:cNvPr>
            <p:cNvSpPr/>
            <p:nvPr/>
          </p:nvSpPr>
          <p:spPr>
            <a:xfrm>
              <a:off x="4541477" y="5486948"/>
              <a:ext cx="2574941" cy="85831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600"/>
                <a:gd name="f4" fmla="*/ f0 1 21600"/>
                <a:gd name="f5" fmla="*/ f1 1 21600"/>
                <a:gd name="f6" fmla="val f2"/>
                <a:gd name="f7" fmla="val f3"/>
                <a:gd name="f8" fmla="+- f7 0 f6"/>
                <a:gd name="f9" fmla="*/ f8 1 21600"/>
                <a:gd name="f10" fmla="*/ f6 1 f9"/>
                <a:gd name="f11" fmla="*/ f7 1 f9"/>
                <a:gd name="f12" fmla="*/ f10 f4 1"/>
                <a:gd name="f13" fmla="*/ f11 f4 1"/>
                <a:gd name="f14" fmla="*/ f11 f5 1"/>
                <a:gd name="f15" fmla="*/ f10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2" t="f15" r="f13" b="f14"/>
              <a:pathLst>
                <a:path w="21600" h="21600">
                  <a:moveTo>
                    <a:pt x="f2" y="f2"/>
                  </a:moveTo>
                  <a:lnTo>
                    <a:pt x="f3" y="f2"/>
                  </a:lnTo>
                  <a:lnTo>
                    <a:pt x="f3" y="f3"/>
                  </a:lnTo>
                  <a:lnTo>
                    <a:pt x="f2" y="f3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B3B3B3"/>
            </a:solidFill>
            <a:ln w="0" cap="flat">
              <a:solidFill>
                <a:srgbClr val="001E47"/>
              </a:solidFill>
              <a:prstDash val="solid"/>
              <a:miter/>
            </a:ln>
          </p:spPr>
          <p:txBody>
            <a:bodyPr vert="horz" wrap="none" lIns="119987" tIns="59993" rIns="119987" bIns="59993" anchor="ctr" anchorCtr="1" compatLnSpc="0">
              <a:noAutofit/>
            </a:bodyPr>
            <a:lstStyle/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ru-RU" sz="2400" b="0" i="0" u="none" strike="noStrike" kern="1200" cap="none" spc="0" baseline="0">
                  <a:solidFill>
                    <a:srgbClr val="131519"/>
                  </a:solidFill>
                  <a:uFillTx/>
                  <a:latin typeface="Arial" pitchFamily="18"/>
                  <a:ea typeface="Droid Sans Fallback" pitchFamily="2"/>
                  <a:cs typeface="Lohit Hindi" pitchFamily="2"/>
                </a:rPr>
                <a:t>Канальный</a:t>
              </a:r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2EE09F55-1226-51AE-95EC-781659EB7246}"/>
                </a:ext>
              </a:extLst>
            </p:cNvPr>
            <p:cNvSpPr/>
            <p:nvPr/>
          </p:nvSpPr>
          <p:spPr>
            <a:xfrm>
              <a:off x="4541477" y="6345268"/>
              <a:ext cx="2574941" cy="85831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600"/>
                <a:gd name="f4" fmla="*/ f0 1 21600"/>
                <a:gd name="f5" fmla="*/ f1 1 21600"/>
                <a:gd name="f6" fmla="val f2"/>
                <a:gd name="f7" fmla="val f3"/>
                <a:gd name="f8" fmla="+- f7 0 f6"/>
                <a:gd name="f9" fmla="*/ f8 1 21600"/>
                <a:gd name="f10" fmla="*/ f6 1 f9"/>
                <a:gd name="f11" fmla="*/ f7 1 f9"/>
                <a:gd name="f12" fmla="*/ f10 f4 1"/>
                <a:gd name="f13" fmla="*/ f11 f4 1"/>
                <a:gd name="f14" fmla="*/ f11 f5 1"/>
                <a:gd name="f15" fmla="*/ f10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2" t="f15" r="f13" b="f14"/>
              <a:pathLst>
                <a:path w="21600" h="21600">
                  <a:moveTo>
                    <a:pt x="f2" y="f2"/>
                  </a:moveTo>
                  <a:lnTo>
                    <a:pt x="f3" y="f2"/>
                  </a:lnTo>
                  <a:lnTo>
                    <a:pt x="f3" y="f3"/>
                  </a:lnTo>
                  <a:lnTo>
                    <a:pt x="f2" y="f3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B3B3B3"/>
            </a:solidFill>
            <a:ln w="0" cap="flat">
              <a:solidFill>
                <a:srgbClr val="001E47"/>
              </a:solidFill>
              <a:prstDash val="solid"/>
              <a:miter/>
            </a:ln>
          </p:spPr>
          <p:txBody>
            <a:bodyPr vert="horz" wrap="none" lIns="119987" tIns="59993" rIns="119987" bIns="59993" anchor="ctr" anchorCtr="1" compatLnSpc="0">
              <a:noAutofit/>
            </a:bodyPr>
            <a:lstStyle/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ru-RU" sz="2400" b="0" i="0" u="none" strike="noStrike" kern="1200" cap="none" spc="0" baseline="0">
                  <a:solidFill>
                    <a:srgbClr val="131519"/>
                  </a:solidFill>
                  <a:uFillTx/>
                  <a:latin typeface="Arial" pitchFamily="18"/>
                  <a:ea typeface="Droid Sans Fallback" pitchFamily="2"/>
                  <a:cs typeface="Lohit Hindi" pitchFamily="2"/>
                </a:rPr>
                <a:t>Физический</a:t>
              </a:r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7A85A5D4-686E-8ACA-9035-4DCD048EEFA6}"/>
                </a:ext>
              </a:extLst>
            </p:cNvPr>
            <p:cNvSpPr/>
            <p:nvPr/>
          </p:nvSpPr>
          <p:spPr>
            <a:xfrm>
              <a:off x="8500436" y="1221647"/>
              <a:ext cx="670072" cy="5779337"/>
            </a:xfrm>
            <a:custGeom>
              <a:avLst>
                <a:gd name="f0" fmla="val 16200"/>
                <a:gd name="f1" fmla="val 5400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val f4"/>
                <a:gd name="f10" fmla="val f5"/>
                <a:gd name="f11" fmla="pin 0 f1 10800"/>
                <a:gd name="f12" fmla="pin 0 f0 21600"/>
                <a:gd name="f13" fmla="+- f10 0 f9"/>
                <a:gd name="f14" fmla="val f11"/>
                <a:gd name="f15" fmla="val f12"/>
                <a:gd name="f16" fmla="*/ f11 f7 1"/>
                <a:gd name="f17" fmla="*/ f12 f8 1"/>
                <a:gd name="f18" fmla="*/ f13 1 21600"/>
                <a:gd name="f19" fmla="+- 21600 0 f14"/>
                <a:gd name="f20" fmla="+- 21600 0 f15"/>
                <a:gd name="f21" fmla="*/ f14 f7 1"/>
                <a:gd name="f22" fmla="*/ 0 f18 1"/>
                <a:gd name="f23" fmla="*/ f20 f14 1"/>
                <a:gd name="f24" fmla="*/ f19 f7 1"/>
                <a:gd name="f25" fmla="*/ f23 1 10800"/>
                <a:gd name="f26" fmla="*/ f22 1 f18"/>
                <a:gd name="f27" fmla="+- f15 f25 0"/>
                <a:gd name="f28" fmla="*/ f26 f8 1"/>
                <a:gd name="f29" fmla="*/ f27 f8 1"/>
              </a:gdLst>
              <a:ahLst>
                <a:ahXY gdRefX="f1" minX="f4" maxX="f6" gdRefY="f0" minY="f4" maxY="f5">
                  <a:pos x="f16" y="f1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8" r="f24" b="f29"/>
              <a:pathLst>
                <a:path w="21600" h="21600">
                  <a:moveTo>
                    <a:pt x="f14" y="f4"/>
                  </a:moveTo>
                  <a:lnTo>
                    <a:pt x="f14" y="f15"/>
                  </a:lnTo>
                  <a:lnTo>
                    <a:pt x="f4" y="f15"/>
                  </a:lnTo>
                  <a:lnTo>
                    <a:pt x="f6" y="f5"/>
                  </a:lnTo>
                  <a:lnTo>
                    <a:pt x="f5" y="f15"/>
                  </a:lnTo>
                  <a:lnTo>
                    <a:pt x="f19" y="f15"/>
                  </a:lnTo>
                  <a:lnTo>
                    <a:pt x="f19" y="f4"/>
                  </a:lnTo>
                  <a:close/>
                </a:path>
              </a:pathLst>
            </a:custGeom>
            <a:solidFill>
              <a:srgbClr val="FFFFFF"/>
            </a:solidFill>
            <a:ln w="0" cap="flat">
              <a:solidFill>
                <a:srgbClr val="001E47"/>
              </a:solidFill>
              <a:prstDash val="solid"/>
              <a:miter/>
            </a:ln>
          </p:spPr>
          <p:txBody>
            <a:bodyPr vert="horz" wrap="none" lIns="119987" tIns="59993" rIns="119987" bIns="59993" anchor="ctr" anchorCtr="1" compatLnSpc="0">
              <a:noAutofit/>
            </a:bodyPr>
            <a:lstStyle/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ru-RU" sz="2400" b="0" i="0" u="none" strike="noStrike" kern="1200" cap="none" spc="0" baseline="0">
                  <a:solidFill>
                    <a:srgbClr val="131519"/>
                  </a:solidFill>
                  <a:uFillTx/>
                  <a:latin typeface="Arial" pitchFamily="18"/>
                  <a:ea typeface="Droid Sans Fallback" pitchFamily="2"/>
                  <a:cs typeface="Lohit Hindi" pitchFamily="2"/>
                </a:rPr>
                <a:t>Передача</a:t>
              </a:r>
            </a:p>
          </p:txBody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F2D517D6-B2CF-76CC-0A2F-8B2937712266}"/>
                </a:ext>
              </a:extLst>
            </p:cNvPr>
            <p:cNvSpPr/>
            <p:nvPr/>
          </p:nvSpPr>
          <p:spPr>
            <a:xfrm>
              <a:off x="10553483" y="1221647"/>
              <a:ext cx="922894" cy="5789075"/>
            </a:xfrm>
            <a:custGeom>
              <a:avLst>
                <a:gd name="f0" fmla="val 5400"/>
                <a:gd name="f1" fmla="val 5400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val f4"/>
                <a:gd name="f10" fmla="val f5"/>
                <a:gd name="f11" fmla="pin 0 f1 10800"/>
                <a:gd name="f12" fmla="pin 0 f0 21600"/>
                <a:gd name="f13" fmla="+- f10 0 f9"/>
                <a:gd name="f14" fmla="val f11"/>
                <a:gd name="f15" fmla="val f12"/>
                <a:gd name="f16" fmla="*/ f11 f7 1"/>
                <a:gd name="f17" fmla="*/ f12 f8 1"/>
                <a:gd name="f18" fmla="*/ f13 1 21600"/>
                <a:gd name="f19" fmla="+- 21600 0 f14"/>
                <a:gd name="f20" fmla="*/ f15 f14 1"/>
                <a:gd name="f21" fmla="*/ f14 f7 1"/>
                <a:gd name="f22" fmla="*/ 21600 f18 1"/>
                <a:gd name="f23" fmla="*/ f20 1 10800"/>
                <a:gd name="f24" fmla="*/ f19 f7 1"/>
                <a:gd name="f25" fmla="+- f15 0 f23"/>
                <a:gd name="f26" fmla="*/ f22 1 f18"/>
                <a:gd name="f27" fmla="*/ f26 f8 1"/>
                <a:gd name="f28" fmla="*/ f25 f8 1"/>
              </a:gdLst>
              <a:ahLst>
                <a:ahXY gdRefX="f1" minX="f4" maxX="f6" gdRefY="f0" minY="f4" maxY="f5">
                  <a:pos x="f16" y="f1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8" r="f24" b="f27"/>
              <a:pathLst>
                <a:path w="21600" h="21600">
                  <a:moveTo>
                    <a:pt x="f14" y="f5"/>
                  </a:moveTo>
                  <a:lnTo>
                    <a:pt x="f14" y="f15"/>
                  </a:lnTo>
                  <a:lnTo>
                    <a:pt x="f4" y="f15"/>
                  </a:lnTo>
                  <a:lnTo>
                    <a:pt x="f6" y="f4"/>
                  </a:lnTo>
                  <a:lnTo>
                    <a:pt x="f5" y="f15"/>
                  </a:lnTo>
                  <a:lnTo>
                    <a:pt x="f19" y="f15"/>
                  </a:lnTo>
                  <a:lnTo>
                    <a:pt x="f19" y="f5"/>
                  </a:lnTo>
                  <a:close/>
                </a:path>
              </a:pathLst>
            </a:custGeom>
            <a:solidFill>
              <a:srgbClr val="CCCCCC"/>
            </a:solidFill>
            <a:ln w="0" cap="flat">
              <a:solidFill>
                <a:srgbClr val="001E47"/>
              </a:solidFill>
              <a:prstDash val="solid"/>
              <a:miter/>
            </a:ln>
          </p:spPr>
          <p:txBody>
            <a:bodyPr vert="horz" wrap="none" lIns="119987" tIns="59993" rIns="119987" bIns="59993" anchor="ctr" anchorCtr="1" compatLnSpc="0">
              <a:noAutofit/>
            </a:bodyPr>
            <a:lstStyle/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ru-RU" sz="2400" b="0" i="0" u="none" strike="noStrike" kern="1200" cap="none" spc="0" baseline="0">
                  <a:solidFill>
                    <a:srgbClr val="131519"/>
                  </a:solidFill>
                  <a:uFillTx/>
                  <a:latin typeface="Arial" pitchFamily="18"/>
                  <a:ea typeface="Droid Sans Fallback" pitchFamily="2"/>
                  <a:cs typeface="Lohit Hindi" pitchFamily="2"/>
                </a:rPr>
                <a:t>Прием</a:t>
              </a:r>
            </a:p>
          </p:txBody>
        </p:sp>
      </p:grpSp>
      <p:sp>
        <p:nvSpPr>
          <p:cNvPr id="13" name="Slide Number Placeholder 13">
            <a:extLst>
              <a:ext uri="{FF2B5EF4-FFF2-40B4-BE49-F238E27FC236}">
                <a16:creationId xmlns:a16="http://schemas.microsoft.com/office/drawing/2014/main" id="{B0F1E0F0-09B7-9ECE-9ADC-14315EDBFB5E}"/>
              </a:ext>
            </a:extLst>
          </p:cNvPr>
          <p:cNvSpPr txBox="1"/>
          <p:nvPr/>
        </p:nvSpPr>
        <p:spPr>
          <a:xfrm>
            <a:off x="11868738" y="6932587"/>
            <a:ext cx="1155984" cy="40248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09D6BC5-1D22-8445-A4EE-FC96EEE9125F}" type="slidenum">
              <a:t>4</a:t>
            </a:fld>
            <a:endParaRPr lang="ru-RU" sz="1323" b="0" i="0" u="none" strike="noStrike" kern="1200" cap="none" spc="0" baseline="0">
              <a:solidFill>
                <a:srgbClr val="131519"/>
              </a:solidFill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87660-5842-4731-5954-AF368C3AA2D0}"/>
              </a:ext>
            </a:extLst>
          </p:cNvPr>
          <p:cNvSpPr txBox="1">
            <a:spLocks noGrp="1"/>
          </p:cNvSpPr>
          <p:nvPr>
            <p:ph type="title" sz="quarter" idx="4294967295"/>
          </p:nvPr>
        </p:nvSpPr>
        <p:spPr>
          <a:xfrm>
            <a:off x="625102" y="627808"/>
            <a:ext cx="9789511" cy="88045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 defTabSz="1007933">
              <a:spcBef>
                <a:spcPts val="0"/>
              </a:spcBef>
            </a:pPr>
            <a:r>
              <a:rPr lang="ru-RU" sz="4000" b="1">
                <a:solidFill>
                  <a:srgbClr val="131519"/>
                </a:solidFill>
                <a:latin typeface="Arial"/>
              </a:rPr>
              <a:t>Горизонтальное взаимодействие</a:t>
            </a:r>
          </a:p>
        </p:txBody>
      </p:sp>
      <p:grpSp>
        <p:nvGrpSpPr>
          <p:cNvPr id="3" name="Group 33">
            <a:extLst>
              <a:ext uri="{FF2B5EF4-FFF2-40B4-BE49-F238E27FC236}">
                <a16:creationId xmlns:a16="http://schemas.microsoft.com/office/drawing/2014/main" id="{F908E53B-0A67-7A79-DC5A-6A8931879E6F}"/>
              </a:ext>
            </a:extLst>
          </p:cNvPr>
          <p:cNvGrpSpPr/>
          <p:nvPr/>
        </p:nvGrpSpPr>
        <p:grpSpPr>
          <a:xfrm>
            <a:off x="1704112" y="1817223"/>
            <a:ext cx="10575008" cy="5403217"/>
            <a:chOff x="1704112" y="1817223"/>
            <a:chExt cx="10575008" cy="5403217"/>
          </a:xfrm>
        </p:grpSpPr>
        <p:sp>
          <p:nvSpPr>
            <p:cNvPr id="4" name="Freeform 2">
              <a:extLst>
                <a:ext uri="{FF2B5EF4-FFF2-40B4-BE49-F238E27FC236}">
                  <a16:creationId xmlns:a16="http://schemas.microsoft.com/office/drawing/2014/main" id="{0F08CDDB-341C-65AE-11B7-41B63BD87B9F}"/>
                </a:ext>
              </a:extLst>
            </p:cNvPr>
            <p:cNvSpPr/>
            <p:nvPr/>
          </p:nvSpPr>
          <p:spPr>
            <a:xfrm>
              <a:off x="1704112" y="1817223"/>
              <a:ext cx="2319659" cy="77321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600"/>
                <a:gd name="f4" fmla="*/ f0 1 21600"/>
                <a:gd name="f5" fmla="*/ f1 1 21600"/>
                <a:gd name="f6" fmla="val f2"/>
                <a:gd name="f7" fmla="val f3"/>
                <a:gd name="f8" fmla="+- f7 0 f6"/>
                <a:gd name="f9" fmla="*/ f8 1 21600"/>
                <a:gd name="f10" fmla="*/ f6 1 f9"/>
                <a:gd name="f11" fmla="*/ f7 1 f9"/>
                <a:gd name="f12" fmla="*/ f10 f4 1"/>
                <a:gd name="f13" fmla="*/ f11 f4 1"/>
                <a:gd name="f14" fmla="*/ f11 f5 1"/>
                <a:gd name="f15" fmla="*/ f10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2" t="f15" r="f13" b="f14"/>
              <a:pathLst>
                <a:path w="21600" h="21600">
                  <a:moveTo>
                    <a:pt x="f2" y="f2"/>
                  </a:moveTo>
                  <a:lnTo>
                    <a:pt x="f3" y="f2"/>
                  </a:lnTo>
                  <a:lnTo>
                    <a:pt x="f3" y="f3"/>
                  </a:lnTo>
                  <a:lnTo>
                    <a:pt x="f2" y="f3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B3B3B3"/>
            </a:solidFill>
            <a:ln w="0" cap="flat">
              <a:solidFill>
                <a:srgbClr val="001E47"/>
              </a:solidFill>
              <a:prstDash val="solid"/>
              <a:miter/>
            </a:ln>
          </p:spPr>
          <p:txBody>
            <a:bodyPr vert="horz" wrap="none" lIns="119987" tIns="59993" rIns="119987" bIns="59993" anchor="ctr" anchorCtr="1" compatLnSpc="0">
              <a:noAutofit/>
            </a:bodyPr>
            <a:lstStyle/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ru-RU" sz="2000" b="0" i="0" u="none" strike="noStrike" kern="1200" cap="none" spc="0" baseline="0">
                  <a:solidFill>
                    <a:srgbClr val="131519"/>
                  </a:solidFill>
                  <a:uFillTx/>
                  <a:latin typeface="Arial" pitchFamily="18"/>
                  <a:ea typeface="Droid Sans Fallback" pitchFamily="2"/>
                  <a:cs typeface="Lohit Hindi" pitchFamily="2"/>
                </a:rPr>
                <a:t>Прикладной</a:t>
              </a:r>
            </a:p>
          </p:txBody>
        </p:sp>
        <p:sp>
          <p:nvSpPr>
            <p:cNvPr id="5" name="Freeform 3">
              <a:extLst>
                <a:ext uri="{FF2B5EF4-FFF2-40B4-BE49-F238E27FC236}">
                  <a16:creationId xmlns:a16="http://schemas.microsoft.com/office/drawing/2014/main" id="{CE654801-A065-3D14-8FD1-9C61642C4A6A}"/>
                </a:ext>
              </a:extLst>
            </p:cNvPr>
            <p:cNvSpPr/>
            <p:nvPr/>
          </p:nvSpPr>
          <p:spPr>
            <a:xfrm>
              <a:off x="1704112" y="2588895"/>
              <a:ext cx="2319659" cy="77321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600"/>
                <a:gd name="f4" fmla="*/ f0 1 21600"/>
                <a:gd name="f5" fmla="*/ f1 1 21600"/>
                <a:gd name="f6" fmla="val f2"/>
                <a:gd name="f7" fmla="val f3"/>
                <a:gd name="f8" fmla="+- f7 0 f6"/>
                <a:gd name="f9" fmla="*/ f8 1 21600"/>
                <a:gd name="f10" fmla="*/ f6 1 f9"/>
                <a:gd name="f11" fmla="*/ f7 1 f9"/>
                <a:gd name="f12" fmla="*/ f10 f4 1"/>
                <a:gd name="f13" fmla="*/ f11 f4 1"/>
                <a:gd name="f14" fmla="*/ f11 f5 1"/>
                <a:gd name="f15" fmla="*/ f10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2" t="f15" r="f13" b="f14"/>
              <a:pathLst>
                <a:path w="21600" h="21600">
                  <a:moveTo>
                    <a:pt x="f2" y="f2"/>
                  </a:moveTo>
                  <a:lnTo>
                    <a:pt x="f3" y="f2"/>
                  </a:lnTo>
                  <a:lnTo>
                    <a:pt x="f3" y="f3"/>
                  </a:lnTo>
                  <a:lnTo>
                    <a:pt x="f2" y="f3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B3B3B3"/>
            </a:solidFill>
            <a:ln w="0" cap="flat">
              <a:solidFill>
                <a:srgbClr val="001E47"/>
              </a:solidFill>
              <a:prstDash val="solid"/>
              <a:miter/>
            </a:ln>
          </p:spPr>
          <p:txBody>
            <a:bodyPr vert="horz" wrap="none" lIns="119987" tIns="59993" rIns="119987" bIns="59993" anchor="ctr" anchorCtr="1" compatLnSpc="0">
              <a:noAutofit/>
            </a:bodyPr>
            <a:lstStyle/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ru-RU" sz="2000" b="0" i="0" u="none" strike="noStrike" kern="1200" cap="none" spc="0" baseline="0">
                  <a:solidFill>
                    <a:srgbClr val="131519"/>
                  </a:solidFill>
                  <a:uFillTx/>
                  <a:latin typeface="Arial" pitchFamily="18"/>
                  <a:ea typeface="Droid Sans Fallback" pitchFamily="2"/>
                  <a:cs typeface="Lohit Hindi" pitchFamily="2"/>
                </a:rPr>
                <a:t>Представления</a:t>
              </a:r>
            </a:p>
          </p:txBody>
        </p:sp>
        <p:sp>
          <p:nvSpPr>
            <p:cNvPr id="6" name="Freeform 4">
              <a:extLst>
                <a:ext uri="{FF2B5EF4-FFF2-40B4-BE49-F238E27FC236}">
                  <a16:creationId xmlns:a16="http://schemas.microsoft.com/office/drawing/2014/main" id="{4490171A-AE51-ADE0-6619-458BC1FFF3BB}"/>
                </a:ext>
              </a:extLst>
            </p:cNvPr>
            <p:cNvSpPr/>
            <p:nvPr/>
          </p:nvSpPr>
          <p:spPr>
            <a:xfrm>
              <a:off x="1704112" y="3360557"/>
              <a:ext cx="2319659" cy="77321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600"/>
                <a:gd name="f4" fmla="*/ f0 1 21600"/>
                <a:gd name="f5" fmla="*/ f1 1 21600"/>
                <a:gd name="f6" fmla="val f2"/>
                <a:gd name="f7" fmla="val f3"/>
                <a:gd name="f8" fmla="+- f7 0 f6"/>
                <a:gd name="f9" fmla="*/ f8 1 21600"/>
                <a:gd name="f10" fmla="*/ f6 1 f9"/>
                <a:gd name="f11" fmla="*/ f7 1 f9"/>
                <a:gd name="f12" fmla="*/ f10 f4 1"/>
                <a:gd name="f13" fmla="*/ f11 f4 1"/>
                <a:gd name="f14" fmla="*/ f11 f5 1"/>
                <a:gd name="f15" fmla="*/ f10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2" t="f15" r="f13" b="f14"/>
              <a:pathLst>
                <a:path w="21600" h="21600">
                  <a:moveTo>
                    <a:pt x="f2" y="f2"/>
                  </a:moveTo>
                  <a:lnTo>
                    <a:pt x="f3" y="f2"/>
                  </a:lnTo>
                  <a:lnTo>
                    <a:pt x="f3" y="f3"/>
                  </a:lnTo>
                  <a:lnTo>
                    <a:pt x="f2" y="f3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B3B3B3"/>
            </a:solidFill>
            <a:ln w="0" cap="flat">
              <a:solidFill>
                <a:srgbClr val="001E47"/>
              </a:solidFill>
              <a:prstDash val="solid"/>
              <a:miter/>
            </a:ln>
          </p:spPr>
          <p:txBody>
            <a:bodyPr vert="horz" wrap="none" lIns="119987" tIns="59993" rIns="119987" bIns="59993" anchor="ctr" anchorCtr="1" compatLnSpc="0">
              <a:noAutofit/>
            </a:bodyPr>
            <a:lstStyle/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ru-RU" sz="2000" b="0" i="0" u="none" strike="noStrike" kern="1200" cap="none" spc="0" baseline="0">
                  <a:solidFill>
                    <a:srgbClr val="131519"/>
                  </a:solidFill>
                  <a:uFillTx/>
                  <a:latin typeface="Arial" pitchFamily="18"/>
                  <a:ea typeface="Droid Sans Fallback" pitchFamily="2"/>
                  <a:cs typeface="Lohit Hindi" pitchFamily="2"/>
                </a:rPr>
                <a:t>Сеансовый</a:t>
              </a:r>
            </a:p>
          </p:txBody>
        </p:sp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B88C2F42-87BA-1A40-5A83-078E98902A22}"/>
                </a:ext>
              </a:extLst>
            </p:cNvPr>
            <p:cNvSpPr/>
            <p:nvPr/>
          </p:nvSpPr>
          <p:spPr>
            <a:xfrm>
              <a:off x="1704112" y="4128561"/>
              <a:ext cx="2319659" cy="77321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600"/>
                <a:gd name="f4" fmla="*/ f0 1 21600"/>
                <a:gd name="f5" fmla="*/ f1 1 21600"/>
                <a:gd name="f6" fmla="val f2"/>
                <a:gd name="f7" fmla="val f3"/>
                <a:gd name="f8" fmla="+- f7 0 f6"/>
                <a:gd name="f9" fmla="*/ f8 1 21600"/>
                <a:gd name="f10" fmla="*/ f6 1 f9"/>
                <a:gd name="f11" fmla="*/ f7 1 f9"/>
                <a:gd name="f12" fmla="*/ f10 f4 1"/>
                <a:gd name="f13" fmla="*/ f11 f4 1"/>
                <a:gd name="f14" fmla="*/ f11 f5 1"/>
                <a:gd name="f15" fmla="*/ f10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2" t="f15" r="f13" b="f14"/>
              <a:pathLst>
                <a:path w="21600" h="21600">
                  <a:moveTo>
                    <a:pt x="f2" y="f2"/>
                  </a:moveTo>
                  <a:lnTo>
                    <a:pt x="f3" y="f2"/>
                  </a:lnTo>
                  <a:lnTo>
                    <a:pt x="f3" y="f3"/>
                  </a:lnTo>
                  <a:lnTo>
                    <a:pt x="f2" y="f3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B3B3B3"/>
            </a:solidFill>
            <a:ln w="0" cap="flat">
              <a:solidFill>
                <a:srgbClr val="001E47"/>
              </a:solidFill>
              <a:prstDash val="solid"/>
              <a:miter/>
            </a:ln>
          </p:spPr>
          <p:txBody>
            <a:bodyPr vert="horz" wrap="none" lIns="119987" tIns="59993" rIns="119987" bIns="59993" anchor="ctr" anchorCtr="1" compatLnSpc="0">
              <a:noAutofit/>
            </a:bodyPr>
            <a:lstStyle/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ru-RU" sz="2000" b="0" i="0" u="none" strike="noStrike" kern="1200" cap="none" spc="0" baseline="0">
                  <a:solidFill>
                    <a:srgbClr val="131519"/>
                  </a:solidFill>
                  <a:uFillTx/>
                  <a:latin typeface="Arial" pitchFamily="18"/>
                  <a:ea typeface="Droid Sans Fallback" pitchFamily="2"/>
                  <a:cs typeface="Lohit Hindi" pitchFamily="2"/>
                </a:rPr>
                <a:t>Транспортный</a:t>
              </a:r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0E1078F8-39A4-49E6-4EA0-1172159E7F05}"/>
                </a:ext>
              </a:extLst>
            </p:cNvPr>
            <p:cNvSpPr/>
            <p:nvPr/>
          </p:nvSpPr>
          <p:spPr>
            <a:xfrm>
              <a:off x="1704112" y="4901449"/>
              <a:ext cx="2319659" cy="77321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600"/>
                <a:gd name="f4" fmla="*/ f0 1 21600"/>
                <a:gd name="f5" fmla="*/ f1 1 21600"/>
                <a:gd name="f6" fmla="val f2"/>
                <a:gd name="f7" fmla="val f3"/>
                <a:gd name="f8" fmla="+- f7 0 f6"/>
                <a:gd name="f9" fmla="*/ f8 1 21600"/>
                <a:gd name="f10" fmla="*/ f6 1 f9"/>
                <a:gd name="f11" fmla="*/ f7 1 f9"/>
                <a:gd name="f12" fmla="*/ f10 f4 1"/>
                <a:gd name="f13" fmla="*/ f11 f4 1"/>
                <a:gd name="f14" fmla="*/ f11 f5 1"/>
                <a:gd name="f15" fmla="*/ f10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2" t="f15" r="f13" b="f14"/>
              <a:pathLst>
                <a:path w="21600" h="21600">
                  <a:moveTo>
                    <a:pt x="f2" y="f2"/>
                  </a:moveTo>
                  <a:lnTo>
                    <a:pt x="f3" y="f2"/>
                  </a:lnTo>
                  <a:lnTo>
                    <a:pt x="f3" y="f3"/>
                  </a:lnTo>
                  <a:lnTo>
                    <a:pt x="f2" y="f3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B3B3B3"/>
            </a:solidFill>
            <a:ln w="0" cap="flat">
              <a:solidFill>
                <a:srgbClr val="001E47"/>
              </a:solidFill>
              <a:prstDash val="solid"/>
              <a:miter/>
            </a:ln>
          </p:spPr>
          <p:txBody>
            <a:bodyPr vert="horz" wrap="none" lIns="119987" tIns="59993" rIns="119987" bIns="59993" anchor="ctr" anchorCtr="1" compatLnSpc="0">
              <a:noAutofit/>
            </a:bodyPr>
            <a:lstStyle/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ru-RU" sz="2000" b="0" i="0" u="none" strike="noStrike" kern="1200" cap="none" spc="0" baseline="0">
                  <a:solidFill>
                    <a:srgbClr val="131519"/>
                  </a:solidFill>
                  <a:uFillTx/>
                  <a:latin typeface="Arial" pitchFamily="18"/>
                  <a:ea typeface="Droid Sans Fallback" pitchFamily="2"/>
                  <a:cs typeface="Lohit Hindi" pitchFamily="2"/>
                </a:rPr>
                <a:t>Сетевой</a:t>
              </a:r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511BB771-18BF-E1FE-D24F-1E7DF148CFC9}"/>
                </a:ext>
              </a:extLst>
            </p:cNvPr>
            <p:cNvSpPr/>
            <p:nvPr/>
          </p:nvSpPr>
          <p:spPr>
            <a:xfrm>
              <a:off x="1704112" y="5674336"/>
              <a:ext cx="2319659" cy="77321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600"/>
                <a:gd name="f4" fmla="*/ f0 1 21600"/>
                <a:gd name="f5" fmla="*/ f1 1 21600"/>
                <a:gd name="f6" fmla="val f2"/>
                <a:gd name="f7" fmla="val f3"/>
                <a:gd name="f8" fmla="+- f7 0 f6"/>
                <a:gd name="f9" fmla="*/ f8 1 21600"/>
                <a:gd name="f10" fmla="*/ f6 1 f9"/>
                <a:gd name="f11" fmla="*/ f7 1 f9"/>
                <a:gd name="f12" fmla="*/ f10 f4 1"/>
                <a:gd name="f13" fmla="*/ f11 f4 1"/>
                <a:gd name="f14" fmla="*/ f11 f5 1"/>
                <a:gd name="f15" fmla="*/ f10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2" t="f15" r="f13" b="f14"/>
              <a:pathLst>
                <a:path w="21600" h="21600">
                  <a:moveTo>
                    <a:pt x="f2" y="f2"/>
                  </a:moveTo>
                  <a:lnTo>
                    <a:pt x="f3" y="f2"/>
                  </a:lnTo>
                  <a:lnTo>
                    <a:pt x="f3" y="f3"/>
                  </a:lnTo>
                  <a:lnTo>
                    <a:pt x="f2" y="f3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B3B3B3"/>
            </a:solidFill>
            <a:ln w="0" cap="flat">
              <a:solidFill>
                <a:srgbClr val="001E47"/>
              </a:solidFill>
              <a:prstDash val="solid"/>
              <a:miter/>
            </a:ln>
          </p:spPr>
          <p:txBody>
            <a:bodyPr vert="horz" wrap="none" lIns="119987" tIns="59993" rIns="119987" bIns="59993" anchor="ctr" anchorCtr="1" compatLnSpc="0">
              <a:noAutofit/>
            </a:bodyPr>
            <a:lstStyle/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ru-RU" sz="2000" b="0" i="0" u="none" strike="noStrike" kern="1200" cap="none" spc="0" baseline="0">
                  <a:solidFill>
                    <a:srgbClr val="131519"/>
                  </a:solidFill>
                  <a:uFillTx/>
                  <a:latin typeface="Arial" pitchFamily="18"/>
                  <a:ea typeface="Droid Sans Fallback" pitchFamily="2"/>
                  <a:cs typeface="Lohit Hindi" pitchFamily="2"/>
                </a:rPr>
                <a:t>Канальный</a:t>
              </a:r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09007F6E-B835-BA7D-3005-E6BC6619C760}"/>
                </a:ext>
              </a:extLst>
            </p:cNvPr>
            <p:cNvSpPr/>
            <p:nvPr/>
          </p:nvSpPr>
          <p:spPr>
            <a:xfrm>
              <a:off x="1704112" y="6447224"/>
              <a:ext cx="2319659" cy="77321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600"/>
                <a:gd name="f4" fmla="*/ f0 1 21600"/>
                <a:gd name="f5" fmla="*/ f1 1 21600"/>
                <a:gd name="f6" fmla="val f2"/>
                <a:gd name="f7" fmla="val f3"/>
                <a:gd name="f8" fmla="+- f7 0 f6"/>
                <a:gd name="f9" fmla="*/ f8 1 21600"/>
                <a:gd name="f10" fmla="*/ f6 1 f9"/>
                <a:gd name="f11" fmla="*/ f7 1 f9"/>
                <a:gd name="f12" fmla="*/ f10 f4 1"/>
                <a:gd name="f13" fmla="*/ f11 f4 1"/>
                <a:gd name="f14" fmla="*/ f11 f5 1"/>
                <a:gd name="f15" fmla="*/ f10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2" t="f15" r="f13" b="f14"/>
              <a:pathLst>
                <a:path w="21600" h="21600">
                  <a:moveTo>
                    <a:pt x="f2" y="f2"/>
                  </a:moveTo>
                  <a:lnTo>
                    <a:pt x="f3" y="f2"/>
                  </a:lnTo>
                  <a:lnTo>
                    <a:pt x="f3" y="f3"/>
                  </a:lnTo>
                  <a:lnTo>
                    <a:pt x="f2" y="f3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B3B3B3"/>
            </a:solidFill>
            <a:ln w="0" cap="flat">
              <a:solidFill>
                <a:srgbClr val="3465AF"/>
              </a:solidFill>
              <a:prstDash val="solid"/>
              <a:miter/>
            </a:ln>
          </p:spPr>
          <p:txBody>
            <a:bodyPr vert="horz" wrap="none" lIns="119987" tIns="59993" rIns="119987" bIns="59993" anchor="ctr" anchorCtr="1" compatLnSpc="0">
              <a:noAutofit/>
            </a:bodyPr>
            <a:lstStyle/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ru-RU" sz="2000" b="0" i="0" u="none" strike="noStrike" kern="1200" cap="none" spc="0" baseline="0">
                  <a:solidFill>
                    <a:srgbClr val="131519"/>
                  </a:solidFill>
                  <a:uFillTx/>
                  <a:latin typeface="Arial" pitchFamily="18"/>
                  <a:ea typeface="Droid Sans Fallback" pitchFamily="2"/>
                  <a:cs typeface="Lohit Hindi" pitchFamily="2"/>
                </a:rPr>
                <a:t>Физический</a:t>
              </a:r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C0BDD1FD-11E6-582A-73B8-626F3EA7DDF3}"/>
                </a:ext>
              </a:extLst>
            </p:cNvPr>
            <p:cNvSpPr/>
            <p:nvPr/>
          </p:nvSpPr>
          <p:spPr>
            <a:xfrm>
              <a:off x="9959461" y="1817223"/>
              <a:ext cx="2319659" cy="77321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600"/>
                <a:gd name="f4" fmla="*/ f0 1 21600"/>
                <a:gd name="f5" fmla="*/ f1 1 21600"/>
                <a:gd name="f6" fmla="val f2"/>
                <a:gd name="f7" fmla="val f3"/>
                <a:gd name="f8" fmla="+- f7 0 f6"/>
                <a:gd name="f9" fmla="*/ f8 1 21600"/>
                <a:gd name="f10" fmla="*/ f6 1 f9"/>
                <a:gd name="f11" fmla="*/ f7 1 f9"/>
                <a:gd name="f12" fmla="*/ f10 f4 1"/>
                <a:gd name="f13" fmla="*/ f11 f4 1"/>
                <a:gd name="f14" fmla="*/ f11 f5 1"/>
                <a:gd name="f15" fmla="*/ f10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2" t="f15" r="f13" b="f14"/>
              <a:pathLst>
                <a:path w="21600" h="21600">
                  <a:moveTo>
                    <a:pt x="f2" y="f2"/>
                  </a:moveTo>
                  <a:lnTo>
                    <a:pt x="f3" y="f2"/>
                  </a:lnTo>
                  <a:lnTo>
                    <a:pt x="f3" y="f3"/>
                  </a:lnTo>
                  <a:lnTo>
                    <a:pt x="f2" y="f3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B3B3B3"/>
            </a:solidFill>
            <a:ln w="0" cap="flat">
              <a:solidFill>
                <a:srgbClr val="001E47"/>
              </a:solidFill>
              <a:prstDash val="solid"/>
              <a:miter/>
            </a:ln>
          </p:spPr>
          <p:txBody>
            <a:bodyPr vert="horz" wrap="none" lIns="119987" tIns="59993" rIns="119987" bIns="59993" anchor="ctr" anchorCtr="1" compatLnSpc="0">
              <a:noAutofit/>
            </a:bodyPr>
            <a:lstStyle/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ru-RU" sz="2000" b="0" i="0" u="none" strike="noStrike" kern="1200" cap="none" spc="0" baseline="0">
                  <a:solidFill>
                    <a:srgbClr val="131519"/>
                  </a:solidFill>
                  <a:uFillTx/>
                  <a:latin typeface="Arial" pitchFamily="18"/>
                  <a:ea typeface="Droid Sans Fallback" pitchFamily="2"/>
                  <a:cs typeface="Lohit Hindi" pitchFamily="2"/>
                </a:rPr>
                <a:t>Прикладной</a:t>
              </a:r>
            </a:p>
          </p:txBody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6B862485-C6D2-F7D4-E913-D540D7938DB0}"/>
                </a:ext>
              </a:extLst>
            </p:cNvPr>
            <p:cNvSpPr/>
            <p:nvPr/>
          </p:nvSpPr>
          <p:spPr>
            <a:xfrm>
              <a:off x="9959461" y="2588895"/>
              <a:ext cx="2319659" cy="77321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600"/>
                <a:gd name="f4" fmla="*/ f0 1 21600"/>
                <a:gd name="f5" fmla="*/ f1 1 21600"/>
                <a:gd name="f6" fmla="val f2"/>
                <a:gd name="f7" fmla="val f3"/>
                <a:gd name="f8" fmla="+- f7 0 f6"/>
                <a:gd name="f9" fmla="*/ f8 1 21600"/>
                <a:gd name="f10" fmla="*/ f6 1 f9"/>
                <a:gd name="f11" fmla="*/ f7 1 f9"/>
                <a:gd name="f12" fmla="*/ f10 f4 1"/>
                <a:gd name="f13" fmla="*/ f11 f4 1"/>
                <a:gd name="f14" fmla="*/ f11 f5 1"/>
                <a:gd name="f15" fmla="*/ f10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2" t="f15" r="f13" b="f14"/>
              <a:pathLst>
                <a:path w="21600" h="21600">
                  <a:moveTo>
                    <a:pt x="f2" y="f2"/>
                  </a:moveTo>
                  <a:lnTo>
                    <a:pt x="f3" y="f2"/>
                  </a:lnTo>
                  <a:lnTo>
                    <a:pt x="f3" y="f3"/>
                  </a:lnTo>
                  <a:lnTo>
                    <a:pt x="f2" y="f3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B3B3B3"/>
            </a:solidFill>
            <a:ln w="0" cap="flat">
              <a:solidFill>
                <a:srgbClr val="001E47"/>
              </a:solidFill>
              <a:prstDash val="solid"/>
              <a:miter/>
            </a:ln>
          </p:spPr>
          <p:txBody>
            <a:bodyPr vert="horz" wrap="none" lIns="119987" tIns="59993" rIns="119987" bIns="59993" anchor="ctr" anchorCtr="1" compatLnSpc="0">
              <a:noAutofit/>
            </a:bodyPr>
            <a:lstStyle/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ru-RU" sz="2000" b="0" i="0" u="none" strike="noStrike" kern="1200" cap="none" spc="0" baseline="0">
                  <a:solidFill>
                    <a:srgbClr val="131519"/>
                  </a:solidFill>
                  <a:uFillTx/>
                  <a:latin typeface="Arial" pitchFamily="18"/>
                  <a:ea typeface="Droid Sans Fallback" pitchFamily="2"/>
                  <a:cs typeface="Lohit Hindi" pitchFamily="2"/>
                </a:rPr>
                <a:t>Представления</a:t>
              </a:r>
            </a:p>
          </p:txBody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B91FCAED-8849-94AD-51E3-532BF05792BD}"/>
                </a:ext>
              </a:extLst>
            </p:cNvPr>
            <p:cNvSpPr/>
            <p:nvPr/>
          </p:nvSpPr>
          <p:spPr>
            <a:xfrm>
              <a:off x="9959461" y="3360557"/>
              <a:ext cx="2319659" cy="77321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600"/>
                <a:gd name="f4" fmla="*/ f0 1 21600"/>
                <a:gd name="f5" fmla="*/ f1 1 21600"/>
                <a:gd name="f6" fmla="val f2"/>
                <a:gd name="f7" fmla="val f3"/>
                <a:gd name="f8" fmla="+- f7 0 f6"/>
                <a:gd name="f9" fmla="*/ f8 1 21600"/>
                <a:gd name="f10" fmla="*/ f6 1 f9"/>
                <a:gd name="f11" fmla="*/ f7 1 f9"/>
                <a:gd name="f12" fmla="*/ f10 f4 1"/>
                <a:gd name="f13" fmla="*/ f11 f4 1"/>
                <a:gd name="f14" fmla="*/ f11 f5 1"/>
                <a:gd name="f15" fmla="*/ f10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2" t="f15" r="f13" b="f14"/>
              <a:pathLst>
                <a:path w="21600" h="21600">
                  <a:moveTo>
                    <a:pt x="f2" y="f2"/>
                  </a:moveTo>
                  <a:lnTo>
                    <a:pt x="f3" y="f2"/>
                  </a:lnTo>
                  <a:lnTo>
                    <a:pt x="f3" y="f3"/>
                  </a:lnTo>
                  <a:lnTo>
                    <a:pt x="f2" y="f3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B3B3B3"/>
            </a:solidFill>
            <a:ln w="0" cap="flat">
              <a:solidFill>
                <a:srgbClr val="001E47"/>
              </a:solidFill>
              <a:prstDash val="solid"/>
              <a:miter/>
            </a:ln>
          </p:spPr>
          <p:txBody>
            <a:bodyPr vert="horz" wrap="none" lIns="119987" tIns="59993" rIns="119987" bIns="59993" anchor="ctr" anchorCtr="1" compatLnSpc="0">
              <a:noAutofit/>
            </a:bodyPr>
            <a:lstStyle/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ru-RU" sz="2000" b="0" i="0" u="none" strike="noStrike" kern="1200" cap="none" spc="0" baseline="0">
                  <a:solidFill>
                    <a:srgbClr val="131519"/>
                  </a:solidFill>
                  <a:uFillTx/>
                  <a:latin typeface="Arial" pitchFamily="18"/>
                  <a:ea typeface="Droid Sans Fallback" pitchFamily="2"/>
                  <a:cs typeface="Lohit Hindi" pitchFamily="2"/>
                </a:rPr>
                <a:t>Сеансовый</a:t>
              </a:r>
            </a:p>
          </p:txBody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7643C904-5598-BB07-5EF8-F7A724E5A41D}"/>
                </a:ext>
              </a:extLst>
            </p:cNvPr>
            <p:cNvSpPr/>
            <p:nvPr/>
          </p:nvSpPr>
          <p:spPr>
            <a:xfrm>
              <a:off x="9959461" y="4128561"/>
              <a:ext cx="2319659" cy="77321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600"/>
                <a:gd name="f4" fmla="*/ f0 1 21600"/>
                <a:gd name="f5" fmla="*/ f1 1 21600"/>
                <a:gd name="f6" fmla="val f2"/>
                <a:gd name="f7" fmla="val f3"/>
                <a:gd name="f8" fmla="+- f7 0 f6"/>
                <a:gd name="f9" fmla="*/ f8 1 21600"/>
                <a:gd name="f10" fmla="*/ f6 1 f9"/>
                <a:gd name="f11" fmla="*/ f7 1 f9"/>
                <a:gd name="f12" fmla="*/ f10 f4 1"/>
                <a:gd name="f13" fmla="*/ f11 f4 1"/>
                <a:gd name="f14" fmla="*/ f11 f5 1"/>
                <a:gd name="f15" fmla="*/ f10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2" t="f15" r="f13" b="f14"/>
              <a:pathLst>
                <a:path w="21600" h="21600">
                  <a:moveTo>
                    <a:pt x="f2" y="f2"/>
                  </a:moveTo>
                  <a:lnTo>
                    <a:pt x="f3" y="f2"/>
                  </a:lnTo>
                  <a:lnTo>
                    <a:pt x="f3" y="f3"/>
                  </a:lnTo>
                  <a:lnTo>
                    <a:pt x="f2" y="f3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B3B3B3"/>
            </a:solidFill>
            <a:ln w="0" cap="flat">
              <a:solidFill>
                <a:srgbClr val="001E47"/>
              </a:solidFill>
              <a:prstDash val="solid"/>
              <a:miter/>
            </a:ln>
          </p:spPr>
          <p:txBody>
            <a:bodyPr vert="horz" wrap="none" lIns="119987" tIns="59993" rIns="119987" bIns="59993" anchor="ctr" anchorCtr="1" compatLnSpc="0">
              <a:noAutofit/>
            </a:bodyPr>
            <a:lstStyle/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ru-RU" sz="2000" b="0" i="0" u="none" strike="noStrike" kern="1200" cap="none" spc="0" baseline="0">
                  <a:solidFill>
                    <a:srgbClr val="131519"/>
                  </a:solidFill>
                  <a:uFillTx/>
                  <a:latin typeface="Arial" pitchFamily="18"/>
                  <a:ea typeface="Droid Sans Fallback" pitchFamily="2"/>
                  <a:cs typeface="Lohit Hindi" pitchFamily="2"/>
                </a:rPr>
                <a:t>Транспортный</a:t>
              </a:r>
            </a:p>
          </p:txBody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9228B866-F76C-DA13-2E81-0BBF3E52E4B7}"/>
                </a:ext>
              </a:extLst>
            </p:cNvPr>
            <p:cNvSpPr/>
            <p:nvPr/>
          </p:nvSpPr>
          <p:spPr>
            <a:xfrm>
              <a:off x="9959461" y="4901449"/>
              <a:ext cx="2319659" cy="77321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600"/>
                <a:gd name="f4" fmla="*/ f0 1 21600"/>
                <a:gd name="f5" fmla="*/ f1 1 21600"/>
                <a:gd name="f6" fmla="val f2"/>
                <a:gd name="f7" fmla="val f3"/>
                <a:gd name="f8" fmla="+- f7 0 f6"/>
                <a:gd name="f9" fmla="*/ f8 1 21600"/>
                <a:gd name="f10" fmla="*/ f6 1 f9"/>
                <a:gd name="f11" fmla="*/ f7 1 f9"/>
                <a:gd name="f12" fmla="*/ f10 f4 1"/>
                <a:gd name="f13" fmla="*/ f11 f4 1"/>
                <a:gd name="f14" fmla="*/ f11 f5 1"/>
                <a:gd name="f15" fmla="*/ f10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2" t="f15" r="f13" b="f14"/>
              <a:pathLst>
                <a:path w="21600" h="21600">
                  <a:moveTo>
                    <a:pt x="f2" y="f2"/>
                  </a:moveTo>
                  <a:lnTo>
                    <a:pt x="f3" y="f2"/>
                  </a:lnTo>
                  <a:lnTo>
                    <a:pt x="f3" y="f3"/>
                  </a:lnTo>
                  <a:lnTo>
                    <a:pt x="f2" y="f3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B3B3B3"/>
            </a:solidFill>
            <a:ln w="0" cap="flat">
              <a:solidFill>
                <a:srgbClr val="001E47"/>
              </a:solidFill>
              <a:prstDash val="solid"/>
              <a:miter/>
            </a:ln>
          </p:spPr>
          <p:txBody>
            <a:bodyPr vert="horz" wrap="none" lIns="119987" tIns="59993" rIns="119987" bIns="59993" anchor="ctr" anchorCtr="1" compatLnSpc="0">
              <a:noAutofit/>
            </a:bodyPr>
            <a:lstStyle/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ru-RU" sz="2000" b="0" i="0" u="none" strike="noStrike" kern="1200" cap="none" spc="0" baseline="0">
                  <a:solidFill>
                    <a:srgbClr val="131519"/>
                  </a:solidFill>
                  <a:uFillTx/>
                  <a:latin typeface="Arial" pitchFamily="18"/>
                  <a:ea typeface="Droid Sans Fallback" pitchFamily="2"/>
                  <a:cs typeface="Lohit Hindi" pitchFamily="2"/>
                </a:rPr>
                <a:t>Сетевой</a:t>
              </a:r>
            </a:p>
          </p:txBody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940EA008-ED3E-D7B5-7516-FA2AED5A239D}"/>
                </a:ext>
              </a:extLst>
            </p:cNvPr>
            <p:cNvSpPr/>
            <p:nvPr/>
          </p:nvSpPr>
          <p:spPr>
            <a:xfrm>
              <a:off x="9959461" y="5674336"/>
              <a:ext cx="2319659" cy="77321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600"/>
                <a:gd name="f4" fmla="*/ f0 1 21600"/>
                <a:gd name="f5" fmla="*/ f1 1 21600"/>
                <a:gd name="f6" fmla="val f2"/>
                <a:gd name="f7" fmla="val f3"/>
                <a:gd name="f8" fmla="+- f7 0 f6"/>
                <a:gd name="f9" fmla="*/ f8 1 21600"/>
                <a:gd name="f10" fmla="*/ f6 1 f9"/>
                <a:gd name="f11" fmla="*/ f7 1 f9"/>
                <a:gd name="f12" fmla="*/ f10 f4 1"/>
                <a:gd name="f13" fmla="*/ f11 f4 1"/>
                <a:gd name="f14" fmla="*/ f11 f5 1"/>
                <a:gd name="f15" fmla="*/ f10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2" t="f15" r="f13" b="f14"/>
              <a:pathLst>
                <a:path w="21600" h="21600">
                  <a:moveTo>
                    <a:pt x="f2" y="f2"/>
                  </a:moveTo>
                  <a:lnTo>
                    <a:pt x="f3" y="f2"/>
                  </a:lnTo>
                  <a:lnTo>
                    <a:pt x="f3" y="f3"/>
                  </a:lnTo>
                  <a:lnTo>
                    <a:pt x="f2" y="f3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B3B3B3"/>
            </a:solidFill>
            <a:ln w="0" cap="flat">
              <a:solidFill>
                <a:srgbClr val="001E47"/>
              </a:solidFill>
              <a:prstDash val="solid"/>
              <a:miter/>
            </a:ln>
          </p:spPr>
          <p:txBody>
            <a:bodyPr vert="horz" wrap="none" lIns="119987" tIns="59993" rIns="119987" bIns="59993" anchor="ctr" anchorCtr="1" compatLnSpc="0">
              <a:noAutofit/>
            </a:bodyPr>
            <a:lstStyle/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ru-RU" sz="2000" b="0" i="0" u="none" strike="noStrike" kern="1200" cap="none" spc="0" baseline="0">
                  <a:solidFill>
                    <a:srgbClr val="131519"/>
                  </a:solidFill>
                  <a:uFillTx/>
                  <a:latin typeface="Arial" pitchFamily="18"/>
                  <a:ea typeface="Droid Sans Fallback" pitchFamily="2"/>
                  <a:cs typeface="Lohit Hindi" pitchFamily="2"/>
                </a:rPr>
                <a:t>Канальный</a:t>
              </a:r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E3C77CF8-600B-AA8A-06C6-204059657FBF}"/>
                </a:ext>
              </a:extLst>
            </p:cNvPr>
            <p:cNvSpPr/>
            <p:nvPr/>
          </p:nvSpPr>
          <p:spPr>
            <a:xfrm>
              <a:off x="9959461" y="6447224"/>
              <a:ext cx="2319659" cy="77321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600"/>
                <a:gd name="f4" fmla="*/ f0 1 21600"/>
                <a:gd name="f5" fmla="*/ f1 1 21600"/>
                <a:gd name="f6" fmla="val f2"/>
                <a:gd name="f7" fmla="val f3"/>
                <a:gd name="f8" fmla="+- f7 0 f6"/>
                <a:gd name="f9" fmla="*/ f8 1 21600"/>
                <a:gd name="f10" fmla="*/ f6 1 f9"/>
                <a:gd name="f11" fmla="*/ f7 1 f9"/>
                <a:gd name="f12" fmla="*/ f10 f4 1"/>
                <a:gd name="f13" fmla="*/ f11 f4 1"/>
                <a:gd name="f14" fmla="*/ f11 f5 1"/>
                <a:gd name="f15" fmla="*/ f10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2" t="f15" r="f13" b="f14"/>
              <a:pathLst>
                <a:path w="21600" h="21600">
                  <a:moveTo>
                    <a:pt x="f2" y="f2"/>
                  </a:moveTo>
                  <a:lnTo>
                    <a:pt x="f3" y="f2"/>
                  </a:lnTo>
                  <a:lnTo>
                    <a:pt x="f3" y="f3"/>
                  </a:lnTo>
                  <a:lnTo>
                    <a:pt x="f2" y="f3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B3B3B3"/>
            </a:solidFill>
            <a:ln w="0" cap="flat">
              <a:solidFill>
                <a:srgbClr val="001E47"/>
              </a:solidFill>
              <a:prstDash val="solid"/>
              <a:miter/>
            </a:ln>
          </p:spPr>
          <p:txBody>
            <a:bodyPr vert="horz" wrap="none" lIns="119987" tIns="59993" rIns="119987" bIns="59993" anchor="ctr" anchorCtr="1" compatLnSpc="0">
              <a:noAutofit/>
            </a:bodyPr>
            <a:lstStyle/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ru-RU" sz="2000" b="0" i="0" u="none" strike="noStrike" kern="1200" cap="none" spc="0" baseline="0">
                  <a:solidFill>
                    <a:srgbClr val="131519"/>
                  </a:solidFill>
                  <a:uFillTx/>
                  <a:latin typeface="Arial" pitchFamily="18"/>
                  <a:ea typeface="Droid Sans Fallback" pitchFamily="2"/>
                  <a:cs typeface="Lohit Hindi" pitchFamily="2"/>
                </a:rPr>
                <a:t>Физический</a:t>
              </a:r>
            </a:p>
          </p:txBody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6430FA07-011C-4AB9-A529-A92CAEB92F25}"/>
                </a:ext>
              </a:extLst>
            </p:cNvPr>
            <p:cNvSpPr/>
            <p:nvPr/>
          </p:nvSpPr>
          <p:spPr>
            <a:xfrm>
              <a:off x="5519857" y="2722031"/>
              <a:ext cx="3015554" cy="463929"/>
            </a:xfrm>
            <a:custGeom>
              <a:avLst>
                <a:gd name="f0" fmla="val 4300"/>
                <a:gd name="f1" fmla="val 5400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0 10800"/>
                <a:gd name="f10" fmla="pin 0 f1 10800"/>
                <a:gd name="f11" fmla="val f9"/>
                <a:gd name="f12" fmla="val f10"/>
                <a:gd name="f13" fmla="*/ f9 f7 1"/>
                <a:gd name="f14" fmla="*/ f10 f8 1"/>
                <a:gd name="f15" fmla="+- 21600 0 f11"/>
                <a:gd name="f16" fmla="+- 21600 0 f12"/>
                <a:gd name="f17" fmla="+- 10800 0 f12"/>
                <a:gd name="f18" fmla="*/ f12 f8 1"/>
                <a:gd name="f19" fmla="*/ f11 f17 1"/>
                <a:gd name="f20" fmla="*/ f16 f8 1"/>
                <a:gd name="f21" fmla="*/ f19 1 10800"/>
                <a:gd name="f22" fmla="+- 21600 0 f21"/>
                <a:gd name="f23" fmla="*/ f21 f7 1"/>
                <a:gd name="f24" fmla="*/ f22 f7 1"/>
              </a:gdLst>
              <a:ahLst>
                <a:ahXY gdRefX="f0" minX="f4" maxX="f6" gdRefY="f1" minY="f4" maxY="f6">
                  <a:pos x="f13" y="f14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3" t="f18" r="f24" b="f20"/>
              <a:pathLst>
                <a:path w="21600" h="21600">
                  <a:moveTo>
                    <a:pt x="f4" y="f6"/>
                  </a:moveTo>
                  <a:lnTo>
                    <a:pt x="f11" y="f4"/>
                  </a:lnTo>
                  <a:lnTo>
                    <a:pt x="f11" y="f12"/>
                  </a:lnTo>
                  <a:lnTo>
                    <a:pt x="f15" y="f12"/>
                  </a:lnTo>
                  <a:lnTo>
                    <a:pt x="f15" y="f4"/>
                  </a:lnTo>
                  <a:lnTo>
                    <a:pt x="f5" y="f6"/>
                  </a:lnTo>
                  <a:lnTo>
                    <a:pt x="f15" y="f5"/>
                  </a:lnTo>
                  <a:lnTo>
                    <a:pt x="f15" y="f16"/>
                  </a:lnTo>
                  <a:lnTo>
                    <a:pt x="f11" y="f16"/>
                  </a:lnTo>
                  <a:lnTo>
                    <a:pt x="f11" y="f5"/>
                  </a:lnTo>
                  <a:close/>
                </a:path>
              </a:pathLst>
            </a:custGeom>
            <a:solidFill>
              <a:srgbClr val="001E47"/>
            </a:solidFill>
            <a:ln cap="flat">
              <a:noFill/>
              <a:prstDash val="solid"/>
            </a:ln>
          </p:spPr>
          <p:txBody>
            <a:bodyPr vert="horz" wrap="none" lIns="119987" tIns="59993" rIns="119987" bIns="59993" anchor="ctr" anchorCtr="1" compatLnSpc="0">
              <a:noAutofit/>
            </a:bodyPr>
            <a:lstStyle/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ru-RU" sz="1800" b="0" i="0" u="none" strike="noStrike" kern="1200" cap="none" spc="0" baseline="0">
                  <a:solidFill>
                    <a:srgbClr val="FFFFFF"/>
                  </a:solidFill>
                  <a:uFillTx/>
                  <a:latin typeface="Arial" pitchFamily="18"/>
                  <a:ea typeface="Droid Sans Fallback" pitchFamily="2"/>
                  <a:cs typeface="Lohit Hindi" pitchFamily="2"/>
                </a:rPr>
                <a:t>«Общение»</a:t>
              </a:r>
            </a:p>
          </p:txBody>
        </p:sp>
        <p:sp>
          <p:nvSpPr>
            <p:cNvPr id="19" name="Freeform 23">
              <a:extLst>
                <a:ext uri="{FF2B5EF4-FFF2-40B4-BE49-F238E27FC236}">
                  <a16:creationId xmlns:a16="http://schemas.microsoft.com/office/drawing/2014/main" id="{D8702EEF-4402-7599-0353-F66731DF7EEF}"/>
                </a:ext>
              </a:extLst>
            </p:cNvPr>
            <p:cNvSpPr/>
            <p:nvPr/>
          </p:nvSpPr>
          <p:spPr>
            <a:xfrm>
              <a:off x="1704112" y="6447224"/>
              <a:ext cx="2319659" cy="77321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600"/>
                <a:gd name="f4" fmla="*/ f0 1 21600"/>
                <a:gd name="f5" fmla="*/ f1 1 21600"/>
                <a:gd name="f6" fmla="val f2"/>
                <a:gd name="f7" fmla="val f3"/>
                <a:gd name="f8" fmla="+- f7 0 f6"/>
                <a:gd name="f9" fmla="*/ f8 1 21600"/>
                <a:gd name="f10" fmla="*/ f6 1 f9"/>
                <a:gd name="f11" fmla="*/ f7 1 f9"/>
                <a:gd name="f12" fmla="*/ f10 f4 1"/>
                <a:gd name="f13" fmla="*/ f11 f4 1"/>
                <a:gd name="f14" fmla="*/ f11 f5 1"/>
                <a:gd name="f15" fmla="*/ f10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2" t="f15" r="f13" b="f14"/>
              <a:pathLst>
                <a:path w="21600" h="21600">
                  <a:moveTo>
                    <a:pt x="f2" y="f2"/>
                  </a:moveTo>
                  <a:lnTo>
                    <a:pt x="f3" y="f2"/>
                  </a:lnTo>
                  <a:lnTo>
                    <a:pt x="f3" y="f3"/>
                  </a:lnTo>
                  <a:lnTo>
                    <a:pt x="f2" y="f3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B3B3B3"/>
            </a:solidFill>
            <a:ln w="0" cap="flat">
              <a:solidFill>
                <a:srgbClr val="001E47"/>
              </a:solidFill>
              <a:prstDash val="solid"/>
              <a:miter/>
            </a:ln>
          </p:spPr>
          <p:txBody>
            <a:bodyPr vert="horz" wrap="none" lIns="119987" tIns="59993" rIns="119987" bIns="59993" anchor="ctr" anchorCtr="1" compatLnSpc="0">
              <a:noAutofit/>
            </a:bodyPr>
            <a:lstStyle/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ru-RU" sz="2000" b="0" i="0" u="none" strike="noStrike" kern="1200" cap="none" spc="0" baseline="0">
                  <a:solidFill>
                    <a:srgbClr val="131519"/>
                  </a:solidFill>
                  <a:uFillTx/>
                  <a:latin typeface="Arial" pitchFamily="18"/>
                  <a:ea typeface="Droid Sans Fallback" pitchFamily="2"/>
                  <a:cs typeface="Lohit Hindi" pitchFamily="2"/>
                </a:rPr>
                <a:t>Физический</a:t>
              </a:r>
            </a:p>
          </p:txBody>
        </p:sp>
        <p:sp>
          <p:nvSpPr>
            <p:cNvPr id="20" name="Freeform 24">
              <a:extLst>
                <a:ext uri="{FF2B5EF4-FFF2-40B4-BE49-F238E27FC236}">
                  <a16:creationId xmlns:a16="http://schemas.microsoft.com/office/drawing/2014/main" id="{A85AF0F6-19E8-5996-BDC8-064F73F73F18}"/>
                </a:ext>
              </a:extLst>
            </p:cNvPr>
            <p:cNvSpPr/>
            <p:nvPr/>
          </p:nvSpPr>
          <p:spPr>
            <a:xfrm>
              <a:off x="5519857" y="1934532"/>
              <a:ext cx="3015554" cy="463929"/>
            </a:xfrm>
            <a:custGeom>
              <a:avLst>
                <a:gd name="f0" fmla="val 4300"/>
                <a:gd name="f1" fmla="val 5400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0 10800"/>
                <a:gd name="f10" fmla="pin 0 f1 10800"/>
                <a:gd name="f11" fmla="val f9"/>
                <a:gd name="f12" fmla="val f10"/>
                <a:gd name="f13" fmla="*/ f9 f7 1"/>
                <a:gd name="f14" fmla="*/ f10 f8 1"/>
                <a:gd name="f15" fmla="+- 21600 0 f11"/>
                <a:gd name="f16" fmla="+- 21600 0 f12"/>
                <a:gd name="f17" fmla="+- 10800 0 f12"/>
                <a:gd name="f18" fmla="*/ f12 f8 1"/>
                <a:gd name="f19" fmla="*/ f11 f17 1"/>
                <a:gd name="f20" fmla="*/ f16 f8 1"/>
                <a:gd name="f21" fmla="*/ f19 1 10800"/>
                <a:gd name="f22" fmla="+- 21600 0 f21"/>
                <a:gd name="f23" fmla="*/ f21 f7 1"/>
                <a:gd name="f24" fmla="*/ f22 f7 1"/>
              </a:gdLst>
              <a:ahLst>
                <a:ahXY gdRefX="f0" minX="f4" maxX="f6" gdRefY="f1" minY="f4" maxY="f6">
                  <a:pos x="f13" y="f14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3" t="f18" r="f24" b="f20"/>
              <a:pathLst>
                <a:path w="21600" h="21600">
                  <a:moveTo>
                    <a:pt x="f4" y="f6"/>
                  </a:moveTo>
                  <a:lnTo>
                    <a:pt x="f11" y="f4"/>
                  </a:lnTo>
                  <a:lnTo>
                    <a:pt x="f11" y="f12"/>
                  </a:lnTo>
                  <a:lnTo>
                    <a:pt x="f15" y="f12"/>
                  </a:lnTo>
                  <a:lnTo>
                    <a:pt x="f15" y="f4"/>
                  </a:lnTo>
                  <a:lnTo>
                    <a:pt x="f5" y="f6"/>
                  </a:lnTo>
                  <a:lnTo>
                    <a:pt x="f15" y="f5"/>
                  </a:lnTo>
                  <a:lnTo>
                    <a:pt x="f15" y="f16"/>
                  </a:lnTo>
                  <a:lnTo>
                    <a:pt x="f11" y="f16"/>
                  </a:lnTo>
                  <a:lnTo>
                    <a:pt x="f11" y="f5"/>
                  </a:lnTo>
                  <a:close/>
                </a:path>
              </a:pathLst>
            </a:custGeom>
            <a:solidFill>
              <a:srgbClr val="001E47"/>
            </a:solidFill>
            <a:ln cap="flat">
              <a:noFill/>
              <a:prstDash val="solid"/>
            </a:ln>
          </p:spPr>
          <p:txBody>
            <a:bodyPr vert="horz" wrap="none" lIns="119987" tIns="59993" rIns="119987" bIns="59993" anchor="ctr" anchorCtr="1" compatLnSpc="0">
              <a:noAutofit/>
            </a:bodyPr>
            <a:lstStyle/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ru-RU" sz="1800" b="0" i="0" u="none" strike="noStrike" kern="1200" cap="none" spc="0" baseline="0">
                  <a:solidFill>
                    <a:srgbClr val="FFFFFF"/>
                  </a:solidFill>
                  <a:uFillTx/>
                  <a:latin typeface="Arial" pitchFamily="18"/>
                  <a:ea typeface="Droid Sans Fallback" pitchFamily="2"/>
                  <a:cs typeface="Lohit Hindi" pitchFamily="2"/>
                </a:rPr>
                <a:t>«Общение»</a:t>
              </a:r>
            </a:p>
          </p:txBody>
        </p:sp>
        <p:sp>
          <p:nvSpPr>
            <p:cNvPr id="21" name="Freeform 25">
              <a:extLst>
                <a:ext uri="{FF2B5EF4-FFF2-40B4-BE49-F238E27FC236}">
                  <a16:creationId xmlns:a16="http://schemas.microsoft.com/office/drawing/2014/main" id="{48CA278D-EAA8-1F2F-526B-69C28A2FB247}"/>
                </a:ext>
              </a:extLst>
            </p:cNvPr>
            <p:cNvSpPr/>
            <p:nvPr/>
          </p:nvSpPr>
          <p:spPr>
            <a:xfrm>
              <a:off x="5519857" y="3477865"/>
              <a:ext cx="3015554" cy="463929"/>
            </a:xfrm>
            <a:custGeom>
              <a:avLst>
                <a:gd name="f0" fmla="val 4300"/>
                <a:gd name="f1" fmla="val 5400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0 10800"/>
                <a:gd name="f10" fmla="pin 0 f1 10800"/>
                <a:gd name="f11" fmla="val f9"/>
                <a:gd name="f12" fmla="val f10"/>
                <a:gd name="f13" fmla="*/ f9 f7 1"/>
                <a:gd name="f14" fmla="*/ f10 f8 1"/>
                <a:gd name="f15" fmla="+- 21600 0 f11"/>
                <a:gd name="f16" fmla="+- 21600 0 f12"/>
                <a:gd name="f17" fmla="+- 10800 0 f12"/>
                <a:gd name="f18" fmla="*/ f12 f8 1"/>
                <a:gd name="f19" fmla="*/ f11 f17 1"/>
                <a:gd name="f20" fmla="*/ f16 f8 1"/>
                <a:gd name="f21" fmla="*/ f19 1 10800"/>
                <a:gd name="f22" fmla="+- 21600 0 f21"/>
                <a:gd name="f23" fmla="*/ f21 f7 1"/>
                <a:gd name="f24" fmla="*/ f22 f7 1"/>
              </a:gdLst>
              <a:ahLst>
                <a:ahXY gdRefX="f0" minX="f4" maxX="f6" gdRefY="f1" minY="f4" maxY="f6">
                  <a:pos x="f13" y="f14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3" t="f18" r="f24" b="f20"/>
              <a:pathLst>
                <a:path w="21600" h="21600">
                  <a:moveTo>
                    <a:pt x="f4" y="f6"/>
                  </a:moveTo>
                  <a:lnTo>
                    <a:pt x="f11" y="f4"/>
                  </a:lnTo>
                  <a:lnTo>
                    <a:pt x="f11" y="f12"/>
                  </a:lnTo>
                  <a:lnTo>
                    <a:pt x="f15" y="f12"/>
                  </a:lnTo>
                  <a:lnTo>
                    <a:pt x="f15" y="f4"/>
                  </a:lnTo>
                  <a:lnTo>
                    <a:pt x="f5" y="f6"/>
                  </a:lnTo>
                  <a:lnTo>
                    <a:pt x="f15" y="f5"/>
                  </a:lnTo>
                  <a:lnTo>
                    <a:pt x="f15" y="f16"/>
                  </a:lnTo>
                  <a:lnTo>
                    <a:pt x="f11" y="f16"/>
                  </a:lnTo>
                  <a:lnTo>
                    <a:pt x="f11" y="f5"/>
                  </a:lnTo>
                  <a:close/>
                </a:path>
              </a:pathLst>
            </a:custGeom>
            <a:solidFill>
              <a:srgbClr val="001E47"/>
            </a:solidFill>
            <a:ln cap="flat">
              <a:noFill/>
              <a:prstDash val="solid"/>
            </a:ln>
          </p:spPr>
          <p:txBody>
            <a:bodyPr vert="horz" wrap="none" lIns="119987" tIns="59993" rIns="119987" bIns="59993" anchor="ctr" anchorCtr="1" compatLnSpc="0">
              <a:noAutofit/>
            </a:bodyPr>
            <a:lstStyle/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ru-RU" sz="1800" b="0" i="0" u="none" strike="noStrike" kern="1200" cap="none" spc="0" baseline="0">
                  <a:solidFill>
                    <a:srgbClr val="FFFFFF"/>
                  </a:solidFill>
                  <a:uFillTx/>
                  <a:latin typeface="Arial" pitchFamily="18"/>
                  <a:ea typeface="Droid Sans Fallback" pitchFamily="2"/>
                  <a:cs typeface="Lohit Hindi" pitchFamily="2"/>
                </a:rPr>
                <a:t>«Общение»</a:t>
              </a:r>
            </a:p>
          </p:txBody>
        </p:sp>
        <p:sp>
          <p:nvSpPr>
            <p:cNvPr id="22" name="Freeform 26">
              <a:extLst>
                <a:ext uri="{FF2B5EF4-FFF2-40B4-BE49-F238E27FC236}">
                  <a16:creationId xmlns:a16="http://schemas.microsoft.com/office/drawing/2014/main" id="{1FEC86EB-A013-7B23-FC69-4A26FB02EA69}"/>
                </a:ext>
              </a:extLst>
            </p:cNvPr>
            <p:cNvSpPr/>
            <p:nvPr/>
          </p:nvSpPr>
          <p:spPr>
            <a:xfrm>
              <a:off x="5519857" y="4341854"/>
              <a:ext cx="3015554" cy="463929"/>
            </a:xfrm>
            <a:custGeom>
              <a:avLst>
                <a:gd name="f0" fmla="val 4300"/>
                <a:gd name="f1" fmla="val 5400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0 10800"/>
                <a:gd name="f10" fmla="pin 0 f1 10800"/>
                <a:gd name="f11" fmla="val f9"/>
                <a:gd name="f12" fmla="val f10"/>
                <a:gd name="f13" fmla="*/ f9 f7 1"/>
                <a:gd name="f14" fmla="*/ f10 f8 1"/>
                <a:gd name="f15" fmla="+- 21600 0 f11"/>
                <a:gd name="f16" fmla="+- 21600 0 f12"/>
                <a:gd name="f17" fmla="+- 10800 0 f12"/>
                <a:gd name="f18" fmla="*/ f12 f8 1"/>
                <a:gd name="f19" fmla="*/ f11 f17 1"/>
                <a:gd name="f20" fmla="*/ f16 f8 1"/>
                <a:gd name="f21" fmla="*/ f19 1 10800"/>
                <a:gd name="f22" fmla="+- 21600 0 f21"/>
                <a:gd name="f23" fmla="*/ f21 f7 1"/>
                <a:gd name="f24" fmla="*/ f22 f7 1"/>
              </a:gdLst>
              <a:ahLst>
                <a:ahXY gdRefX="f0" minX="f4" maxX="f6" gdRefY="f1" minY="f4" maxY="f6">
                  <a:pos x="f13" y="f14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3" t="f18" r="f24" b="f20"/>
              <a:pathLst>
                <a:path w="21600" h="21600">
                  <a:moveTo>
                    <a:pt x="f4" y="f6"/>
                  </a:moveTo>
                  <a:lnTo>
                    <a:pt x="f11" y="f4"/>
                  </a:lnTo>
                  <a:lnTo>
                    <a:pt x="f11" y="f12"/>
                  </a:lnTo>
                  <a:lnTo>
                    <a:pt x="f15" y="f12"/>
                  </a:lnTo>
                  <a:lnTo>
                    <a:pt x="f15" y="f4"/>
                  </a:lnTo>
                  <a:lnTo>
                    <a:pt x="f5" y="f6"/>
                  </a:lnTo>
                  <a:lnTo>
                    <a:pt x="f15" y="f5"/>
                  </a:lnTo>
                  <a:lnTo>
                    <a:pt x="f15" y="f16"/>
                  </a:lnTo>
                  <a:lnTo>
                    <a:pt x="f11" y="f16"/>
                  </a:lnTo>
                  <a:lnTo>
                    <a:pt x="f11" y="f5"/>
                  </a:lnTo>
                  <a:close/>
                </a:path>
              </a:pathLst>
            </a:custGeom>
            <a:solidFill>
              <a:srgbClr val="001E47"/>
            </a:solidFill>
            <a:ln cap="flat">
              <a:noFill/>
              <a:prstDash val="solid"/>
            </a:ln>
          </p:spPr>
          <p:txBody>
            <a:bodyPr vert="horz" wrap="none" lIns="119987" tIns="59993" rIns="119987" bIns="59993" anchor="ctr" anchorCtr="1" compatLnSpc="0">
              <a:noAutofit/>
            </a:bodyPr>
            <a:lstStyle/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ru-RU" sz="1800" b="0" i="0" u="none" strike="noStrike" kern="1200" cap="none" spc="0" baseline="0">
                  <a:solidFill>
                    <a:srgbClr val="FFFFFF"/>
                  </a:solidFill>
                  <a:uFillTx/>
                  <a:latin typeface="Arial" pitchFamily="18"/>
                  <a:ea typeface="Droid Sans Fallback" pitchFamily="2"/>
                  <a:cs typeface="Lohit Hindi" pitchFamily="2"/>
                </a:rPr>
                <a:t>«Общение»</a:t>
              </a:r>
            </a:p>
          </p:txBody>
        </p:sp>
        <p:sp>
          <p:nvSpPr>
            <p:cNvPr id="23" name="Freeform 27">
              <a:extLst>
                <a:ext uri="{FF2B5EF4-FFF2-40B4-BE49-F238E27FC236}">
                  <a16:creationId xmlns:a16="http://schemas.microsoft.com/office/drawing/2014/main" id="{25CE6CE8-0F82-E52F-EF1B-031691BD843F}"/>
                </a:ext>
              </a:extLst>
            </p:cNvPr>
            <p:cNvSpPr/>
            <p:nvPr/>
          </p:nvSpPr>
          <p:spPr>
            <a:xfrm>
              <a:off x="5519857" y="5114751"/>
              <a:ext cx="3015554" cy="463929"/>
            </a:xfrm>
            <a:custGeom>
              <a:avLst>
                <a:gd name="f0" fmla="val 4300"/>
                <a:gd name="f1" fmla="val 5400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0 10800"/>
                <a:gd name="f10" fmla="pin 0 f1 10800"/>
                <a:gd name="f11" fmla="val f9"/>
                <a:gd name="f12" fmla="val f10"/>
                <a:gd name="f13" fmla="*/ f9 f7 1"/>
                <a:gd name="f14" fmla="*/ f10 f8 1"/>
                <a:gd name="f15" fmla="+- 21600 0 f11"/>
                <a:gd name="f16" fmla="+- 21600 0 f12"/>
                <a:gd name="f17" fmla="+- 10800 0 f12"/>
                <a:gd name="f18" fmla="*/ f12 f8 1"/>
                <a:gd name="f19" fmla="*/ f11 f17 1"/>
                <a:gd name="f20" fmla="*/ f16 f8 1"/>
                <a:gd name="f21" fmla="*/ f19 1 10800"/>
                <a:gd name="f22" fmla="+- 21600 0 f21"/>
                <a:gd name="f23" fmla="*/ f21 f7 1"/>
                <a:gd name="f24" fmla="*/ f22 f7 1"/>
              </a:gdLst>
              <a:ahLst>
                <a:ahXY gdRefX="f0" minX="f4" maxX="f6" gdRefY="f1" minY="f4" maxY="f6">
                  <a:pos x="f13" y="f14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3" t="f18" r="f24" b="f20"/>
              <a:pathLst>
                <a:path w="21600" h="21600">
                  <a:moveTo>
                    <a:pt x="f4" y="f6"/>
                  </a:moveTo>
                  <a:lnTo>
                    <a:pt x="f11" y="f4"/>
                  </a:lnTo>
                  <a:lnTo>
                    <a:pt x="f11" y="f12"/>
                  </a:lnTo>
                  <a:lnTo>
                    <a:pt x="f15" y="f12"/>
                  </a:lnTo>
                  <a:lnTo>
                    <a:pt x="f15" y="f4"/>
                  </a:lnTo>
                  <a:lnTo>
                    <a:pt x="f5" y="f6"/>
                  </a:lnTo>
                  <a:lnTo>
                    <a:pt x="f15" y="f5"/>
                  </a:lnTo>
                  <a:lnTo>
                    <a:pt x="f15" y="f16"/>
                  </a:lnTo>
                  <a:lnTo>
                    <a:pt x="f11" y="f16"/>
                  </a:lnTo>
                  <a:lnTo>
                    <a:pt x="f11" y="f5"/>
                  </a:lnTo>
                  <a:close/>
                </a:path>
              </a:pathLst>
            </a:custGeom>
            <a:solidFill>
              <a:srgbClr val="001E47"/>
            </a:solidFill>
            <a:ln cap="flat">
              <a:noFill/>
              <a:prstDash val="solid"/>
            </a:ln>
          </p:spPr>
          <p:txBody>
            <a:bodyPr vert="horz" wrap="none" lIns="119987" tIns="59993" rIns="119987" bIns="59993" anchor="ctr" anchorCtr="1" compatLnSpc="0">
              <a:noAutofit/>
            </a:bodyPr>
            <a:lstStyle/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ru-RU" sz="1800" b="0" i="0" u="none" strike="noStrike" kern="1200" cap="none" spc="0" baseline="0">
                  <a:solidFill>
                    <a:srgbClr val="FFFFFF"/>
                  </a:solidFill>
                  <a:uFillTx/>
                  <a:latin typeface="Arial" pitchFamily="18"/>
                  <a:ea typeface="Droid Sans Fallback" pitchFamily="2"/>
                  <a:cs typeface="Lohit Hindi" pitchFamily="2"/>
                </a:rPr>
                <a:t>«Общение»</a:t>
              </a:r>
            </a:p>
          </p:txBody>
        </p:sp>
        <p:sp>
          <p:nvSpPr>
            <p:cNvPr id="24" name="Freeform 28">
              <a:extLst>
                <a:ext uri="{FF2B5EF4-FFF2-40B4-BE49-F238E27FC236}">
                  <a16:creationId xmlns:a16="http://schemas.microsoft.com/office/drawing/2014/main" id="{5E62112B-095C-5F55-A1F9-C099D74ABFD5}"/>
                </a:ext>
              </a:extLst>
            </p:cNvPr>
            <p:cNvSpPr/>
            <p:nvPr/>
          </p:nvSpPr>
          <p:spPr>
            <a:xfrm>
              <a:off x="5519857" y="5887629"/>
              <a:ext cx="3015554" cy="463929"/>
            </a:xfrm>
            <a:custGeom>
              <a:avLst>
                <a:gd name="f0" fmla="val 4300"/>
                <a:gd name="f1" fmla="val 5400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0 10800"/>
                <a:gd name="f10" fmla="pin 0 f1 10800"/>
                <a:gd name="f11" fmla="val f9"/>
                <a:gd name="f12" fmla="val f10"/>
                <a:gd name="f13" fmla="*/ f9 f7 1"/>
                <a:gd name="f14" fmla="*/ f10 f8 1"/>
                <a:gd name="f15" fmla="+- 21600 0 f11"/>
                <a:gd name="f16" fmla="+- 21600 0 f12"/>
                <a:gd name="f17" fmla="+- 10800 0 f12"/>
                <a:gd name="f18" fmla="*/ f12 f8 1"/>
                <a:gd name="f19" fmla="*/ f11 f17 1"/>
                <a:gd name="f20" fmla="*/ f16 f8 1"/>
                <a:gd name="f21" fmla="*/ f19 1 10800"/>
                <a:gd name="f22" fmla="+- 21600 0 f21"/>
                <a:gd name="f23" fmla="*/ f21 f7 1"/>
                <a:gd name="f24" fmla="*/ f22 f7 1"/>
              </a:gdLst>
              <a:ahLst>
                <a:ahXY gdRefX="f0" minX="f4" maxX="f6" gdRefY="f1" minY="f4" maxY="f6">
                  <a:pos x="f13" y="f14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3" t="f18" r="f24" b="f20"/>
              <a:pathLst>
                <a:path w="21600" h="21600">
                  <a:moveTo>
                    <a:pt x="f4" y="f6"/>
                  </a:moveTo>
                  <a:lnTo>
                    <a:pt x="f11" y="f4"/>
                  </a:lnTo>
                  <a:lnTo>
                    <a:pt x="f11" y="f12"/>
                  </a:lnTo>
                  <a:lnTo>
                    <a:pt x="f15" y="f12"/>
                  </a:lnTo>
                  <a:lnTo>
                    <a:pt x="f15" y="f4"/>
                  </a:lnTo>
                  <a:lnTo>
                    <a:pt x="f5" y="f6"/>
                  </a:lnTo>
                  <a:lnTo>
                    <a:pt x="f15" y="f5"/>
                  </a:lnTo>
                  <a:lnTo>
                    <a:pt x="f15" y="f16"/>
                  </a:lnTo>
                  <a:lnTo>
                    <a:pt x="f11" y="f16"/>
                  </a:lnTo>
                  <a:lnTo>
                    <a:pt x="f11" y="f5"/>
                  </a:lnTo>
                  <a:close/>
                </a:path>
              </a:pathLst>
            </a:custGeom>
            <a:solidFill>
              <a:srgbClr val="001E47"/>
            </a:solidFill>
            <a:ln cap="flat">
              <a:noFill/>
              <a:prstDash val="solid"/>
            </a:ln>
          </p:spPr>
          <p:txBody>
            <a:bodyPr vert="horz" wrap="none" lIns="119987" tIns="59993" rIns="119987" bIns="59993" anchor="ctr" anchorCtr="1" compatLnSpc="0">
              <a:noAutofit/>
            </a:bodyPr>
            <a:lstStyle/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ru-RU" sz="1800" b="0" i="0" u="none" strike="noStrike" kern="1200" cap="none" spc="0" baseline="0">
                  <a:solidFill>
                    <a:srgbClr val="FFFFFF"/>
                  </a:solidFill>
                  <a:uFillTx/>
                  <a:latin typeface="Arial" pitchFamily="18"/>
                  <a:ea typeface="Droid Sans Fallback" pitchFamily="2"/>
                  <a:cs typeface="Lohit Hindi" pitchFamily="2"/>
                </a:rPr>
                <a:t>«Общение»</a:t>
              </a:r>
            </a:p>
          </p:txBody>
        </p:sp>
        <p:sp>
          <p:nvSpPr>
            <p:cNvPr id="25" name="Freeform 29">
              <a:extLst>
                <a:ext uri="{FF2B5EF4-FFF2-40B4-BE49-F238E27FC236}">
                  <a16:creationId xmlns:a16="http://schemas.microsoft.com/office/drawing/2014/main" id="{D5B74953-4C41-FB94-4383-7D6C4B0023FD}"/>
                </a:ext>
              </a:extLst>
            </p:cNvPr>
            <p:cNvSpPr/>
            <p:nvPr/>
          </p:nvSpPr>
          <p:spPr>
            <a:xfrm>
              <a:off x="5519857" y="6564532"/>
              <a:ext cx="3015554" cy="463929"/>
            </a:xfrm>
            <a:custGeom>
              <a:avLst>
                <a:gd name="f0" fmla="val 4300"/>
                <a:gd name="f1" fmla="val 5400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0 10800"/>
                <a:gd name="f10" fmla="pin 0 f1 10800"/>
                <a:gd name="f11" fmla="val f9"/>
                <a:gd name="f12" fmla="val f10"/>
                <a:gd name="f13" fmla="*/ f9 f7 1"/>
                <a:gd name="f14" fmla="*/ f10 f8 1"/>
                <a:gd name="f15" fmla="+- 21600 0 f11"/>
                <a:gd name="f16" fmla="+- 21600 0 f12"/>
                <a:gd name="f17" fmla="+- 10800 0 f12"/>
                <a:gd name="f18" fmla="*/ f12 f8 1"/>
                <a:gd name="f19" fmla="*/ f11 f17 1"/>
                <a:gd name="f20" fmla="*/ f16 f8 1"/>
                <a:gd name="f21" fmla="*/ f19 1 10800"/>
                <a:gd name="f22" fmla="+- 21600 0 f21"/>
                <a:gd name="f23" fmla="*/ f21 f7 1"/>
                <a:gd name="f24" fmla="*/ f22 f7 1"/>
              </a:gdLst>
              <a:ahLst>
                <a:ahXY gdRefX="f0" minX="f4" maxX="f6" gdRefY="f1" minY="f4" maxY="f6">
                  <a:pos x="f13" y="f14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3" t="f18" r="f24" b="f20"/>
              <a:pathLst>
                <a:path w="21600" h="21600">
                  <a:moveTo>
                    <a:pt x="f4" y="f6"/>
                  </a:moveTo>
                  <a:lnTo>
                    <a:pt x="f11" y="f4"/>
                  </a:lnTo>
                  <a:lnTo>
                    <a:pt x="f11" y="f12"/>
                  </a:lnTo>
                  <a:lnTo>
                    <a:pt x="f15" y="f12"/>
                  </a:lnTo>
                  <a:lnTo>
                    <a:pt x="f15" y="f4"/>
                  </a:lnTo>
                  <a:lnTo>
                    <a:pt x="f5" y="f6"/>
                  </a:lnTo>
                  <a:lnTo>
                    <a:pt x="f15" y="f5"/>
                  </a:lnTo>
                  <a:lnTo>
                    <a:pt x="f15" y="f16"/>
                  </a:lnTo>
                  <a:lnTo>
                    <a:pt x="f11" y="f16"/>
                  </a:lnTo>
                  <a:lnTo>
                    <a:pt x="f11" y="f5"/>
                  </a:lnTo>
                  <a:close/>
                </a:path>
              </a:pathLst>
            </a:custGeom>
            <a:solidFill>
              <a:srgbClr val="001E47"/>
            </a:solidFill>
            <a:ln cap="flat">
              <a:noFill/>
              <a:prstDash val="solid"/>
            </a:ln>
          </p:spPr>
          <p:txBody>
            <a:bodyPr vert="horz" wrap="none" lIns="119987" tIns="59993" rIns="119987" bIns="59993" anchor="ctr" anchorCtr="1" compatLnSpc="0">
              <a:noAutofit/>
            </a:bodyPr>
            <a:lstStyle/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ru-RU" sz="1800" b="0" i="0" u="none" strike="noStrike" kern="1200" cap="none" spc="0" baseline="0">
                  <a:solidFill>
                    <a:srgbClr val="FFFFFF"/>
                  </a:solidFill>
                  <a:uFillTx/>
                  <a:latin typeface="Arial" pitchFamily="18"/>
                  <a:ea typeface="Droid Sans Fallback" pitchFamily="2"/>
                  <a:cs typeface="Lohit Hindi" pitchFamily="2"/>
                </a:rPr>
                <a:t>«Общение»</a:t>
              </a:r>
            </a:p>
          </p:txBody>
        </p:sp>
      </p:grpSp>
      <p:sp>
        <p:nvSpPr>
          <p:cNvPr id="26" name="Slide Number Placeholder 32">
            <a:extLst>
              <a:ext uri="{FF2B5EF4-FFF2-40B4-BE49-F238E27FC236}">
                <a16:creationId xmlns:a16="http://schemas.microsoft.com/office/drawing/2014/main" id="{9FD36D36-03FB-F278-810F-4DD89DA970F9}"/>
              </a:ext>
            </a:extLst>
          </p:cNvPr>
          <p:cNvSpPr txBox="1"/>
          <p:nvPr/>
        </p:nvSpPr>
        <p:spPr>
          <a:xfrm>
            <a:off x="11868738" y="6932587"/>
            <a:ext cx="1155984" cy="40248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0105745-A848-794A-8D47-E0C81EF41973}" type="slidenum">
              <a:t>5</a:t>
            </a:fld>
            <a:endParaRPr lang="ru-RU" sz="1323" b="0" i="0" u="none" strike="noStrike" kern="1200" cap="none" spc="0" baseline="0">
              <a:solidFill>
                <a:srgbClr val="131519"/>
              </a:solidFill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4049C-EA13-73B1-149B-994255CE4C58}"/>
              </a:ext>
            </a:extLst>
          </p:cNvPr>
          <p:cNvSpPr txBox="1">
            <a:spLocks noGrp="1"/>
          </p:cNvSpPr>
          <p:nvPr>
            <p:ph type="title" sz="quarter" idx="4294967295"/>
          </p:nvPr>
        </p:nvSpPr>
        <p:spPr>
          <a:xfrm>
            <a:off x="806820" y="917764"/>
            <a:ext cx="12095161" cy="76358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lvl="0" defTabSz="1007933">
              <a:spcBef>
                <a:spcPts val="0"/>
              </a:spcBef>
            </a:pPr>
            <a:r>
              <a:rPr lang="ru-RU" sz="4800" b="1">
                <a:solidFill>
                  <a:srgbClr val="131519"/>
                </a:solidFill>
                <a:latin typeface="Arial"/>
              </a:rPr>
              <a:t>Назначение, примеры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9829F2-9044-7040-73D3-F5DC094769D2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672303" y="2017056"/>
            <a:ext cx="9023024" cy="407445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251981" lvl="0" indent="-251981" defTabSz="1007933">
              <a:spcBef>
                <a:spcPts val="1105"/>
              </a:spcBef>
              <a:buSzPct val="45000"/>
              <a:buFont typeface="StarSymbol"/>
              <a:buChar char="●"/>
            </a:pPr>
            <a:r>
              <a:rPr lang="ru-RU" sz="2400">
                <a:solidFill>
                  <a:srgbClr val="131519"/>
                </a:solidFill>
                <a:latin typeface="Arial"/>
              </a:rPr>
              <a:t>Физический: передача, кодирование сигнала (биты). 802.11 (WiFi)</a:t>
            </a:r>
          </a:p>
          <a:p>
            <a:pPr marL="251981" lvl="0" indent="-251981" defTabSz="1007933">
              <a:spcBef>
                <a:spcPts val="1105"/>
              </a:spcBef>
              <a:buSzPct val="45000"/>
              <a:buFont typeface="StarSymbol"/>
              <a:buChar char="●"/>
            </a:pPr>
            <a:r>
              <a:rPr lang="ru-RU" sz="2400">
                <a:solidFill>
                  <a:srgbClr val="131519"/>
                </a:solidFill>
                <a:latin typeface="Arial"/>
              </a:rPr>
              <a:t>Канальный: передача фреймов. Целостность. Ethernet, PPP</a:t>
            </a:r>
          </a:p>
          <a:p>
            <a:pPr marL="251981" lvl="0" indent="-251981" defTabSz="1007933">
              <a:spcBef>
                <a:spcPts val="1105"/>
              </a:spcBef>
              <a:buSzPct val="45000"/>
              <a:buFont typeface="StarSymbol"/>
              <a:buChar char="●"/>
            </a:pPr>
            <a:r>
              <a:rPr lang="ru-RU" sz="2400">
                <a:solidFill>
                  <a:srgbClr val="131519"/>
                </a:solidFill>
                <a:latin typeface="Arial"/>
              </a:rPr>
              <a:t>Сетевой: организация (наикратчайшего) пути передачи данных. IP(+IPv6), IPX (Novell)</a:t>
            </a:r>
          </a:p>
          <a:p>
            <a:pPr marL="251981" lvl="0" indent="-251981" defTabSz="1007933">
              <a:spcBef>
                <a:spcPts val="1105"/>
              </a:spcBef>
              <a:buSzPct val="45000"/>
              <a:buFont typeface="StarSymbol"/>
              <a:buChar char="●"/>
            </a:pPr>
            <a:r>
              <a:rPr lang="ru-RU" sz="2400">
                <a:solidFill>
                  <a:srgbClr val="131519"/>
                </a:solidFill>
                <a:latin typeface="Arial"/>
              </a:rPr>
              <a:t>Транспортный: организация надежной передачи данных. TCP/UDP, SPX (Novell)</a:t>
            </a:r>
          </a:p>
          <a:p>
            <a:pPr marL="251981" lvl="0" indent="-251981" defTabSz="1007933">
              <a:spcBef>
                <a:spcPts val="1105"/>
              </a:spcBef>
              <a:buSzPct val="45000"/>
              <a:buFont typeface="StarSymbol"/>
              <a:buChar char="●"/>
            </a:pPr>
            <a:r>
              <a:rPr lang="ru-RU" sz="2400">
                <a:solidFill>
                  <a:srgbClr val="131519"/>
                </a:solidFill>
                <a:latin typeface="Arial"/>
              </a:rPr>
              <a:t>Сеансовый: установление/возобновление сеанса. RPC</a:t>
            </a:r>
          </a:p>
          <a:p>
            <a:pPr marL="251981" lvl="0" indent="-251981" defTabSz="1007933">
              <a:spcBef>
                <a:spcPts val="1105"/>
              </a:spcBef>
              <a:buSzPct val="45000"/>
              <a:buFont typeface="StarSymbol"/>
              <a:buChar char="●"/>
            </a:pPr>
            <a:r>
              <a:rPr lang="ru-RU" sz="2400">
                <a:solidFill>
                  <a:srgbClr val="131519"/>
                </a:solidFill>
                <a:latin typeface="Arial"/>
              </a:rPr>
              <a:t>Представление: преобразование в единый формат (BE,LE)</a:t>
            </a:r>
          </a:p>
          <a:p>
            <a:pPr marL="251981" lvl="0" indent="-251981" defTabSz="1007933">
              <a:spcBef>
                <a:spcPts val="1105"/>
              </a:spcBef>
              <a:buSzPct val="45000"/>
              <a:buFont typeface="StarSymbol"/>
              <a:buChar char="●"/>
            </a:pPr>
            <a:r>
              <a:rPr lang="ru-RU" sz="2400">
                <a:solidFill>
                  <a:srgbClr val="131519"/>
                </a:solidFill>
                <a:latin typeface="Arial"/>
              </a:rPr>
              <a:t>Прикладной (Приложений): обеспечение взаимодействия программ. HTTP, SMTP</a:t>
            </a:r>
          </a:p>
          <a:p>
            <a:pPr marL="755952" lvl="1" indent="-251981" defTabSz="1007933" hangingPunct="0">
              <a:spcBef>
                <a:spcPts val="0"/>
              </a:spcBef>
              <a:spcAft>
                <a:spcPts val="1890"/>
              </a:spcAft>
              <a:buNone/>
            </a:pPr>
            <a:endParaRPr lang="ru-RU" sz="2000">
              <a:solidFill>
                <a:srgbClr val="131519"/>
              </a:solidFill>
              <a:latin typeface="Arial" pitchFamily="18"/>
            </a:endParaRPr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ED9B9172-EF58-D8AC-00AA-9AB06BD81A86}"/>
              </a:ext>
            </a:extLst>
          </p:cNvPr>
          <p:cNvSpPr txBox="1"/>
          <p:nvPr/>
        </p:nvSpPr>
        <p:spPr>
          <a:xfrm>
            <a:off x="11868738" y="6932587"/>
            <a:ext cx="1155984" cy="40248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8BF62CB-266C-474A-BBC8-AAD6472BEF69}" type="slidenum">
              <a:t>6</a:t>
            </a:fld>
            <a:endParaRPr lang="ru-RU" sz="1323" b="0" i="0" u="none" strike="noStrike" kern="1200" cap="none" spc="0" baseline="0">
              <a:solidFill>
                <a:srgbClr val="131519"/>
              </a:solidFill>
              <a:uFillTx/>
              <a:latin typeface="Arial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8B24917C-19D6-C885-B28A-ED6E6944D3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3931" y="0"/>
            <a:ext cx="3195846" cy="7581482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3B123-F0FE-7D6C-BE2E-3CF8E8FF87D5}"/>
              </a:ext>
            </a:extLst>
          </p:cNvPr>
          <p:cNvSpPr txBox="1">
            <a:spLocks noGrp="1"/>
          </p:cNvSpPr>
          <p:nvPr>
            <p:ph type="title" sz="quarter" idx="4294967295"/>
          </p:nvPr>
        </p:nvSpPr>
        <p:spPr>
          <a:xfrm>
            <a:off x="672303" y="601446"/>
            <a:ext cx="12095161" cy="106708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 defTabSz="1007933">
              <a:spcBef>
                <a:spcPts val="0"/>
              </a:spcBef>
            </a:pPr>
            <a:r>
              <a:rPr lang="ru-RU" b="1">
                <a:solidFill>
                  <a:srgbClr val="131519"/>
                </a:solidFill>
                <a:latin typeface="Arial"/>
              </a:rPr>
              <a:t>Общения в рамках одной сети</a:t>
            </a:r>
          </a:p>
        </p:txBody>
      </p:sp>
      <p:grpSp>
        <p:nvGrpSpPr>
          <p:cNvPr id="3" name="Group 21">
            <a:extLst>
              <a:ext uri="{FF2B5EF4-FFF2-40B4-BE49-F238E27FC236}">
                <a16:creationId xmlns:a16="http://schemas.microsoft.com/office/drawing/2014/main" id="{5A4E994C-37AD-6246-ECB4-233DFCD9CEE4}"/>
              </a:ext>
            </a:extLst>
          </p:cNvPr>
          <p:cNvGrpSpPr/>
          <p:nvPr/>
        </p:nvGrpSpPr>
        <p:grpSpPr>
          <a:xfrm>
            <a:off x="2497765" y="2072697"/>
            <a:ext cx="8444246" cy="4835018"/>
            <a:chOff x="2497765" y="2072697"/>
            <a:chExt cx="8444246" cy="4835018"/>
          </a:xfrm>
        </p:grpSpPr>
        <p:sp>
          <p:nvSpPr>
            <p:cNvPr id="4" name="Freeform 2">
              <a:extLst>
                <a:ext uri="{FF2B5EF4-FFF2-40B4-BE49-F238E27FC236}">
                  <a16:creationId xmlns:a16="http://schemas.microsoft.com/office/drawing/2014/main" id="{199F2497-483E-4793-7EF5-8F4D5D38A9A1}"/>
                </a:ext>
              </a:extLst>
            </p:cNvPr>
            <p:cNvSpPr/>
            <p:nvPr/>
          </p:nvSpPr>
          <p:spPr>
            <a:xfrm>
              <a:off x="2497765" y="2140802"/>
              <a:ext cx="544790" cy="68099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600"/>
                <a:gd name="f4" fmla="*/ f0 1 21600"/>
                <a:gd name="f5" fmla="*/ f1 1 21600"/>
                <a:gd name="f6" fmla="val f2"/>
                <a:gd name="f7" fmla="val f3"/>
                <a:gd name="f8" fmla="+- f7 0 f6"/>
                <a:gd name="f9" fmla="*/ f8 1 21600"/>
                <a:gd name="f10" fmla="*/ f6 1 f9"/>
                <a:gd name="f11" fmla="*/ f7 1 f9"/>
                <a:gd name="f12" fmla="*/ f10 f4 1"/>
                <a:gd name="f13" fmla="*/ f11 f4 1"/>
                <a:gd name="f14" fmla="*/ f11 f5 1"/>
                <a:gd name="f15" fmla="*/ f10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2" t="f15" r="f13" b="f14"/>
              <a:pathLst>
                <a:path w="21600" h="21600">
                  <a:moveTo>
                    <a:pt x="f2" y="f2"/>
                  </a:moveTo>
                  <a:lnTo>
                    <a:pt x="f3" y="f2"/>
                  </a:lnTo>
                  <a:lnTo>
                    <a:pt x="f3" y="f3"/>
                  </a:lnTo>
                  <a:lnTo>
                    <a:pt x="f2" y="f3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B3B3B3"/>
            </a:solidFill>
            <a:ln w="0" cap="flat">
              <a:solidFill>
                <a:srgbClr val="001E47"/>
              </a:solidFill>
              <a:prstDash val="solid"/>
              <a:miter/>
            </a:ln>
          </p:spPr>
          <p:txBody>
            <a:bodyPr vert="horz" wrap="none" lIns="119987" tIns="59993" rIns="119987" bIns="59993" anchor="ctr" anchorCtr="1" compatLnSpc="0">
              <a:noAutofit/>
            </a:bodyPr>
            <a:lstStyle/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ru-RU" sz="2400" b="0" i="0" u="none" strike="noStrike" kern="1200" cap="none" spc="0" baseline="0">
                  <a:solidFill>
                    <a:srgbClr val="131519"/>
                  </a:solidFill>
                  <a:uFillTx/>
                  <a:latin typeface="Arial" pitchFamily="18"/>
                  <a:ea typeface="Droid Sans Fallback" pitchFamily="2"/>
                  <a:cs typeface="Lohit Hindi" pitchFamily="2"/>
                </a:rPr>
                <a:t>П</a:t>
              </a:r>
            </a:p>
          </p:txBody>
        </p:sp>
        <p:sp>
          <p:nvSpPr>
            <p:cNvPr id="5" name="Freeform 3">
              <a:extLst>
                <a:ext uri="{FF2B5EF4-FFF2-40B4-BE49-F238E27FC236}">
                  <a16:creationId xmlns:a16="http://schemas.microsoft.com/office/drawing/2014/main" id="{94FE1139-FAB0-973D-96BC-C6181220B621}"/>
                </a:ext>
              </a:extLst>
            </p:cNvPr>
            <p:cNvSpPr/>
            <p:nvPr/>
          </p:nvSpPr>
          <p:spPr>
            <a:xfrm>
              <a:off x="2497765" y="2821783"/>
              <a:ext cx="544790" cy="68099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600"/>
                <a:gd name="f4" fmla="*/ f0 1 21600"/>
                <a:gd name="f5" fmla="*/ f1 1 21600"/>
                <a:gd name="f6" fmla="val f2"/>
                <a:gd name="f7" fmla="val f3"/>
                <a:gd name="f8" fmla="+- f7 0 f6"/>
                <a:gd name="f9" fmla="*/ f8 1 21600"/>
                <a:gd name="f10" fmla="*/ f6 1 f9"/>
                <a:gd name="f11" fmla="*/ f7 1 f9"/>
                <a:gd name="f12" fmla="*/ f10 f4 1"/>
                <a:gd name="f13" fmla="*/ f11 f4 1"/>
                <a:gd name="f14" fmla="*/ f11 f5 1"/>
                <a:gd name="f15" fmla="*/ f10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2" t="f15" r="f13" b="f14"/>
              <a:pathLst>
                <a:path w="21600" h="21600">
                  <a:moveTo>
                    <a:pt x="f2" y="f2"/>
                  </a:moveTo>
                  <a:lnTo>
                    <a:pt x="f3" y="f2"/>
                  </a:lnTo>
                  <a:lnTo>
                    <a:pt x="f3" y="f3"/>
                  </a:lnTo>
                  <a:lnTo>
                    <a:pt x="f2" y="f3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B3B3B3"/>
            </a:solidFill>
            <a:ln w="0" cap="flat">
              <a:solidFill>
                <a:srgbClr val="001E47"/>
              </a:solidFill>
              <a:prstDash val="solid"/>
              <a:miter/>
            </a:ln>
          </p:spPr>
          <p:txBody>
            <a:bodyPr vert="horz" wrap="none" lIns="119987" tIns="59993" rIns="119987" bIns="59993" anchor="ctr" anchorCtr="1" compatLnSpc="0">
              <a:noAutofit/>
            </a:bodyPr>
            <a:lstStyle/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ru-RU" sz="2400" b="0" i="0" u="none" strike="noStrike" kern="1200" cap="none" spc="0" baseline="0">
                  <a:solidFill>
                    <a:srgbClr val="131519"/>
                  </a:solidFill>
                  <a:uFillTx/>
                  <a:latin typeface="Arial" pitchFamily="18"/>
                  <a:ea typeface="Droid Sans Fallback" pitchFamily="2"/>
                  <a:cs typeface="Lohit Hindi" pitchFamily="2"/>
                </a:rPr>
                <a:t>П</a:t>
              </a:r>
            </a:p>
          </p:txBody>
        </p:sp>
        <p:sp>
          <p:nvSpPr>
            <p:cNvPr id="6" name="Freeform 4">
              <a:extLst>
                <a:ext uri="{FF2B5EF4-FFF2-40B4-BE49-F238E27FC236}">
                  <a16:creationId xmlns:a16="http://schemas.microsoft.com/office/drawing/2014/main" id="{E4D2FA98-6A52-0FA7-1CB9-0DE2236EB9F8}"/>
                </a:ext>
              </a:extLst>
            </p:cNvPr>
            <p:cNvSpPr/>
            <p:nvPr/>
          </p:nvSpPr>
          <p:spPr>
            <a:xfrm>
              <a:off x="2497765" y="3502773"/>
              <a:ext cx="544790" cy="68099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600"/>
                <a:gd name="f4" fmla="*/ f0 1 21600"/>
                <a:gd name="f5" fmla="*/ f1 1 21600"/>
                <a:gd name="f6" fmla="val f2"/>
                <a:gd name="f7" fmla="val f3"/>
                <a:gd name="f8" fmla="+- f7 0 f6"/>
                <a:gd name="f9" fmla="*/ f8 1 21600"/>
                <a:gd name="f10" fmla="*/ f6 1 f9"/>
                <a:gd name="f11" fmla="*/ f7 1 f9"/>
                <a:gd name="f12" fmla="*/ f10 f4 1"/>
                <a:gd name="f13" fmla="*/ f11 f4 1"/>
                <a:gd name="f14" fmla="*/ f11 f5 1"/>
                <a:gd name="f15" fmla="*/ f10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2" t="f15" r="f13" b="f14"/>
              <a:pathLst>
                <a:path w="21600" h="21600">
                  <a:moveTo>
                    <a:pt x="f2" y="f2"/>
                  </a:moveTo>
                  <a:lnTo>
                    <a:pt x="f3" y="f2"/>
                  </a:lnTo>
                  <a:lnTo>
                    <a:pt x="f3" y="f3"/>
                  </a:lnTo>
                  <a:lnTo>
                    <a:pt x="f2" y="f3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B3B3B3"/>
            </a:solidFill>
            <a:ln w="0" cap="flat">
              <a:solidFill>
                <a:srgbClr val="001E47"/>
              </a:solidFill>
              <a:prstDash val="solid"/>
              <a:miter/>
            </a:ln>
          </p:spPr>
          <p:txBody>
            <a:bodyPr vert="horz" wrap="none" lIns="119987" tIns="59993" rIns="119987" bIns="59993" anchor="ctr" anchorCtr="1" compatLnSpc="0">
              <a:noAutofit/>
            </a:bodyPr>
            <a:lstStyle/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ru-RU" sz="2400" b="0" i="0" u="none" strike="noStrike" kern="1200" cap="none" spc="0" baseline="0">
                  <a:solidFill>
                    <a:srgbClr val="131519"/>
                  </a:solidFill>
                  <a:uFillTx/>
                  <a:latin typeface="Arial" pitchFamily="18"/>
                  <a:ea typeface="Droid Sans Fallback" pitchFamily="2"/>
                  <a:cs typeface="Lohit Hindi" pitchFamily="2"/>
                </a:rPr>
                <a:t>С</a:t>
              </a:r>
            </a:p>
          </p:txBody>
        </p:sp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178EF18A-62F9-2F4D-1A78-4558BBAF4CA4}"/>
                </a:ext>
              </a:extLst>
            </p:cNvPr>
            <p:cNvSpPr/>
            <p:nvPr/>
          </p:nvSpPr>
          <p:spPr>
            <a:xfrm>
              <a:off x="2497765" y="4183764"/>
              <a:ext cx="544790" cy="68099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600"/>
                <a:gd name="f4" fmla="*/ f0 1 21600"/>
                <a:gd name="f5" fmla="*/ f1 1 21600"/>
                <a:gd name="f6" fmla="val f2"/>
                <a:gd name="f7" fmla="val f3"/>
                <a:gd name="f8" fmla="+- f7 0 f6"/>
                <a:gd name="f9" fmla="*/ f8 1 21600"/>
                <a:gd name="f10" fmla="*/ f6 1 f9"/>
                <a:gd name="f11" fmla="*/ f7 1 f9"/>
                <a:gd name="f12" fmla="*/ f10 f4 1"/>
                <a:gd name="f13" fmla="*/ f11 f4 1"/>
                <a:gd name="f14" fmla="*/ f11 f5 1"/>
                <a:gd name="f15" fmla="*/ f10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2" t="f15" r="f13" b="f14"/>
              <a:pathLst>
                <a:path w="21600" h="21600">
                  <a:moveTo>
                    <a:pt x="f2" y="f2"/>
                  </a:moveTo>
                  <a:lnTo>
                    <a:pt x="f3" y="f2"/>
                  </a:lnTo>
                  <a:lnTo>
                    <a:pt x="f3" y="f3"/>
                  </a:lnTo>
                  <a:lnTo>
                    <a:pt x="f2" y="f3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B3B3B3"/>
            </a:solidFill>
            <a:ln w="0" cap="flat">
              <a:solidFill>
                <a:srgbClr val="001E47"/>
              </a:solidFill>
              <a:prstDash val="solid"/>
              <a:miter/>
            </a:ln>
          </p:spPr>
          <p:txBody>
            <a:bodyPr vert="horz" wrap="none" lIns="119987" tIns="59993" rIns="119987" bIns="59993" anchor="ctr" anchorCtr="1" compatLnSpc="0">
              <a:noAutofit/>
            </a:bodyPr>
            <a:lstStyle/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ru-RU" sz="2400" b="0" i="0" u="none" strike="noStrike" kern="1200" cap="none" spc="0" baseline="0">
                  <a:solidFill>
                    <a:srgbClr val="131519"/>
                  </a:solidFill>
                  <a:uFillTx/>
                  <a:latin typeface="Arial" pitchFamily="18"/>
                  <a:ea typeface="Droid Sans Fallback" pitchFamily="2"/>
                  <a:cs typeface="Lohit Hindi" pitchFamily="2"/>
                </a:rPr>
                <a:t>Т</a:t>
              </a:r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44BC0D9-5E53-9522-2AE1-60447867B99E}"/>
                </a:ext>
              </a:extLst>
            </p:cNvPr>
            <p:cNvSpPr/>
            <p:nvPr/>
          </p:nvSpPr>
          <p:spPr>
            <a:xfrm>
              <a:off x="2497765" y="4864754"/>
              <a:ext cx="544790" cy="68099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600"/>
                <a:gd name="f4" fmla="*/ f0 1 21600"/>
                <a:gd name="f5" fmla="*/ f1 1 21600"/>
                <a:gd name="f6" fmla="val f2"/>
                <a:gd name="f7" fmla="val f3"/>
                <a:gd name="f8" fmla="+- f7 0 f6"/>
                <a:gd name="f9" fmla="*/ f8 1 21600"/>
                <a:gd name="f10" fmla="*/ f6 1 f9"/>
                <a:gd name="f11" fmla="*/ f7 1 f9"/>
                <a:gd name="f12" fmla="*/ f10 f4 1"/>
                <a:gd name="f13" fmla="*/ f11 f4 1"/>
                <a:gd name="f14" fmla="*/ f11 f5 1"/>
                <a:gd name="f15" fmla="*/ f10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2" t="f15" r="f13" b="f14"/>
              <a:pathLst>
                <a:path w="21600" h="21600">
                  <a:moveTo>
                    <a:pt x="f2" y="f2"/>
                  </a:moveTo>
                  <a:lnTo>
                    <a:pt x="f3" y="f2"/>
                  </a:lnTo>
                  <a:lnTo>
                    <a:pt x="f3" y="f3"/>
                  </a:lnTo>
                  <a:lnTo>
                    <a:pt x="f2" y="f3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B3B3B3"/>
            </a:solidFill>
            <a:ln w="0" cap="flat">
              <a:solidFill>
                <a:srgbClr val="001E47"/>
              </a:solidFill>
              <a:prstDash val="solid"/>
              <a:miter/>
            </a:ln>
          </p:spPr>
          <p:txBody>
            <a:bodyPr vert="horz" wrap="none" lIns="119987" tIns="59993" rIns="119987" bIns="59993" anchor="ctr" anchorCtr="1" compatLnSpc="0">
              <a:noAutofit/>
            </a:bodyPr>
            <a:lstStyle/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ru-RU" sz="2400" b="0" i="0" u="none" strike="noStrike" kern="1200" cap="none" spc="0" baseline="0">
                  <a:solidFill>
                    <a:srgbClr val="131519"/>
                  </a:solidFill>
                  <a:uFillTx/>
                  <a:latin typeface="Arial" pitchFamily="18"/>
                  <a:ea typeface="Droid Sans Fallback" pitchFamily="2"/>
                  <a:cs typeface="Lohit Hindi" pitchFamily="2"/>
                </a:rPr>
                <a:t>С</a:t>
              </a:r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8EDDCE41-3999-4F0C-A39A-0D579CAD5ADC}"/>
                </a:ext>
              </a:extLst>
            </p:cNvPr>
            <p:cNvSpPr/>
            <p:nvPr/>
          </p:nvSpPr>
          <p:spPr>
            <a:xfrm>
              <a:off x="2497765" y="5545735"/>
              <a:ext cx="544790" cy="68099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600"/>
                <a:gd name="f4" fmla="*/ f0 1 21600"/>
                <a:gd name="f5" fmla="*/ f1 1 21600"/>
                <a:gd name="f6" fmla="val f2"/>
                <a:gd name="f7" fmla="val f3"/>
                <a:gd name="f8" fmla="+- f7 0 f6"/>
                <a:gd name="f9" fmla="*/ f8 1 21600"/>
                <a:gd name="f10" fmla="*/ f6 1 f9"/>
                <a:gd name="f11" fmla="*/ f7 1 f9"/>
                <a:gd name="f12" fmla="*/ f10 f4 1"/>
                <a:gd name="f13" fmla="*/ f11 f4 1"/>
                <a:gd name="f14" fmla="*/ f11 f5 1"/>
                <a:gd name="f15" fmla="*/ f10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2" t="f15" r="f13" b="f14"/>
              <a:pathLst>
                <a:path w="21600" h="21600">
                  <a:moveTo>
                    <a:pt x="f2" y="f2"/>
                  </a:moveTo>
                  <a:lnTo>
                    <a:pt x="f3" y="f2"/>
                  </a:lnTo>
                  <a:lnTo>
                    <a:pt x="f3" y="f3"/>
                  </a:lnTo>
                  <a:lnTo>
                    <a:pt x="f2" y="f3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B3B3B3"/>
            </a:solidFill>
            <a:ln w="0" cap="flat">
              <a:solidFill>
                <a:srgbClr val="001E47"/>
              </a:solidFill>
              <a:prstDash val="solid"/>
              <a:miter/>
            </a:ln>
          </p:spPr>
          <p:txBody>
            <a:bodyPr vert="horz" wrap="none" lIns="119987" tIns="59993" rIns="119987" bIns="59993" anchor="ctr" anchorCtr="1" compatLnSpc="0">
              <a:noAutofit/>
            </a:bodyPr>
            <a:lstStyle/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ru-RU" sz="2400" b="0" i="0" u="none" strike="noStrike" kern="1200" cap="none" spc="0" baseline="0">
                  <a:solidFill>
                    <a:srgbClr val="131519"/>
                  </a:solidFill>
                  <a:uFillTx/>
                  <a:latin typeface="Arial" pitchFamily="18"/>
                  <a:ea typeface="Droid Sans Fallback" pitchFamily="2"/>
                  <a:cs typeface="Lohit Hindi" pitchFamily="2"/>
                </a:rPr>
                <a:t>К</a:t>
              </a:r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E3AC137E-8C41-1DDF-B062-F98D28368E68}"/>
                </a:ext>
              </a:extLst>
            </p:cNvPr>
            <p:cNvSpPr/>
            <p:nvPr/>
          </p:nvSpPr>
          <p:spPr>
            <a:xfrm>
              <a:off x="2497765" y="6226725"/>
              <a:ext cx="544790" cy="68099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600"/>
                <a:gd name="f4" fmla="*/ f0 1 21600"/>
                <a:gd name="f5" fmla="*/ f1 1 21600"/>
                <a:gd name="f6" fmla="val f2"/>
                <a:gd name="f7" fmla="val f3"/>
                <a:gd name="f8" fmla="+- f7 0 f6"/>
                <a:gd name="f9" fmla="*/ f8 1 21600"/>
                <a:gd name="f10" fmla="*/ f6 1 f9"/>
                <a:gd name="f11" fmla="*/ f7 1 f9"/>
                <a:gd name="f12" fmla="*/ f10 f4 1"/>
                <a:gd name="f13" fmla="*/ f11 f4 1"/>
                <a:gd name="f14" fmla="*/ f11 f5 1"/>
                <a:gd name="f15" fmla="*/ f10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2" t="f15" r="f13" b="f14"/>
              <a:pathLst>
                <a:path w="21600" h="21600">
                  <a:moveTo>
                    <a:pt x="f2" y="f2"/>
                  </a:moveTo>
                  <a:lnTo>
                    <a:pt x="f3" y="f2"/>
                  </a:lnTo>
                  <a:lnTo>
                    <a:pt x="f3" y="f3"/>
                  </a:lnTo>
                  <a:lnTo>
                    <a:pt x="f2" y="f3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B3B3B3"/>
            </a:solidFill>
            <a:ln w="0" cap="flat">
              <a:solidFill>
                <a:srgbClr val="001E47"/>
              </a:solidFill>
              <a:prstDash val="solid"/>
              <a:miter/>
            </a:ln>
          </p:spPr>
          <p:txBody>
            <a:bodyPr vert="horz" wrap="none" lIns="119987" tIns="59993" rIns="119987" bIns="59993" anchor="ctr" anchorCtr="1" compatLnSpc="0">
              <a:noAutofit/>
            </a:bodyPr>
            <a:lstStyle/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ru-RU" sz="2400" b="0" i="0" u="none" strike="noStrike" kern="1200" cap="none" spc="0" baseline="0">
                  <a:solidFill>
                    <a:srgbClr val="131519"/>
                  </a:solidFill>
                  <a:uFillTx/>
                  <a:latin typeface="Arial" pitchFamily="18"/>
                  <a:ea typeface="Droid Sans Fallback" pitchFamily="2"/>
                  <a:cs typeface="Lohit Hindi" pitchFamily="2"/>
                </a:rPr>
                <a:t>Ф</a:t>
              </a:r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E0593FB6-210A-FB2E-6F9B-5932F43B2D42}"/>
                </a:ext>
              </a:extLst>
            </p:cNvPr>
            <p:cNvSpPr/>
            <p:nvPr/>
          </p:nvSpPr>
          <p:spPr>
            <a:xfrm>
              <a:off x="10397221" y="2072697"/>
              <a:ext cx="544790" cy="68099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600"/>
                <a:gd name="f4" fmla="*/ f0 1 21600"/>
                <a:gd name="f5" fmla="*/ f1 1 21600"/>
                <a:gd name="f6" fmla="val f2"/>
                <a:gd name="f7" fmla="val f3"/>
                <a:gd name="f8" fmla="+- f7 0 f6"/>
                <a:gd name="f9" fmla="*/ f8 1 21600"/>
                <a:gd name="f10" fmla="*/ f6 1 f9"/>
                <a:gd name="f11" fmla="*/ f7 1 f9"/>
                <a:gd name="f12" fmla="*/ f10 f4 1"/>
                <a:gd name="f13" fmla="*/ f11 f4 1"/>
                <a:gd name="f14" fmla="*/ f11 f5 1"/>
                <a:gd name="f15" fmla="*/ f10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2" t="f15" r="f13" b="f14"/>
              <a:pathLst>
                <a:path w="21600" h="21600">
                  <a:moveTo>
                    <a:pt x="f2" y="f2"/>
                  </a:moveTo>
                  <a:lnTo>
                    <a:pt x="f3" y="f2"/>
                  </a:lnTo>
                  <a:lnTo>
                    <a:pt x="f3" y="f3"/>
                  </a:lnTo>
                  <a:lnTo>
                    <a:pt x="f2" y="f3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B3B3B3"/>
            </a:solidFill>
            <a:ln w="0" cap="flat">
              <a:solidFill>
                <a:srgbClr val="001E47"/>
              </a:solidFill>
              <a:prstDash val="solid"/>
              <a:miter/>
            </a:ln>
          </p:spPr>
          <p:txBody>
            <a:bodyPr vert="horz" wrap="none" lIns="119987" tIns="59993" rIns="119987" bIns="59993" anchor="ctr" anchorCtr="1" compatLnSpc="0">
              <a:noAutofit/>
            </a:bodyPr>
            <a:lstStyle/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ru-RU" sz="2400" b="0" i="0" u="none" strike="noStrike" kern="1200" cap="none" spc="0" baseline="0">
                  <a:solidFill>
                    <a:srgbClr val="131519"/>
                  </a:solidFill>
                  <a:uFillTx/>
                  <a:latin typeface="Arial" pitchFamily="18"/>
                  <a:ea typeface="Droid Sans Fallback" pitchFamily="2"/>
                  <a:cs typeface="Lohit Hindi" pitchFamily="2"/>
                </a:rPr>
                <a:t>П</a:t>
              </a:r>
            </a:p>
          </p:txBody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FEBE0AA4-0547-9919-E561-838C8022BBFA}"/>
                </a:ext>
              </a:extLst>
            </p:cNvPr>
            <p:cNvSpPr/>
            <p:nvPr/>
          </p:nvSpPr>
          <p:spPr>
            <a:xfrm>
              <a:off x="10397221" y="2753688"/>
              <a:ext cx="544790" cy="68099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600"/>
                <a:gd name="f4" fmla="*/ f0 1 21600"/>
                <a:gd name="f5" fmla="*/ f1 1 21600"/>
                <a:gd name="f6" fmla="val f2"/>
                <a:gd name="f7" fmla="val f3"/>
                <a:gd name="f8" fmla="+- f7 0 f6"/>
                <a:gd name="f9" fmla="*/ f8 1 21600"/>
                <a:gd name="f10" fmla="*/ f6 1 f9"/>
                <a:gd name="f11" fmla="*/ f7 1 f9"/>
                <a:gd name="f12" fmla="*/ f10 f4 1"/>
                <a:gd name="f13" fmla="*/ f11 f4 1"/>
                <a:gd name="f14" fmla="*/ f11 f5 1"/>
                <a:gd name="f15" fmla="*/ f10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2" t="f15" r="f13" b="f14"/>
              <a:pathLst>
                <a:path w="21600" h="21600">
                  <a:moveTo>
                    <a:pt x="f2" y="f2"/>
                  </a:moveTo>
                  <a:lnTo>
                    <a:pt x="f3" y="f2"/>
                  </a:lnTo>
                  <a:lnTo>
                    <a:pt x="f3" y="f3"/>
                  </a:lnTo>
                  <a:lnTo>
                    <a:pt x="f2" y="f3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B3B3B3"/>
            </a:solidFill>
            <a:ln w="0" cap="flat">
              <a:solidFill>
                <a:srgbClr val="001E47"/>
              </a:solidFill>
              <a:prstDash val="solid"/>
              <a:miter/>
            </a:ln>
          </p:spPr>
          <p:txBody>
            <a:bodyPr vert="horz" wrap="none" lIns="119987" tIns="59993" rIns="119987" bIns="59993" anchor="ctr" anchorCtr="1" compatLnSpc="0">
              <a:noAutofit/>
            </a:bodyPr>
            <a:lstStyle/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ru-RU" sz="2400" b="0" i="0" u="none" strike="noStrike" kern="1200" cap="none" spc="0" baseline="0">
                  <a:solidFill>
                    <a:srgbClr val="131519"/>
                  </a:solidFill>
                  <a:uFillTx/>
                  <a:latin typeface="Arial" pitchFamily="18"/>
                  <a:ea typeface="Droid Sans Fallback" pitchFamily="2"/>
                  <a:cs typeface="Lohit Hindi" pitchFamily="2"/>
                </a:rPr>
                <a:t>П</a:t>
              </a:r>
            </a:p>
          </p:txBody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A0793619-CD51-8649-4072-D4EBACA6A406}"/>
                </a:ext>
              </a:extLst>
            </p:cNvPr>
            <p:cNvSpPr/>
            <p:nvPr/>
          </p:nvSpPr>
          <p:spPr>
            <a:xfrm>
              <a:off x="10397221" y="3434678"/>
              <a:ext cx="544790" cy="68099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600"/>
                <a:gd name="f4" fmla="*/ f0 1 21600"/>
                <a:gd name="f5" fmla="*/ f1 1 21600"/>
                <a:gd name="f6" fmla="val f2"/>
                <a:gd name="f7" fmla="val f3"/>
                <a:gd name="f8" fmla="+- f7 0 f6"/>
                <a:gd name="f9" fmla="*/ f8 1 21600"/>
                <a:gd name="f10" fmla="*/ f6 1 f9"/>
                <a:gd name="f11" fmla="*/ f7 1 f9"/>
                <a:gd name="f12" fmla="*/ f10 f4 1"/>
                <a:gd name="f13" fmla="*/ f11 f4 1"/>
                <a:gd name="f14" fmla="*/ f11 f5 1"/>
                <a:gd name="f15" fmla="*/ f10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2" t="f15" r="f13" b="f14"/>
              <a:pathLst>
                <a:path w="21600" h="21600">
                  <a:moveTo>
                    <a:pt x="f2" y="f2"/>
                  </a:moveTo>
                  <a:lnTo>
                    <a:pt x="f3" y="f2"/>
                  </a:lnTo>
                  <a:lnTo>
                    <a:pt x="f3" y="f3"/>
                  </a:lnTo>
                  <a:lnTo>
                    <a:pt x="f2" y="f3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B3B3B3"/>
            </a:solidFill>
            <a:ln w="0" cap="flat">
              <a:solidFill>
                <a:srgbClr val="001E47"/>
              </a:solidFill>
              <a:prstDash val="solid"/>
              <a:miter/>
            </a:ln>
          </p:spPr>
          <p:txBody>
            <a:bodyPr vert="horz" wrap="none" lIns="119987" tIns="59993" rIns="119987" bIns="59993" anchor="ctr" anchorCtr="1" compatLnSpc="0">
              <a:noAutofit/>
            </a:bodyPr>
            <a:lstStyle/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ru-RU" sz="2400" b="0" i="0" u="none" strike="noStrike" kern="1200" cap="none" spc="0" baseline="0">
                  <a:solidFill>
                    <a:srgbClr val="131519"/>
                  </a:solidFill>
                  <a:uFillTx/>
                  <a:latin typeface="Arial" pitchFamily="18"/>
                  <a:ea typeface="Droid Sans Fallback" pitchFamily="2"/>
                  <a:cs typeface="Lohit Hindi" pitchFamily="2"/>
                </a:rPr>
                <a:t>С</a:t>
              </a:r>
            </a:p>
          </p:txBody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BD66184C-9C1D-3C15-039F-C050D18DAC15}"/>
                </a:ext>
              </a:extLst>
            </p:cNvPr>
            <p:cNvSpPr/>
            <p:nvPr/>
          </p:nvSpPr>
          <p:spPr>
            <a:xfrm>
              <a:off x="10397221" y="4115668"/>
              <a:ext cx="544790" cy="68099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600"/>
                <a:gd name="f4" fmla="*/ f0 1 21600"/>
                <a:gd name="f5" fmla="*/ f1 1 21600"/>
                <a:gd name="f6" fmla="val f2"/>
                <a:gd name="f7" fmla="val f3"/>
                <a:gd name="f8" fmla="+- f7 0 f6"/>
                <a:gd name="f9" fmla="*/ f8 1 21600"/>
                <a:gd name="f10" fmla="*/ f6 1 f9"/>
                <a:gd name="f11" fmla="*/ f7 1 f9"/>
                <a:gd name="f12" fmla="*/ f10 f4 1"/>
                <a:gd name="f13" fmla="*/ f11 f4 1"/>
                <a:gd name="f14" fmla="*/ f11 f5 1"/>
                <a:gd name="f15" fmla="*/ f10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2" t="f15" r="f13" b="f14"/>
              <a:pathLst>
                <a:path w="21600" h="21600">
                  <a:moveTo>
                    <a:pt x="f2" y="f2"/>
                  </a:moveTo>
                  <a:lnTo>
                    <a:pt x="f3" y="f2"/>
                  </a:lnTo>
                  <a:lnTo>
                    <a:pt x="f3" y="f3"/>
                  </a:lnTo>
                  <a:lnTo>
                    <a:pt x="f2" y="f3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B3B3B3"/>
            </a:solidFill>
            <a:ln w="0" cap="flat">
              <a:solidFill>
                <a:srgbClr val="001E47"/>
              </a:solidFill>
              <a:prstDash val="solid"/>
              <a:miter/>
            </a:ln>
          </p:spPr>
          <p:txBody>
            <a:bodyPr vert="horz" wrap="none" lIns="119987" tIns="59993" rIns="119987" bIns="59993" anchor="ctr" anchorCtr="1" compatLnSpc="0">
              <a:noAutofit/>
            </a:bodyPr>
            <a:lstStyle/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ru-RU" sz="2400" b="0" i="0" u="none" strike="noStrike" kern="1200" cap="none" spc="0" baseline="0">
                  <a:solidFill>
                    <a:srgbClr val="131519"/>
                  </a:solidFill>
                  <a:uFillTx/>
                  <a:latin typeface="Arial" pitchFamily="18"/>
                  <a:ea typeface="Droid Sans Fallback" pitchFamily="2"/>
                  <a:cs typeface="Lohit Hindi" pitchFamily="2"/>
                </a:rPr>
                <a:t>Т</a:t>
              </a:r>
            </a:p>
          </p:txBody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81C5FFFD-8DDC-A954-64D6-30EDFAA85180}"/>
                </a:ext>
              </a:extLst>
            </p:cNvPr>
            <p:cNvSpPr/>
            <p:nvPr/>
          </p:nvSpPr>
          <p:spPr>
            <a:xfrm>
              <a:off x="10397221" y="4796649"/>
              <a:ext cx="544790" cy="68099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600"/>
                <a:gd name="f4" fmla="*/ f0 1 21600"/>
                <a:gd name="f5" fmla="*/ f1 1 21600"/>
                <a:gd name="f6" fmla="val f2"/>
                <a:gd name="f7" fmla="val f3"/>
                <a:gd name="f8" fmla="+- f7 0 f6"/>
                <a:gd name="f9" fmla="*/ f8 1 21600"/>
                <a:gd name="f10" fmla="*/ f6 1 f9"/>
                <a:gd name="f11" fmla="*/ f7 1 f9"/>
                <a:gd name="f12" fmla="*/ f10 f4 1"/>
                <a:gd name="f13" fmla="*/ f11 f4 1"/>
                <a:gd name="f14" fmla="*/ f11 f5 1"/>
                <a:gd name="f15" fmla="*/ f10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2" t="f15" r="f13" b="f14"/>
              <a:pathLst>
                <a:path w="21600" h="21600">
                  <a:moveTo>
                    <a:pt x="f2" y="f2"/>
                  </a:moveTo>
                  <a:lnTo>
                    <a:pt x="f3" y="f2"/>
                  </a:lnTo>
                  <a:lnTo>
                    <a:pt x="f3" y="f3"/>
                  </a:lnTo>
                  <a:lnTo>
                    <a:pt x="f2" y="f3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B3B3B3"/>
            </a:solidFill>
            <a:ln w="0" cap="flat">
              <a:solidFill>
                <a:srgbClr val="001E47"/>
              </a:solidFill>
              <a:prstDash val="solid"/>
              <a:miter/>
            </a:ln>
          </p:spPr>
          <p:txBody>
            <a:bodyPr vert="horz" wrap="none" lIns="119987" tIns="59993" rIns="119987" bIns="59993" anchor="ctr" anchorCtr="1" compatLnSpc="0">
              <a:noAutofit/>
            </a:bodyPr>
            <a:lstStyle/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ru-RU" sz="2400" b="0" i="0" u="none" strike="noStrike" kern="1200" cap="none" spc="0" baseline="0">
                  <a:solidFill>
                    <a:srgbClr val="131519"/>
                  </a:solidFill>
                  <a:uFillTx/>
                  <a:latin typeface="Arial" pitchFamily="18"/>
                  <a:ea typeface="Droid Sans Fallback" pitchFamily="2"/>
                  <a:cs typeface="Lohit Hindi" pitchFamily="2"/>
                </a:rPr>
                <a:t>С</a:t>
              </a:r>
            </a:p>
          </p:txBody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80B13164-CAAE-220C-44C6-8704B0B79BB5}"/>
                </a:ext>
              </a:extLst>
            </p:cNvPr>
            <p:cNvSpPr/>
            <p:nvPr/>
          </p:nvSpPr>
          <p:spPr>
            <a:xfrm>
              <a:off x="10397221" y="5477640"/>
              <a:ext cx="544790" cy="68099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600"/>
                <a:gd name="f4" fmla="*/ f0 1 21600"/>
                <a:gd name="f5" fmla="*/ f1 1 21600"/>
                <a:gd name="f6" fmla="val f2"/>
                <a:gd name="f7" fmla="val f3"/>
                <a:gd name="f8" fmla="+- f7 0 f6"/>
                <a:gd name="f9" fmla="*/ f8 1 21600"/>
                <a:gd name="f10" fmla="*/ f6 1 f9"/>
                <a:gd name="f11" fmla="*/ f7 1 f9"/>
                <a:gd name="f12" fmla="*/ f10 f4 1"/>
                <a:gd name="f13" fmla="*/ f11 f4 1"/>
                <a:gd name="f14" fmla="*/ f11 f5 1"/>
                <a:gd name="f15" fmla="*/ f10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2" t="f15" r="f13" b="f14"/>
              <a:pathLst>
                <a:path w="21600" h="21600">
                  <a:moveTo>
                    <a:pt x="f2" y="f2"/>
                  </a:moveTo>
                  <a:lnTo>
                    <a:pt x="f3" y="f2"/>
                  </a:lnTo>
                  <a:lnTo>
                    <a:pt x="f3" y="f3"/>
                  </a:lnTo>
                  <a:lnTo>
                    <a:pt x="f2" y="f3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B3B3B3"/>
            </a:solidFill>
            <a:ln w="0" cap="flat">
              <a:solidFill>
                <a:srgbClr val="001E47"/>
              </a:solidFill>
              <a:prstDash val="solid"/>
              <a:miter/>
            </a:ln>
          </p:spPr>
          <p:txBody>
            <a:bodyPr vert="horz" wrap="none" lIns="119987" tIns="59993" rIns="119987" bIns="59993" anchor="ctr" anchorCtr="1" compatLnSpc="0">
              <a:noAutofit/>
            </a:bodyPr>
            <a:lstStyle/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ru-RU" sz="2400" b="0" i="0" u="none" strike="noStrike" kern="1200" cap="none" spc="0" baseline="0">
                  <a:solidFill>
                    <a:srgbClr val="131519"/>
                  </a:solidFill>
                  <a:uFillTx/>
                  <a:latin typeface="Arial" pitchFamily="18"/>
                  <a:ea typeface="Droid Sans Fallback" pitchFamily="2"/>
                  <a:cs typeface="Lohit Hindi" pitchFamily="2"/>
                </a:rPr>
                <a:t>К</a:t>
              </a:r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CF49B6B2-580C-337B-5F65-06A12AB8BC24}"/>
                </a:ext>
              </a:extLst>
            </p:cNvPr>
            <p:cNvSpPr/>
            <p:nvPr/>
          </p:nvSpPr>
          <p:spPr>
            <a:xfrm>
              <a:off x="10397221" y="6158630"/>
              <a:ext cx="544790" cy="68099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600"/>
                <a:gd name="f4" fmla="*/ f0 1 21600"/>
                <a:gd name="f5" fmla="*/ f1 1 21600"/>
                <a:gd name="f6" fmla="val f2"/>
                <a:gd name="f7" fmla="val f3"/>
                <a:gd name="f8" fmla="+- f7 0 f6"/>
                <a:gd name="f9" fmla="*/ f8 1 21600"/>
                <a:gd name="f10" fmla="*/ f6 1 f9"/>
                <a:gd name="f11" fmla="*/ f7 1 f9"/>
                <a:gd name="f12" fmla="*/ f10 f4 1"/>
                <a:gd name="f13" fmla="*/ f11 f4 1"/>
                <a:gd name="f14" fmla="*/ f11 f5 1"/>
                <a:gd name="f15" fmla="*/ f10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2" t="f15" r="f13" b="f14"/>
              <a:pathLst>
                <a:path w="21600" h="21600">
                  <a:moveTo>
                    <a:pt x="f2" y="f2"/>
                  </a:moveTo>
                  <a:lnTo>
                    <a:pt x="f3" y="f2"/>
                  </a:lnTo>
                  <a:lnTo>
                    <a:pt x="f3" y="f3"/>
                  </a:lnTo>
                  <a:lnTo>
                    <a:pt x="f2" y="f3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B3B3B3"/>
            </a:solidFill>
            <a:ln w="0" cap="flat">
              <a:solidFill>
                <a:srgbClr val="001E47"/>
              </a:solidFill>
              <a:prstDash val="solid"/>
              <a:miter/>
            </a:ln>
          </p:spPr>
          <p:txBody>
            <a:bodyPr vert="horz" wrap="none" lIns="119987" tIns="59993" rIns="119987" bIns="59993" anchor="ctr" anchorCtr="1" compatLnSpc="0">
              <a:noAutofit/>
            </a:bodyPr>
            <a:lstStyle/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ru-RU" sz="2400" b="0" i="0" u="none" strike="noStrike" kern="1200" cap="none" spc="0" baseline="0">
                  <a:solidFill>
                    <a:srgbClr val="131519"/>
                  </a:solidFill>
                  <a:uFillTx/>
                  <a:latin typeface="Arial" pitchFamily="18"/>
                  <a:ea typeface="Droid Sans Fallback" pitchFamily="2"/>
                  <a:cs typeface="Lohit Hindi" pitchFamily="2"/>
                </a:rPr>
                <a:t>Ф</a:t>
              </a:r>
            </a:p>
          </p:txBody>
        </p:sp>
        <p:sp>
          <p:nvSpPr>
            <p:cNvPr id="18" name="Straight Connector 16">
              <a:extLst>
                <a:ext uri="{FF2B5EF4-FFF2-40B4-BE49-F238E27FC236}">
                  <a16:creationId xmlns:a16="http://schemas.microsoft.com/office/drawing/2014/main" id="{F5D7AD39-71BE-9620-8E4D-F91A3E9F10C4}"/>
                </a:ext>
              </a:extLst>
            </p:cNvPr>
            <p:cNvSpPr/>
            <p:nvPr/>
          </p:nvSpPr>
          <p:spPr>
            <a:xfrm>
              <a:off x="3314946" y="2277002"/>
              <a:ext cx="0" cy="456261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val f6"/>
                <a:gd name="f13" fmla="*/ f7 f0 1"/>
                <a:gd name="f14" fmla="*/ f8 f0 1"/>
                <a:gd name="f15" fmla="?: f9 f3 1"/>
                <a:gd name="f16" fmla="?: f10 f4 1"/>
                <a:gd name="f17" fmla="?: f11 f5 1"/>
                <a:gd name="f18" fmla="*/ f13 1 f2"/>
                <a:gd name="f19" fmla="*/ f14 1 f2"/>
                <a:gd name="f20" fmla="*/ f15 1 21600"/>
                <a:gd name="f21" fmla="*/ f16 1 21600"/>
                <a:gd name="f22" fmla="*/ 21600 f15 1"/>
                <a:gd name="f23" fmla="*/ 21600 f16 1"/>
                <a:gd name="f24" fmla="+- f18 0 f1"/>
                <a:gd name="f25" fmla="+- f19 0 f1"/>
                <a:gd name="f26" fmla="min f21 f20"/>
                <a:gd name="f27" fmla="*/ f22 1 f17"/>
                <a:gd name="f28" fmla="*/ f23 1 f17"/>
                <a:gd name="f29" fmla="val f27"/>
                <a:gd name="f30" fmla="val f28"/>
                <a:gd name="f31" fmla="*/ f6 f26 1"/>
                <a:gd name="f32" fmla="*/ f27 f26 1"/>
                <a:gd name="f33" fmla="*/ f28 f26 1"/>
                <a:gd name="f34" fmla="*/ f12 f26 1"/>
                <a:gd name="f35" fmla="*/ f29 f26 1"/>
                <a:gd name="f36" fmla="*/ f30 f2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4">
                  <a:pos x="f34" y="f34"/>
                </a:cxn>
                <a:cxn ang="f25">
                  <a:pos x="f35" y="f36"/>
                </a:cxn>
              </a:cxnLst>
              <a:rect l="f31" t="f31" r="f32" b="f33"/>
              <a:pathLst>
                <a:path>
                  <a:moveTo>
                    <a:pt x="f34" y="f34"/>
                  </a:moveTo>
                  <a:lnTo>
                    <a:pt x="f35" y="f36"/>
                  </a:lnTo>
                </a:path>
              </a:pathLst>
            </a:custGeom>
            <a:noFill/>
            <a:ln w="0" cap="flat">
              <a:solidFill>
                <a:srgbClr val="001E47"/>
              </a:solidFill>
              <a:prstDash val="solid"/>
              <a:miter/>
              <a:tailEnd type="arrow"/>
            </a:ln>
          </p:spPr>
          <p:txBody>
            <a:bodyPr vert="horz" wrap="none" lIns="119987" tIns="59993" rIns="119987" bIns="59993" anchor="ctr" anchorCtr="0" compatLnSpc="0">
              <a:noAutofit/>
            </a:bodyPr>
            <a:lstStyle/>
            <a:p>
              <a:pPr marL="0" marR="0" lvl="0" indent="0" algn="l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ru-RU" sz="2400" b="0" i="0" u="none" strike="noStrike" kern="1200" cap="none" spc="0" baseline="0">
                <a:solidFill>
                  <a:srgbClr val="131519"/>
                </a:solidFill>
                <a:uFillTx/>
                <a:latin typeface="Arial" pitchFamily="18"/>
                <a:ea typeface="Droid Sans Fallback" pitchFamily="2"/>
                <a:cs typeface="Lohit Hindi" pitchFamily="2"/>
              </a:endParaRPr>
            </a:p>
          </p:txBody>
        </p:sp>
        <p:sp>
          <p:nvSpPr>
            <p:cNvPr id="19" name="Straight Connector 17">
              <a:extLst>
                <a:ext uri="{FF2B5EF4-FFF2-40B4-BE49-F238E27FC236}">
                  <a16:creationId xmlns:a16="http://schemas.microsoft.com/office/drawing/2014/main" id="{D583000A-9420-18DE-FC25-2BD44CD10B2E}"/>
                </a:ext>
              </a:extLst>
            </p:cNvPr>
            <p:cNvSpPr/>
            <p:nvPr/>
          </p:nvSpPr>
          <p:spPr>
            <a:xfrm>
              <a:off x="3314946" y="6839611"/>
              <a:ext cx="6877970" cy="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val f6"/>
                <a:gd name="f13" fmla="*/ f7 f0 1"/>
                <a:gd name="f14" fmla="*/ f8 f0 1"/>
                <a:gd name="f15" fmla="?: f9 f3 1"/>
                <a:gd name="f16" fmla="?: f10 f4 1"/>
                <a:gd name="f17" fmla="?: f11 f5 1"/>
                <a:gd name="f18" fmla="*/ f13 1 f2"/>
                <a:gd name="f19" fmla="*/ f14 1 f2"/>
                <a:gd name="f20" fmla="*/ f15 1 21600"/>
                <a:gd name="f21" fmla="*/ f16 1 21600"/>
                <a:gd name="f22" fmla="*/ 21600 f15 1"/>
                <a:gd name="f23" fmla="*/ 21600 f16 1"/>
                <a:gd name="f24" fmla="+- f18 0 f1"/>
                <a:gd name="f25" fmla="+- f19 0 f1"/>
                <a:gd name="f26" fmla="min f21 f20"/>
                <a:gd name="f27" fmla="*/ f22 1 f17"/>
                <a:gd name="f28" fmla="*/ f23 1 f17"/>
                <a:gd name="f29" fmla="val f27"/>
                <a:gd name="f30" fmla="val f28"/>
                <a:gd name="f31" fmla="*/ f6 f26 1"/>
                <a:gd name="f32" fmla="*/ f27 f26 1"/>
                <a:gd name="f33" fmla="*/ f28 f26 1"/>
                <a:gd name="f34" fmla="*/ f12 f26 1"/>
                <a:gd name="f35" fmla="*/ f29 f26 1"/>
                <a:gd name="f36" fmla="*/ f30 f2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4">
                  <a:pos x="f34" y="f34"/>
                </a:cxn>
                <a:cxn ang="f25">
                  <a:pos x="f35" y="f36"/>
                </a:cxn>
              </a:cxnLst>
              <a:rect l="f31" t="f31" r="f32" b="f33"/>
              <a:pathLst>
                <a:path>
                  <a:moveTo>
                    <a:pt x="f34" y="f34"/>
                  </a:moveTo>
                  <a:lnTo>
                    <a:pt x="f35" y="f36"/>
                  </a:lnTo>
                </a:path>
              </a:pathLst>
            </a:custGeom>
            <a:noFill/>
            <a:ln w="0" cap="flat">
              <a:solidFill>
                <a:srgbClr val="001E47"/>
              </a:solidFill>
              <a:prstDash val="solid"/>
              <a:miter/>
              <a:tailEnd type="arrow"/>
            </a:ln>
          </p:spPr>
          <p:txBody>
            <a:bodyPr vert="horz" wrap="none" lIns="119987" tIns="59993" rIns="119987" bIns="59993" anchor="ctr" anchorCtr="0" compatLnSpc="0">
              <a:noAutofit/>
            </a:bodyPr>
            <a:lstStyle/>
            <a:p>
              <a:pPr marL="0" marR="0" lvl="0" indent="0" algn="l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ru-RU" sz="2400" b="0" i="0" u="none" strike="noStrike" kern="1200" cap="none" spc="0" baseline="0">
                <a:solidFill>
                  <a:srgbClr val="131519"/>
                </a:solidFill>
                <a:uFillTx/>
                <a:latin typeface="Arial" pitchFamily="18"/>
                <a:ea typeface="Droid Sans Fallback" pitchFamily="2"/>
                <a:cs typeface="Lohit Hindi" pitchFamily="2"/>
              </a:endParaRPr>
            </a:p>
          </p:txBody>
        </p:sp>
        <p:sp>
          <p:nvSpPr>
            <p:cNvPr id="20" name="Straight Connector 18">
              <a:extLst>
                <a:ext uri="{FF2B5EF4-FFF2-40B4-BE49-F238E27FC236}">
                  <a16:creationId xmlns:a16="http://schemas.microsoft.com/office/drawing/2014/main" id="{FE8F9260-A99E-3B63-08A3-24521CA0F550}"/>
                </a:ext>
              </a:extLst>
            </p:cNvPr>
            <p:cNvSpPr/>
            <p:nvPr/>
          </p:nvSpPr>
          <p:spPr>
            <a:xfrm flipV="1">
              <a:off x="10192926" y="2140802"/>
              <a:ext cx="0" cy="469880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val f6"/>
                <a:gd name="f13" fmla="*/ f7 f0 1"/>
                <a:gd name="f14" fmla="*/ f8 f0 1"/>
                <a:gd name="f15" fmla="?: f9 f3 1"/>
                <a:gd name="f16" fmla="?: f10 f4 1"/>
                <a:gd name="f17" fmla="?: f11 f5 1"/>
                <a:gd name="f18" fmla="*/ f13 1 f2"/>
                <a:gd name="f19" fmla="*/ f14 1 f2"/>
                <a:gd name="f20" fmla="*/ f15 1 21600"/>
                <a:gd name="f21" fmla="*/ f16 1 21600"/>
                <a:gd name="f22" fmla="*/ 21600 f15 1"/>
                <a:gd name="f23" fmla="*/ 21600 f16 1"/>
                <a:gd name="f24" fmla="+- f18 0 f1"/>
                <a:gd name="f25" fmla="+- f19 0 f1"/>
                <a:gd name="f26" fmla="min f21 f20"/>
                <a:gd name="f27" fmla="*/ f22 1 f17"/>
                <a:gd name="f28" fmla="*/ f23 1 f17"/>
                <a:gd name="f29" fmla="val f27"/>
                <a:gd name="f30" fmla="val f28"/>
                <a:gd name="f31" fmla="*/ f6 f26 1"/>
                <a:gd name="f32" fmla="*/ f27 f26 1"/>
                <a:gd name="f33" fmla="*/ f28 f26 1"/>
                <a:gd name="f34" fmla="*/ f12 f26 1"/>
                <a:gd name="f35" fmla="*/ f29 f26 1"/>
                <a:gd name="f36" fmla="*/ f30 f2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4">
                  <a:pos x="f34" y="f34"/>
                </a:cxn>
                <a:cxn ang="f25">
                  <a:pos x="f35" y="f36"/>
                </a:cxn>
              </a:cxnLst>
              <a:rect l="f31" t="f31" r="f32" b="f33"/>
              <a:pathLst>
                <a:path>
                  <a:moveTo>
                    <a:pt x="f34" y="f34"/>
                  </a:moveTo>
                  <a:lnTo>
                    <a:pt x="f35" y="f36"/>
                  </a:lnTo>
                </a:path>
              </a:pathLst>
            </a:custGeom>
            <a:noFill/>
            <a:ln w="0" cap="flat">
              <a:solidFill>
                <a:srgbClr val="001E47"/>
              </a:solidFill>
              <a:prstDash val="solid"/>
              <a:miter/>
              <a:tailEnd type="arrow"/>
            </a:ln>
          </p:spPr>
          <p:txBody>
            <a:bodyPr vert="horz" wrap="none" lIns="119987" tIns="59993" rIns="119987" bIns="59993" anchor="ctr" anchorCtr="0" compatLnSpc="0">
              <a:noAutofit/>
            </a:bodyPr>
            <a:lstStyle/>
            <a:p>
              <a:pPr marL="0" marR="0" lvl="0" indent="0" algn="l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ru-RU" sz="2400" b="0" i="0" u="none" strike="noStrike" kern="1200" cap="none" spc="0" baseline="0">
                <a:solidFill>
                  <a:srgbClr val="131519"/>
                </a:solidFill>
                <a:uFillTx/>
                <a:latin typeface="Arial" pitchFamily="18"/>
                <a:ea typeface="Droid Sans Fallback" pitchFamily="2"/>
                <a:cs typeface="Lohit Hindi" pitchFamily="2"/>
              </a:endParaRPr>
            </a:p>
          </p:txBody>
        </p:sp>
      </p:grpSp>
      <p:sp>
        <p:nvSpPr>
          <p:cNvPr id="21" name="Slide Number Placeholder 22">
            <a:extLst>
              <a:ext uri="{FF2B5EF4-FFF2-40B4-BE49-F238E27FC236}">
                <a16:creationId xmlns:a16="http://schemas.microsoft.com/office/drawing/2014/main" id="{9C0C232B-9CB5-91B0-07B5-C9FC257E910E}"/>
              </a:ext>
            </a:extLst>
          </p:cNvPr>
          <p:cNvSpPr txBox="1"/>
          <p:nvPr/>
        </p:nvSpPr>
        <p:spPr>
          <a:xfrm>
            <a:off x="11868738" y="6932587"/>
            <a:ext cx="1155984" cy="40248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4DBC714-230B-EC4C-84C3-0540E242CE96}" type="slidenum">
              <a:t>7</a:t>
            </a:fld>
            <a:endParaRPr lang="ru-RU" sz="1323" b="0" i="0" u="none" strike="noStrike" kern="1200" cap="none" spc="0" baseline="0">
              <a:solidFill>
                <a:srgbClr val="131519"/>
              </a:solidFill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AB8E8-8E01-1F35-E94A-F807F93DCD68}"/>
              </a:ext>
            </a:extLst>
          </p:cNvPr>
          <p:cNvSpPr txBox="1">
            <a:spLocks noGrp="1"/>
          </p:cNvSpPr>
          <p:nvPr>
            <p:ph type="title" sz="quarter" idx="4294967295"/>
          </p:nvPr>
        </p:nvSpPr>
        <p:spPr>
          <a:xfrm>
            <a:off x="789310" y="635709"/>
            <a:ext cx="6446373" cy="8572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 defTabSz="1007933">
              <a:spcBef>
                <a:spcPts val="0"/>
              </a:spcBef>
            </a:pPr>
            <a:r>
              <a:rPr lang="ru-RU" b="1">
                <a:solidFill>
                  <a:srgbClr val="131519"/>
                </a:solidFill>
                <a:latin typeface="Arial"/>
              </a:rPr>
              <a:t>В разных сетях</a:t>
            </a:r>
          </a:p>
        </p:txBody>
      </p:sp>
      <p:grpSp>
        <p:nvGrpSpPr>
          <p:cNvPr id="3" name="Group 32">
            <a:extLst>
              <a:ext uri="{FF2B5EF4-FFF2-40B4-BE49-F238E27FC236}">
                <a16:creationId xmlns:a16="http://schemas.microsoft.com/office/drawing/2014/main" id="{B03BEC1D-C478-8D0A-F861-BAB8F03D4A53}"/>
              </a:ext>
            </a:extLst>
          </p:cNvPr>
          <p:cNvGrpSpPr/>
          <p:nvPr/>
        </p:nvGrpSpPr>
        <p:grpSpPr>
          <a:xfrm>
            <a:off x="2154170" y="1750701"/>
            <a:ext cx="9131427" cy="5154838"/>
            <a:chOff x="2154170" y="1750701"/>
            <a:chExt cx="9131427" cy="5154838"/>
          </a:xfrm>
        </p:grpSpPr>
        <p:sp>
          <p:nvSpPr>
            <p:cNvPr id="4" name="Freeform 2">
              <a:extLst>
                <a:ext uri="{FF2B5EF4-FFF2-40B4-BE49-F238E27FC236}">
                  <a16:creationId xmlns:a16="http://schemas.microsoft.com/office/drawing/2014/main" id="{DBE2C02B-89C5-1451-F2CC-93570774FDCA}"/>
                </a:ext>
              </a:extLst>
            </p:cNvPr>
            <p:cNvSpPr/>
            <p:nvPr/>
          </p:nvSpPr>
          <p:spPr>
            <a:xfrm>
              <a:off x="2154170" y="1750701"/>
              <a:ext cx="589120" cy="736402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600"/>
                <a:gd name="f4" fmla="*/ f0 1 21600"/>
                <a:gd name="f5" fmla="*/ f1 1 21600"/>
                <a:gd name="f6" fmla="val f2"/>
                <a:gd name="f7" fmla="val f3"/>
                <a:gd name="f8" fmla="+- f7 0 f6"/>
                <a:gd name="f9" fmla="*/ f8 1 21600"/>
                <a:gd name="f10" fmla="*/ f6 1 f9"/>
                <a:gd name="f11" fmla="*/ f7 1 f9"/>
                <a:gd name="f12" fmla="*/ f10 f4 1"/>
                <a:gd name="f13" fmla="*/ f11 f4 1"/>
                <a:gd name="f14" fmla="*/ f11 f5 1"/>
                <a:gd name="f15" fmla="*/ f10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2" t="f15" r="f13" b="f14"/>
              <a:pathLst>
                <a:path w="21600" h="21600">
                  <a:moveTo>
                    <a:pt x="f2" y="f2"/>
                  </a:moveTo>
                  <a:lnTo>
                    <a:pt x="f3" y="f2"/>
                  </a:lnTo>
                  <a:lnTo>
                    <a:pt x="f3" y="f3"/>
                  </a:lnTo>
                  <a:lnTo>
                    <a:pt x="f2" y="f3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B3B3B3"/>
            </a:solidFill>
            <a:ln w="0" cap="flat">
              <a:solidFill>
                <a:srgbClr val="001E47"/>
              </a:solidFill>
              <a:prstDash val="solid"/>
              <a:miter/>
            </a:ln>
          </p:spPr>
          <p:txBody>
            <a:bodyPr vert="horz" wrap="none" lIns="119987" tIns="59993" rIns="119987" bIns="59993" anchor="ctr" anchorCtr="1" compatLnSpc="0">
              <a:noAutofit/>
            </a:bodyPr>
            <a:lstStyle/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ru-RU" sz="2400" b="0" i="0" u="none" strike="noStrike" kern="1200" cap="none" spc="0" baseline="0">
                  <a:solidFill>
                    <a:srgbClr val="131519"/>
                  </a:solidFill>
                  <a:uFillTx/>
                  <a:latin typeface="Arial" pitchFamily="18"/>
                  <a:ea typeface="Droid Sans Fallback" pitchFamily="2"/>
                  <a:cs typeface="Lohit Hindi" pitchFamily="2"/>
                </a:rPr>
                <a:t>П</a:t>
              </a:r>
            </a:p>
          </p:txBody>
        </p:sp>
        <p:sp>
          <p:nvSpPr>
            <p:cNvPr id="5" name="Freeform 3">
              <a:extLst>
                <a:ext uri="{FF2B5EF4-FFF2-40B4-BE49-F238E27FC236}">
                  <a16:creationId xmlns:a16="http://schemas.microsoft.com/office/drawing/2014/main" id="{FC55F6CD-5C6B-FF8A-E13C-80D9E7EC4367}"/>
                </a:ext>
              </a:extLst>
            </p:cNvPr>
            <p:cNvSpPr/>
            <p:nvPr/>
          </p:nvSpPr>
          <p:spPr>
            <a:xfrm>
              <a:off x="2154170" y="2487103"/>
              <a:ext cx="589120" cy="736402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600"/>
                <a:gd name="f4" fmla="*/ f0 1 21600"/>
                <a:gd name="f5" fmla="*/ f1 1 21600"/>
                <a:gd name="f6" fmla="val f2"/>
                <a:gd name="f7" fmla="val f3"/>
                <a:gd name="f8" fmla="+- f7 0 f6"/>
                <a:gd name="f9" fmla="*/ f8 1 21600"/>
                <a:gd name="f10" fmla="*/ f6 1 f9"/>
                <a:gd name="f11" fmla="*/ f7 1 f9"/>
                <a:gd name="f12" fmla="*/ f10 f4 1"/>
                <a:gd name="f13" fmla="*/ f11 f4 1"/>
                <a:gd name="f14" fmla="*/ f11 f5 1"/>
                <a:gd name="f15" fmla="*/ f10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2" t="f15" r="f13" b="f14"/>
              <a:pathLst>
                <a:path w="21600" h="21600">
                  <a:moveTo>
                    <a:pt x="f2" y="f2"/>
                  </a:moveTo>
                  <a:lnTo>
                    <a:pt x="f3" y="f2"/>
                  </a:lnTo>
                  <a:lnTo>
                    <a:pt x="f3" y="f3"/>
                  </a:lnTo>
                  <a:lnTo>
                    <a:pt x="f2" y="f3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B3B3B3"/>
            </a:solidFill>
            <a:ln w="0" cap="flat">
              <a:solidFill>
                <a:srgbClr val="001E47"/>
              </a:solidFill>
              <a:prstDash val="solid"/>
              <a:miter/>
            </a:ln>
          </p:spPr>
          <p:txBody>
            <a:bodyPr vert="horz" wrap="none" lIns="119987" tIns="59993" rIns="119987" bIns="59993" anchor="ctr" anchorCtr="1" compatLnSpc="0">
              <a:noAutofit/>
            </a:bodyPr>
            <a:lstStyle/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ru-RU" sz="2400" b="0" i="0" u="none" strike="noStrike" kern="1200" cap="none" spc="0" baseline="0">
                  <a:solidFill>
                    <a:srgbClr val="131519"/>
                  </a:solidFill>
                  <a:uFillTx/>
                  <a:latin typeface="Arial" pitchFamily="18"/>
                  <a:ea typeface="Droid Sans Fallback" pitchFamily="2"/>
                  <a:cs typeface="Lohit Hindi" pitchFamily="2"/>
                </a:rPr>
                <a:t>П</a:t>
              </a:r>
            </a:p>
          </p:txBody>
        </p:sp>
        <p:sp>
          <p:nvSpPr>
            <p:cNvPr id="6" name="Freeform 4">
              <a:extLst>
                <a:ext uri="{FF2B5EF4-FFF2-40B4-BE49-F238E27FC236}">
                  <a16:creationId xmlns:a16="http://schemas.microsoft.com/office/drawing/2014/main" id="{3ADEC0B7-A09C-2A4E-0131-E53F3EAABC44}"/>
                </a:ext>
              </a:extLst>
            </p:cNvPr>
            <p:cNvSpPr/>
            <p:nvPr/>
          </p:nvSpPr>
          <p:spPr>
            <a:xfrm>
              <a:off x="2154170" y="3223506"/>
              <a:ext cx="589120" cy="736402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600"/>
                <a:gd name="f4" fmla="*/ f0 1 21600"/>
                <a:gd name="f5" fmla="*/ f1 1 21600"/>
                <a:gd name="f6" fmla="val f2"/>
                <a:gd name="f7" fmla="val f3"/>
                <a:gd name="f8" fmla="+- f7 0 f6"/>
                <a:gd name="f9" fmla="*/ f8 1 21600"/>
                <a:gd name="f10" fmla="*/ f6 1 f9"/>
                <a:gd name="f11" fmla="*/ f7 1 f9"/>
                <a:gd name="f12" fmla="*/ f10 f4 1"/>
                <a:gd name="f13" fmla="*/ f11 f4 1"/>
                <a:gd name="f14" fmla="*/ f11 f5 1"/>
                <a:gd name="f15" fmla="*/ f10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2" t="f15" r="f13" b="f14"/>
              <a:pathLst>
                <a:path w="21600" h="21600">
                  <a:moveTo>
                    <a:pt x="f2" y="f2"/>
                  </a:moveTo>
                  <a:lnTo>
                    <a:pt x="f3" y="f2"/>
                  </a:lnTo>
                  <a:lnTo>
                    <a:pt x="f3" y="f3"/>
                  </a:lnTo>
                  <a:lnTo>
                    <a:pt x="f2" y="f3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B3B3B3"/>
            </a:solidFill>
            <a:ln w="0" cap="flat">
              <a:solidFill>
                <a:srgbClr val="001E47"/>
              </a:solidFill>
              <a:prstDash val="solid"/>
              <a:miter/>
            </a:ln>
          </p:spPr>
          <p:txBody>
            <a:bodyPr vert="horz" wrap="none" lIns="119987" tIns="59993" rIns="119987" bIns="59993" anchor="ctr" anchorCtr="1" compatLnSpc="0">
              <a:noAutofit/>
            </a:bodyPr>
            <a:lstStyle/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ru-RU" sz="2400" b="0" i="0" u="none" strike="noStrike" kern="1200" cap="none" spc="0" baseline="0">
                  <a:solidFill>
                    <a:srgbClr val="131519"/>
                  </a:solidFill>
                  <a:uFillTx/>
                  <a:latin typeface="Arial" pitchFamily="18"/>
                  <a:ea typeface="Droid Sans Fallback" pitchFamily="2"/>
                  <a:cs typeface="Lohit Hindi" pitchFamily="2"/>
                </a:rPr>
                <a:t>С</a:t>
              </a:r>
            </a:p>
          </p:txBody>
        </p:sp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3740C1D5-70CE-C883-0DC0-098AB819CEBF}"/>
                </a:ext>
              </a:extLst>
            </p:cNvPr>
            <p:cNvSpPr/>
            <p:nvPr/>
          </p:nvSpPr>
          <p:spPr>
            <a:xfrm>
              <a:off x="2154170" y="3959918"/>
              <a:ext cx="589120" cy="736402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600"/>
                <a:gd name="f4" fmla="*/ f0 1 21600"/>
                <a:gd name="f5" fmla="*/ f1 1 21600"/>
                <a:gd name="f6" fmla="val f2"/>
                <a:gd name="f7" fmla="val f3"/>
                <a:gd name="f8" fmla="+- f7 0 f6"/>
                <a:gd name="f9" fmla="*/ f8 1 21600"/>
                <a:gd name="f10" fmla="*/ f6 1 f9"/>
                <a:gd name="f11" fmla="*/ f7 1 f9"/>
                <a:gd name="f12" fmla="*/ f10 f4 1"/>
                <a:gd name="f13" fmla="*/ f11 f4 1"/>
                <a:gd name="f14" fmla="*/ f11 f5 1"/>
                <a:gd name="f15" fmla="*/ f10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2" t="f15" r="f13" b="f14"/>
              <a:pathLst>
                <a:path w="21600" h="21600">
                  <a:moveTo>
                    <a:pt x="f2" y="f2"/>
                  </a:moveTo>
                  <a:lnTo>
                    <a:pt x="f3" y="f2"/>
                  </a:lnTo>
                  <a:lnTo>
                    <a:pt x="f3" y="f3"/>
                  </a:lnTo>
                  <a:lnTo>
                    <a:pt x="f2" y="f3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B3B3B3"/>
            </a:solidFill>
            <a:ln w="0" cap="flat">
              <a:solidFill>
                <a:srgbClr val="001E47"/>
              </a:solidFill>
              <a:prstDash val="solid"/>
              <a:miter/>
            </a:ln>
          </p:spPr>
          <p:txBody>
            <a:bodyPr vert="horz" wrap="none" lIns="119987" tIns="59993" rIns="119987" bIns="59993" anchor="ctr" anchorCtr="1" compatLnSpc="0">
              <a:noAutofit/>
            </a:bodyPr>
            <a:lstStyle/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ru-RU" sz="2400" b="0" i="0" u="none" strike="noStrike" kern="1200" cap="none" spc="0" baseline="0">
                  <a:solidFill>
                    <a:srgbClr val="131519"/>
                  </a:solidFill>
                  <a:uFillTx/>
                  <a:latin typeface="Arial" pitchFamily="18"/>
                  <a:ea typeface="Droid Sans Fallback" pitchFamily="2"/>
                  <a:cs typeface="Lohit Hindi" pitchFamily="2"/>
                </a:rPr>
                <a:t>Т</a:t>
              </a:r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883141DB-F685-2C48-950F-1D92C1480D1E}"/>
                </a:ext>
              </a:extLst>
            </p:cNvPr>
            <p:cNvSpPr/>
            <p:nvPr/>
          </p:nvSpPr>
          <p:spPr>
            <a:xfrm>
              <a:off x="2154170" y="4696321"/>
              <a:ext cx="589120" cy="736402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600"/>
                <a:gd name="f4" fmla="*/ f0 1 21600"/>
                <a:gd name="f5" fmla="*/ f1 1 21600"/>
                <a:gd name="f6" fmla="val f2"/>
                <a:gd name="f7" fmla="val f3"/>
                <a:gd name="f8" fmla="+- f7 0 f6"/>
                <a:gd name="f9" fmla="*/ f8 1 21600"/>
                <a:gd name="f10" fmla="*/ f6 1 f9"/>
                <a:gd name="f11" fmla="*/ f7 1 f9"/>
                <a:gd name="f12" fmla="*/ f10 f4 1"/>
                <a:gd name="f13" fmla="*/ f11 f4 1"/>
                <a:gd name="f14" fmla="*/ f11 f5 1"/>
                <a:gd name="f15" fmla="*/ f10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2" t="f15" r="f13" b="f14"/>
              <a:pathLst>
                <a:path w="21600" h="21600">
                  <a:moveTo>
                    <a:pt x="f2" y="f2"/>
                  </a:moveTo>
                  <a:lnTo>
                    <a:pt x="f3" y="f2"/>
                  </a:lnTo>
                  <a:lnTo>
                    <a:pt x="f3" y="f3"/>
                  </a:lnTo>
                  <a:lnTo>
                    <a:pt x="f2" y="f3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B3B3B3"/>
            </a:solidFill>
            <a:ln w="0" cap="flat">
              <a:solidFill>
                <a:srgbClr val="001E47"/>
              </a:solidFill>
              <a:prstDash val="solid"/>
              <a:miter/>
            </a:ln>
          </p:spPr>
          <p:txBody>
            <a:bodyPr vert="horz" wrap="none" lIns="119987" tIns="59993" rIns="119987" bIns="59993" anchor="ctr" anchorCtr="1" compatLnSpc="0">
              <a:noAutofit/>
            </a:bodyPr>
            <a:lstStyle/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ru-RU" sz="2400" b="0" i="0" u="none" strike="noStrike" kern="1200" cap="none" spc="0" baseline="0">
                  <a:solidFill>
                    <a:srgbClr val="131519"/>
                  </a:solidFill>
                  <a:uFillTx/>
                  <a:latin typeface="Arial" pitchFamily="18"/>
                  <a:ea typeface="Droid Sans Fallback" pitchFamily="2"/>
                  <a:cs typeface="Lohit Hindi" pitchFamily="2"/>
                </a:rPr>
                <a:t>С</a:t>
              </a:r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822C638C-0B85-F1C4-4FF9-115CBFE08A7E}"/>
                </a:ext>
              </a:extLst>
            </p:cNvPr>
            <p:cNvSpPr/>
            <p:nvPr/>
          </p:nvSpPr>
          <p:spPr>
            <a:xfrm>
              <a:off x="2154170" y="5432724"/>
              <a:ext cx="589120" cy="736402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600"/>
                <a:gd name="f4" fmla="*/ f0 1 21600"/>
                <a:gd name="f5" fmla="*/ f1 1 21600"/>
                <a:gd name="f6" fmla="val f2"/>
                <a:gd name="f7" fmla="val f3"/>
                <a:gd name="f8" fmla="+- f7 0 f6"/>
                <a:gd name="f9" fmla="*/ f8 1 21600"/>
                <a:gd name="f10" fmla="*/ f6 1 f9"/>
                <a:gd name="f11" fmla="*/ f7 1 f9"/>
                <a:gd name="f12" fmla="*/ f10 f4 1"/>
                <a:gd name="f13" fmla="*/ f11 f4 1"/>
                <a:gd name="f14" fmla="*/ f11 f5 1"/>
                <a:gd name="f15" fmla="*/ f10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2" t="f15" r="f13" b="f14"/>
              <a:pathLst>
                <a:path w="21600" h="21600">
                  <a:moveTo>
                    <a:pt x="f2" y="f2"/>
                  </a:moveTo>
                  <a:lnTo>
                    <a:pt x="f3" y="f2"/>
                  </a:lnTo>
                  <a:lnTo>
                    <a:pt x="f3" y="f3"/>
                  </a:lnTo>
                  <a:lnTo>
                    <a:pt x="f2" y="f3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B3B3B3"/>
            </a:solidFill>
            <a:ln w="0" cap="flat">
              <a:solidFill>
                <a:srgbClr val="001E47"/>
              </a:solidFill>
              <a:prstDash val="solid"/>
              <a:miter/>
            </a:ln>
          </p:spPr>
          <p:txBody>
            <a:bodyPr vert="horz" wrap="none" lIns="119987" tIns="59993" rIns="119987" bIns="59993" anchor="ctr" anchorCtr="1" compatLnSpc="0">
              <a:noAutofit/>
            </a:bodyPr>
            <a:lstStyle/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ru-RU" sz="2400" b="0" i="0" u="none" strike="noStrike" kern="1200" cap="none" spc="0" baseline="0">
                  <a:solidFill>
                    <a:srgbClr val="131519"/>
                  </a:solidFill>
                  <a:uFillTx/>
                  <a:latin typeface="Arial" pitchFamily="18"/>
                  <a:ea typeface="Droid Sans Fallback" pitchFamily="2"/>
                  <a:cs typeface="Lohit Hindi" pitchFamily="2"/>
                </a:rPr>
                <a:t>К</a:t>
              </a:r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D8A840E6-EC00-1BDB-2E8B-900B1F5B831F}"/>
                </a:ext>
              </a:extLst>
            </p:cNvPr>
            <p:cNvSpPr/>
            <p:nvPr/>
          </p:nvSpPr>
          <p:spPr>
            <a:xfrm>
              <a:off x="2154170" y="6169136"/>
              <a:ext cx="589120" cy="736402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600"/>
                <a:gd name="f4" fmla="*/ f0 1 21600"/>
                <a:gd name="f5" fmla="*/ f1 1 21600"/>
                <a:gd name="f6" fmla="val f2"/>
                <a:gd name="f7" fmla="val f3"/>
                <a:gd name="f8" fmla="+- f7 0 f6"/>
                <a:gd name="f9" fmla="*/ f8 1 21600"/>
                <a:gd name="f10" fmla="*/ f6 1 f9"/>
                <a:gd name="f11" fmla="*/ f7 1 f9"/>
                <a:gd name="f12" fmla="*/ f10 f4 1"/>
                <a:gd name="f13" fmla="*/ f11 f4 1"/>
                <a:gd name="f14" fmla="*/ f11 f5 1"/>
                <a:gd name="f15" fmla="*/ f10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2" t="f15" r="f13" b="f14"/>
              <a:pathLst>
                <a:path w="21600" h="21600">
                  <a:moveTo>
                    <a:pt x="f2" y="f2"/>
                  </a:moveTo>
                  <a:lnTo>
                    <a:pt x="f3" y="f2"/>
                  </a:lnTo>
                  <a:lnTo>
                    <a:pt x="f3" y="f3"/>
                  </a:lnTo>
                  <a:lnTo>
                    <a:pt x="f2" y="f3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B3B3B3"/>
            </a:solidFill>
            <a:ln w="0" cap="flat">
              <a:solidFill>
                <a:srgbClr val="001E47"/>
              </a:solidFill>
              <a:prstDash val="solid"/>
              <a:miter/>
            </a:ln>
          </p:spPr>
          <p:txBody>
            <a:bodyPr vert="horz" wrap="none" lIns="119987" tIns="59993" rIns="119987" bIns="59993" anchor="ctr" anchorCtr="1" compatLnSpc="0">
              <a:noAutofit/>
            </a:bodyPr>
            <a:lstStyle/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ru-RU" sz="2400" b="0" i="0" u="none" strike="noStrike" kern="1200" cap="none" spc="0" baseline="0">
                  <a:solidFill>
                    <a:srgbClr val="131519"/>
                  </a:solidFill>
                  <a:uFillTx/>
                  <a:latin typeface="Arial" pitchFamily="18"/>
                  <a:ea typeface="Droid Sans Fallback" pitchFamily="2"/>
                  <a:cs typeface="Lohit Hindi" pitchFamily="2"/>
                </a:rPr>
                <a:t>Ф</a:t>
              </a:r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F05B4E35-E55B-53BB-9A43-92B6FB1D3471}"/>
                </a:ext>
              </a:extLst>
            </p:cNvPr>
            <p:cNvSpPr/>
            <p:nvPr/>
          </p:nvSpPr>
          <p:spPr>
            <a:xfrm>
              <a:off x="6498960" y="1750701"/>
              <a:ext cx="589120" cy="736402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600"/>
                <a:gd name="f4" fmla="*/ f0 1 21600"/>
                <a:gd name="f5" fmla="*/ f1 1 21600"/>
                <a:gd name="f6" fmla="val f2"/>
                <a:gd name="f7" fmla="val f3"/>
                <a:gd name="f8" fmla="+- f7 0 f6"/>
                <a:gd name="f9" fmla="*/ f8 1 21600"/>
                <a:gd name="f10" fmla="*/ f6 1 f9"/>
                <a:gd name="f11" fmla="*/ f7 1 f9"/>
                <a:gd name="f12" fmla="*/ f10 f4 1"/>
                <a:gd name="f13" fmla="*/ f11 f4 1"/>
                <a:gd name="f14" fmla="*/ f11 f5 1"/>
                <a:gd name="f15" fmla="*/ f10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2" t="f15" r="f13" b="f14"/>
              <a:pathLst>
                <a:path w="21600" h="21600">
                  <a:moveTo>
                    <a:pt x="f2" y="f2"/>
                  </a:moveTo>
                  <a:lnTo>
                    <a:pt x="f3" y="f2"/>
                  </a:lnTo>
                  <a:lnTo>
                    <a:pt x="f3" y="f3"/>
                  </a:lnTo>
                  <a:lnTo>
                    <a:pt x="f2" y="f3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B3B3B3"/>
            </a:solidFill>
            <a:ln w="0" cap="flat">
              <a:solidFill>
                <a:srgbClr val="001E47"/>
              </a:solidFill>
              <a:prstDash val="solid"/>
              <a:miter/>
            </a:ln>
          </p:spPr>
          <p:txBody>
            <a:bodyPr vert="horz" wrap="none" lIns="119987" tIns="59993" rIns="119987" bIns="59993" anchor="ctr" anchorCtr="1" compatLnSpc="0">
              <a:noAutofit/>
            </a:bodyPr>
            <a:lstStyle/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ru-RU" sz="2400" b="0" i="0" u="none" strike="noStrike" kern="1200" cap="none" spc="0" baseline="0">
                  <a:solidFill>
                    <a:srgbClr val="131519"/>
                  </a:solidFill>
                  <a:uFillTx/>
                  <a:latin typeface="Arial" pitchFamily="18"/>
                  <a:ea typeface="Droid Sans Fallback" pitchFamily="2"/>
                  <a:cs typeface="Lohit Hindi" pitchFamily="2"/>
                </a:rPr>
                <a:t>П</a:t>
              </a:r>
            </a:p>
          </p:txBody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664600AC-3D89-11C4-8023-7C90DFF7AB05}"/>
                </a:ext>
              </a:extLst>
            </p:cNvPr>
            <p:cNvSpPr/>
            <p:nvPr/>
          </p:nvSpPr>
          <p:spPr>
            <a:xfrm>
              <a:off x="6498960" y="2487103"/>
              <a:ext cx="589120" cy="736402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600"/>
                <a:gd name="f4" fmla="*/ f0 1 21600"/>
                <a:gd name="f5" fmla="*/ f1 1 21600"/>
                <a:gd name="f6" fmla="val f2"/>
                <a:gd name="f7" fmla="val f3"/>
                <a:gd name="f8" fmla="+- f7 0 f6"/>
                <a:gd name="f9" fmla="*/ f8 1 21600"/>
                <a:gd name="f10" fmla="*/ f6 1 f9"/>
                <a:gd name="f11" fmla="*/ f7 1 f9"/>
                <a:gd name="f12" fmla="*/ f10 f4 1"/>
                <a:gd name="f13" fmla="*/ f11 f4 1"/>
                <a:gd name="f14" fmla="*/ f11 f5 1"/>
                <a:gd name="f15" fmla="*/ f10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2" t="f15" r="f13" b="f14"/>
              <a:pathLst>
                <a:path w="21600" h="21600">
                  <a:moveTo>
                    <a:pt x="f2" y="f2"/>
                  </a:moveTo>
                  <a:lnTo>
                    <a:pt x="f3" y="f2"/>
                  </a:lnTo>
                  <a:lnTo>
                    <a:pt x="f3" y="f3"/>
                  </a:lnTo>
                  <a:lnTo>
                    <a:pt x="f2" y="f3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B3B3B3"/>
            </a:solidFill>
            <a:ln w="0" cap="flat">
              <a:solidFill>
                <a:srgbClr val="001E47"/>
              </a:solidFill>
              <a:prstDash val="solid"/>
              <a:miter/>
            </a:ln>
          </p:spPr>
          <p:txBody>
            <a:bodyPr vert="horz" wrap="none" lIns="119987" tIns="59993" rIns="119987" bIns="59993" anchor="ctr" anchorCtr="1" compatLnSpc="0">
              <a:noAutofit/>
            </a:bodyPr>
            <a:lstStyle/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ru-RU" sz="2400" b="0" i="0" u="none" strike="noStrike" kern="1200" cap="none" spc="0" baseline="0">
                  <a:solidFill>
                    <a:srgbClr val="131519"/>
                  </a:solidFill>
                  <a:uFillTx/>
                  <a:latin typeface="Arial" pitchFamily="18"/>
                  <a:ea typeface="Droid Sans Fallback" pitchFamily="2"/>
                  <a:cs typeface="Lohit Hindi" pitchFamily="2"/>
                </a:rPr>
                <a:t>П</a:t>
              </a:r>
            </a:p>
          </p:txBody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29B73258-EF5F-84DE-6549-90F58B1B76DF}"/>
                </a:ext>
              </a:extLst>
            </p:cNvPr>
            <p:cNvSpPr/>
            <p:nvPr/>
          </p:nvSpPr>
          <p:spPr>
            <a:xfrm>
              <a:off x="6498960" y="3223506"/>
              <a:ext cx="589120" cy="736402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600"/>
                <a:gd name="f4" fmla="*/ f0 1 21600"/>
                <a:gd name="f5" fmla="*/ f1 1 21600"/>
                <a:gd name="f6" fmla="val f2"/>
                <a:gd name="f7" fmla="val f3"/>
                <a:gd name="f8" fmla="+- f7 0 f6"/>
                <a:gd name="f9" fmla="*/ f8 1 21600"/>
                <a:gd name="f10" fmla="*/ f6 1 f9"/>
                <a:gd name="f11" fmla="*/ f7 1 f9"/>
                <a:gd name="f12" fmla="*/ f10 f4 1"/>
                <a:gd name="f13" fmla="*/ f11 f4 1"/>
                <a:gd name="f14" fmla="*/ f11 f5 1"/>
                <a:gd name="f15" fmla="*/ f10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2" t="f15" r="f13" b="f14"/>
              <a:pathLst>
                <a:path w="21600" h="21600">
                  <a:moveTo>
                    <a:pt x="f2" y="f2"/>
                  </a:moveTo>
                  <a:lnTo>
                    <a:pt x="f3" y="f2"/>
                  </a:lnTo>
                  <a:lnTo>
                    <a:pt x="f3" y="f3"/>
                  </a:lnTo>
                  <a:lnTo>
                    <a:pt x="f2" y="f3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B3B3B3"/>
            </a:solidFill>
            <a:ln w="0" cap="flat">
              <a:solidFill>
                <a:srgbClr val="001E47"/>
              </a:solidFill>
              <a:prstDash val="solid"/>
              <a:miter/>
            </a:ln>
          </p:spPr>
          <p:txBody>
            <a:bodyPr vert="horz" wrap="none" lIns="119987" tIns="59993" rIns="119987" bIns="59993" anchor="ctr" anchorCtr="1" compatLnSpc="0">
              <a:noAutofit/>
            </a:bodyPr>
            <a:lstStyle/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ru-RU" sz="2400" b="0" i="0" u="none" strike="noStrike" kern="1200" cap="none" spc="0" baseline="0">
                  <a:solidFill>
                    <a:srgbClr val="131519"/>
                  </a:solidFill>
                  <a:uFillTx/>
                  <a:latin typeface="Arial" pitchFamily="18"/>
                  <a:ea typeface="Droid Sans Fallback" pitchFamily="2"/>
                  <a:cs typeface="Lohit Hindi" pitchFamily="2"/>
                </a:rPr>
                <a:t>С</a:t>
              </a:r>
            </a:p>
          </p:txBody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180C9510-D6A8-EF45-2B2A-FAFA4E024C52}"/>
                </a:ext>
              </a:extLst>
            </p:cNvPr>
            <p:cNvSpPr/>
            <p:nvPr/>
          </p:nvSpPr>
          <p:spPr>
            <a:xfrm>
              <a:off x="6498960" y="3959918"/>
              <a:ext cx="589120" cy="736402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600"/>
                <a:gd name="f4" fmla="*/ f0 1 21600"/>
                <a:gd name="f5" fmla="*/ f1 1 21600"/>
                <a:gd name="f6" fmla="val f2"/>
                <a:gd name="f7" fmla="val f3"/>
                <a:gd name="f8" fmla="+- f7 0 f6"/>
                <a:gd name="f9" fmla="*/ f8 1 21600"/>
                <a:gd name="f10" fmla="*/ f6 1 f9"/>
                <a:gd name="f11" fmla="*/ f7 1 f9"/>
                <a:gd name="f12" fmla="*/ f10 f4 1"/>
                <a:gd name="f13" fmla="*/ f11 f4 1"/>
                <a:gd name="f14" fmla="*/ f11 f5 1"/>
                <a:gd name="f15" fmla="*/ f10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2" t="f15" r="f13" b="f14"/>
              <a:pathLst>
                <a:path w="21600" h="21600">
                  <a:moveTo>
                    <a:pt x="f2" y="f2"/>
                  </a:moveTo>
                  <a:lnTo>
                    <a:pt x="f3" y="f2"/>
                  </a:lnTo>
                  <a:lnTo>
                    <a:pt x="f3" y="f3"/>
                  </a:lnTo>
                  <a:lnTo>
                    <a:pt x="f2" y="f3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B3B3B3"/>
            </a:solidFill>
            <a:ln w="0" cap="flat">
              <a:solidFill>
                <a:srgbClr val="001E47"/>
              </a:solidFill>
              <a:prstDash val="solid"/>
              <a:miter/>
            </a:ln>
          </p:spPr>
          <p:txBody>
            <a:bodyPr vert="horz" wrap="none" lIns="119987" tIns="59993" rIns="119987" bIns="59993" anchor="ctr" anchorCtr="1" compatLnSpc="0">
              <a:noAutofit/>
            </a:bodyPr>
            <a:lstStyle/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ru-RU" sz="2400" b="0" i="0" u="none" strike="noStrike" kern="1200" cap="none" spc="0" baseline="0">
                  <a:solidFill>
                    <a:srgbClr val="131519"/>
                  </a:solidFill>
                  <a:uFillTx/>
                  <a:latin typeface="Arial" pitchFamily="18"/>
                  <a:ea typeface="Droid Sans Fallback" pitchFamily="2"/>
                  <a:cs typeface="Lohit Hindi" pitchFamily="2"/>
                </a:rPr>
                <a:t>Т</a:t>
              </a:r>
            </a:p>
          </p:txBody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46FE36FB-7612-22EF-A764-FCD45F5858FD}"/>
                </a:ext>
              </a:extLst>
            </p:cNvPr>
            <p:cNvSpPr/>
            <p:nvPr/>
          </p:nvSpPr>
          <p:spPr>
            <a:xfrm>
              <a:off x="6498960" y="4696321"/>
              <a:ext cx="589120" cy="736402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600"/>
                <a:gd name="f4" fmla="*/ f0 1 21600"/>
                <a:gd name="f5" fmla="*/ f1 1 21600"/>
                <a:gd name="f6" fmla="val f2"/>
                <a:gd name="f7" fmla="val f3"/>
                <a:gd name="f8" fmla="+- f7 0 f6"/>
                <a:gd name="f9" fmla="*/ f8 1 21600"/>
                <a:gd name="f10" fmla="*/ f6 1 f9"/>
                <a:gd name="f11" fmla="*/ f7 1 f9"/>
                <a:gd name="f12" fmla="*/ f10 f4 1"/>
                <a:gd name="f13" fmla="*/ f11 f4 1"/>
                <a:gd name="f14" fmla="*/ f11 f5 1"/>
                <a:gd name="f15" fmla="*/ f10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2" t="f15" r="f13" b="f14"/>
              <a:pathLst>
                <a:path w="21600" h="21600">
                  <a:moveTo>
                    <a:pt x="f2" y="f2"/>
                  </a:moveTo>
                  <a:lnTo>
                    <a:pt x="f3" y="f2"/>
                  </a:lnTo>
                  <a:lnTo>
                    <a:pt x="f3" y="f3"/>
                  </a:lnTo>
                  <a:lnTo>
                    <a:pt x="f2" y="f3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B3B3B3"/>
            </a:solidFill>
            <a:ln w="0" cap="flat">
              <a:solidFill>
                <a:srgbClr val="001E47"/>
              </a:solidFill>
              <a:prstDash val="solid"/>
              <a:miter/>
            </a:ln>
          </p:spPr>
          <p:txBody>
            <a:bodyPr vert="horz" wrap="none" lIns="119987" tIns="59993" rIns="119987" bIns="59993" anchor="ctr" anchorCtr="1" compatLnSpc="0">
              <a:noAutofit/>
            </a:bodyPr>
            <a:lstStyle/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ru-RU" sz="2400" b="0" i="0" u="none" strike="noStrike" kern="1200" cap="none" spc="0" baseline="0">
                  <a:solidFill>
                    <a:srgbClr val="131519"/>
                  </a:solidFill>
                  <a:uFillTx/>
                  <a:latin typeface="Arial" pitchFamily="18"/>
                  <a:ea typeface="Droid Sans Fallback" pitchFamily="2"/>
                  <a:cs typeface="Lohit Hindi" pitchFamily="2"/>
                </a:rPr>
                <a:t>С</a:t>
              </a:r>
            </a:p>
          </p:txBody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EDAB0B85-B210-B488-087D-5BC3BC1C6277}"/>
                </a:ext>
              </a:extLst>
            </p:cNvPr>
            <p:cNvSpPr/>
            <p:nvPr/>
          </p:nvSpPr>
          <p:spPr>
            <a:xfrm>
              <a:off x="6498960" y="5432724"/>
              <a:ext cx="589120" cy="736402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600"/>
                <a:gd name="f4" fmla="*/ f0 1 21600"/>
                <a:gd name="f5" fmla="*/ f1 1 21600"/>
                <a:gd name="f6" fmla="val f2"/>
                <a:gd name="f7" fmla="val f3"/>
                <a:gd name="f8" fmla="+- f7 0 f6"/>
                <a:gd name="f9" fmla="*/ f8 1 21600"/>
                <a:gd name="f10" fmla="*/ f6 1 f9"/>
                <a:gd name="f11" fmla="*/ f7 1 f9"/>
                <a:gd name="f12" fmla="*/ f10 f4 1"/>
                <a:gd name="f13" fmla="*/ f11 f4 1"/>
                <a:gd name="f14" fmla="*/ f11 f5 1"/>
                <a:gd name="f15" fmla="*/ f10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2" t="f15" r="f13" b="f14"/>
              <a:pathLst>
                <a:path w="21600" h="21600">
                  <a:moveTo>
                    <a:pt x="f2" y="f2"/>
                  </a:moveTo>
                  <a:lnTo>
                    <a:pt x="f3" y="f2"/>
                  </a:lnTo>
                  <a:lnTo>
                    <a:pt x="f3" y="f3"/>
                  </a:lnTo>
                  <a:lnTo>
                    <a:pt x="f2" y="f3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B3B3B3"/>
            </a:solidFill>
            <a:ln w="0" cap="flat">
              <a:solidFill>
                <a:srgbClr val="001E47"/>
              </a:solidFill>
              <a:prstDash val="solid"/>
              <a:miter/>
            </a:ln>
          </p:spPr>
          <p:txBody>
            <a:bodyPr vert="horz" wrap="none" lIns="119987" tIns="59993" rIns="119987" bIns="59993" anchor="ctr" anchorCtr="1" compatLnSpc="0">
              <a:noAutofit/>
            </a:bodyPr>
            <a:lstStyle/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ru-RU" sz="2400" b="0" i="0" u="none" strike="noStrike" kern="1200" cap="none" spc="0" baseline="0">
                  <a:solidFill>
                    <a:srgbClr val="131519"/>
                  </a:solidFill>
                  <a:uFillTx/>
                  <a:latin typeface="Arial" pitchFamily="18"/>
                  <a:ea typeface="Droid Sans Fallback" pitchFamily="2"/>
                  <a:cs typeface="Lohit Hindi" pitchFamily="2"/>
                </a:rPr>
                <a:t>К</a:t>
              </a:r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18225926-5776-A1C0-CEEC-E2FCB2DF88BA}"/>
                </a:ext>
              </a:extLst>
            </p:cNvPr>
            <p:cNvSpPr/>
            <p:nvPr/>
          </p:nvSpPr>
          <p:spPr>
            <a:xfrm>
              <a:off x="6498960" y="6169136"/>
              <a:ext cx="589120" cy="736402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600"/>
                <a:gd name="f4" fmla="*/ f0 1 21600"/>
                <a:gd name="f5" fmla="*/ f1 1 21600"/>
                <a:gd name="f6" fmla="val f2"/>
                <a:gd name="f7" fmla="val f3"/>
                <a:gd name="f8" fmla="+- f7 0 f6"/>
                <a:gd name="f9" fmla="*/ f8 1 21600"/>
                <a:gd name="f10" fmla="*/ f6 1 f9"/>
                <a:gd name="f11" fmla="*/ f7 1 f9"/>
                <a:gd name="f12" fmla="*/ f10 f4 1"/>
                <a:gd name="f13" fmla="*/ f11 f4 1"/>
                <a:gd name="f14" fmla="*/ f11 f5 1"/>
                <a:gd name="f15" fmla="*/ f10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2" t="f15" r="f13" b="f14"/>
              <a:pathLst>
                <a:path w="21600" h="21600">
                  <a:moveTo>
                    <a:pt x="f2" y="f2"/>
                  </a:moveTo>
                  <a:lnTo>
                    <a:pt x="f3" y="f2"/>
                  </a:lnTo>
                  <a:lnTo>
                    <a:pt x="f3" y="f3"/>
                  </a:lnTo>
                  <a:lnTo>
                    <a:pt x="f2" y="f3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B3B3B3"/>
            </a:solidFill>
            <a:ln w="0" cap="flat">
              <a:solidFill>
                <a:srgbClr val="001E47"/>
              </a:solidFill>
              <a:prstDash val="solid"/>
              <a:miter/>
            </a:ln>
          </p:spPr>
          <p:txBody>
            <a:bodyPr vert="horz" wrap="none" lIns="119987" tIns="59993" rIns="119987" bIns="59993" anchor="ctr" anchorCtr="1" compatLnSpc="0">
              <a:noAutofit/>
            </a:bodyPr>
            <a:lstStyle/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ru-RU" sz="2400" b="0" i="0" u="none" strike="noStrike" kern="1200" cap="none" spc="0" baseline="0">
                  <a:solidFill>
                    <a:srgbClr val="131519"/>
                  </a:solidFill>
                  <a:uFillTx/>
                  <a:latin typeface="Arial" pitchFamily="18"/>
                  <a:ea typeface="Droid Sans Fallback" pitchFamily="2"/>
                  <a:cs typeface="Lohit Hindi" pitchFamily="2"/>
                </a:rPr>
                <a:t>Ф</a:t>
              </a:r>
            </a:p>
          </p:txBody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4FD2496D-0DE9-324A-1AC0-00886131B654}"/>
                </a:ext>
              </a:extLst>
            </p:cNvPr>
            <p:cNvSpPr/>
            <p:nvPr/>
          </p:nvSpPr>
          <p:spPr>
            <a:xfrm>
              <a:off x="10696477" y="1750701"/>
              <a:ext cx="589120" cy="736402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600"/>
                <a:gd name="f4" fmla="*/ f0 1 21600"/>
                <a:gd name="f5" fmla="*/ f1 1 21600"/>
                <a:gd name="f6" fmla="val f2"/>
                <a:gd name="f7" fmla="val f3"/>
                <a:gd name="f8" fmla="+- f7 0 f6"/>
                <a:gd name="f9" fmla="*/ f8 1 21600"/>
                <a:gd name="f10" fmla="*/ f6 1 f9"/>
                <a:gd name="f11" fmla="*/ f7 1 f9"/>
                <a:gd name="f12" fmla="*/ f10 f4 1"/>
                <a:gd name="f13" fmla="*/ f11 f4 1"/>
                <a:gd name="f14" fmla="*/ f11 f5 1"/>
                <a:gd name="f15" fmla="*/ f10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2" t="f15" r="f13" b="f14"/>
              <a:pathLst>
                <a:path w="21600" h="21600">
                  <a:moveTo>
                    <a:pt x="f2" y="f2"/>
                  </a:moveTo>
                  <a:lnTo>
                    <a:pt x="f3" y="f2"/>
                  </a:lnTo>
                  <a:lnTo>
                    <a:pt x="f3" y="f3"/>
                  </a:lnTo>
                  <a:lnTo>
                    <a:pt x="f2" y="f3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B3B3B3"/>
            </a:solidFill>
            <a:ln w="0" cap="flat">
              <a:solidFill>
                <a:srgbClr val="001E47"/>
              </a:solidFill>
              <a:prstDash val="solid"/>
              <a:miter/>
            </a:ln>
          </p:spPr>
          <p:txBody>
            <a:bodyPr vert="horz" wrap="none" lIns="119987" tIns="59993" rIns="119987" bIns="59993" anchor="ctr" anchorCtr="1" compatLnSpc="0">
              <a:noAutofit/>
            </a:bodyPr>
            <a:lstStyle/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ru-RU" sz="2400" b="0" i="0" u="none" strike="noStrike" kern="1200" cap="none" spc="0" baseline="0">
                  <a:solidFill>
                    <a:srgbClr val="131519"/>
                  </a:solidFill>
                  <a:uFillTx/>
                  <a:latin typeface="Arial" pitchFamily="18"/>
                  <a:ea typeface="Droid Sans Fallback" pitchFamily="2"/>
                  <a:cs typeface="Lohit Hindi" pitchFamily="2"/>
                </a:rPr>
                <a:t>П</a:t>
              </a:r>
            </a:p>
          </p:txBody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50E703A7-FC03-93F7-ACDC-789816C2969D}"/>
                </a:ext>
              </a:extLst>
            </p:cNvPr>
            <p:cNvSpPr/>
            <p:nvPr/>
          </p:nvSpPr>
          <p:spPr>
            <a:xfrm>
              <a:off x="10696477" y="2487103"/>
              <a:ext cx="589120" cy="736402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600"/>
                <a:gd name="f4" fmla="*/ f0 1 21600"/>
                <a:gd name="f5" fmla="*/ f1 1 21600"/>
                <a:gd name="f6" fmla="val f2"/>
                <a:gd name="f7" fmla="val f3"/>
                <a:gd name="f8" fmla="+- f7 0 f6"/>
                <a:gd name="f9" fmla="*/ f8 1 21600"/>
                <a:gd name="f10" fmla="*/ f6 1 f9"/>
                <a:gd name="f11" fmla="*/ f7 1 f9"/>
                <a:gd name="f12" fmla="*/ f10 f4 1"/>
                <a:gd name="f13" fmla="*/ f11 f4 1"/>
                <a:gd name="f14" fmla="*/ f11 f5 1"/>
                <a:gd name="f15" fmla="*/ f10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2" t="f15" r="f13" b="f14"/>
              <a:pathLst>
                <a:path w="21600" h="21600">
                  <a:moveTo>
                    <a:pt x="f2" y="f2"/>
                  </a:moveTo>
                  <a:lnTo>
                    <a:pt x="f3" y="f2"/>
                  </a:lnTo>
                  <a:lnTo>
                    <a:pt x="f3" y="f3"/>
                  </a:lnTo>
                  <a:lnTo>
                    <a:pt x="f2" y="f3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B3B3B3"/>
            </a:solidFill>
            <a:ln w="0" cap="flat">
              <a:solidFill>
                <a:srgbClr val="001E47"/>
              </a:solidFill>
              <a:prstDash val="solid"/>
              <a:miter/>
            </a:ln>
          </p:spPr>
          <p:txBody>
            <a:bodyPr vert="horz" wrap="none" lIns="119987" tIns="59993" rIns="119987" bIns="59993" anchor="ctr" anchorCtr="1" compatLnSpc="0">
              <a:noAutofit/>
            </a:bodyPr>
            <a:lstStyle/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ru-RU" sz="2400" b="0" i="0" u="none" strike="noStrike" kern="1200" cap="none" spc="0" baseline="0">
                  <a:solidFill>
                    <a:srgbClr val="131519"/>
                  </a:solidFill>
                  <a:uFillTx/>
                  <a:latin typeface="Arial" pitchFamily="18"/>
                  <a:ea typeface="Droid Sans Fallback" pitchFamily="2"/>
                  <a:cs typeface="Lohit Hindi" pitchFamily="2"/>
                </a:rPr>
                <a:t>П</a:t>
              </a:r>
            </a:p>
          </p:txBody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F3110568-DC6D-C79D-BABC-85768A0F8AD7}"/>
                </a:ext>
              </a:extLst>
            </p:cNvPr>
            <p:cNvSpPr/>
            <p:nvPr/>
          </p:nvSpPr>
          <p:spPr>
            <a:xfrm>
              <a:off x="10696477" y="3223506"/>
              <a:ext cx="589120" cy="736402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600"/>
                <a:gd name="f4" fmla="*/ f0 1 21600"/>
                <a:gd name="f5" fmla="*/ f1 1 21600"/>
                <a:gd name="f6" fmla="val f2"/>
                <a:gd name="f7" fmla="val f3"/>
                <a:gd name="f8" fmla="+- f7 0 f6"/>
                <a:gd name="f9" fmla="*/ f8 1 21600"/>
                <a:gd name="f10" fmla="*/ f6 1 f9"/>
                <a:gd name="f11" fmla="*/ f7 1 f9"/>
                <a:gd name="f12" fmla="*/ f10 f4 1"/>
                <a:gd name="f13" fmla="*/ f11 f4 1"/>
                <a:gd name="f14" fmla="*/ f11 f5 1"/>
                <a:gd name="f15" fmla="*/ f10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2" t="f15" r="f13" b="f14"/>
              <a:pathLst>
                <a:path w="21600" h="21600">
                  <a:moveTo>
                    <a:pt x="f2" y="f2"/>
                  </a:moveTo>
                  <a:lnTo>
                    <a:pt x="f3" y="f2"/>
                  </a:lnTo>
                  <a:lnTo>
                    <a:pt x="f3" y="f3"/>
                  </a:lnTo>
                  <a:lnTo>
                    <a:pt x="f2" y="f3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B3B3B3"/>
            </a:solidFill>
            <a:ln w="0" cap="flat">
              <a:solidFill>
                <a:srgbClr val="001E47"/>
              </a:solidFill>
              <a:prstDash val="solid"/>
              <a:miter/>
            </a:ln>
          </p:spPr>
          <p:txBody>
            <a:bodyPr vert="horz" wrap="none" lIns="119987" tIns="59993" rIns="119987" bIns="59993" anchor="ctr" anchorCtr="1" compatLnSpc="0">
              <a:noAutofit/>
            </a:bodyPr>
            <a:lstStyle/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ru-RU" sz="2400" b="0" i="0" u="none" strike="noStrike" kern="1200" cap="none" spc="0" baseline="0">
                  <a:solidFill>
                    <a:srgbClr val="131519"/>
                  </a:solidFill>
                  <a:uFillTx/>
                  <a:latin typeface="Arial" pitchFamily="18"/>
                  <a:ea typeface="Droid Sans Fallback" pitchFamily="2"/>
                  <a:cs typeface="Lohit Hindi" pitchFamily="2"/>
                </a:rPr>
                <a:t>С</a:t>
              </a:r>
            </a:p>
          </p:txBody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ED5621C6-4C8B-2FCF-4077-2DAC8283E25C}"/>
                </a:ext>
              </a:extLst>
            </p:cNvPr>
            <p:cNvSpPr/>
            <p:nvPr/>
          </p:nvSpPr>
          <p:spPr>
            <a:xfrm>
              <a:off x="10696477" y="3959918"/>
              <a:ext cx="589120" cy="736402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600"/>
                <a:gd name="f4" fmla="*/ f0 1 21600"/>
                <a:gd name="f5" fmla="*/ f1 1 21600"/>
                <a:gd name="f6" fmla="val f2"/>
                <a:gd name="f7" fmla="val f3"/>
                <a:gd name="f8" fmla="+- f7 0 f6"/>
                <a:gd name="f9" fmla="*/ f8 1 21600"/>
                <a:gd name="f10" fmla="*/ f6 1 f9"/>
                <a:gd name="f11" fmla="*/ f7 1 f9"/>
                <a:gd name="f12" fmla="*/ f10 f4 1"/>
                <a:gd name="f13" fmla="*/ f11 f4 1"/>
                <a:gd name="f14" fmla="*/ f11 f5 1"/>
                <a:gd name="f15" fmla="*/ f10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2" t="f15" r="f13" b="f14"/>
              <a:pathLst>
                <a:path w="21600" h="21600">
                  <a:moveTo>
                    <a:pt x="f2" y="f2"/>
                  </a:moveTo>
                  <a:lnTo>
                    <a:pt x="f3" y="f2"/>
                  </a:lnTo>
                  <a:lnTo>
                    <a:pt x="f3" y="f3"/>
                  </a:lnTo>
                  <a:lnTo>
                    <a:pt x="f2" y="f3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B3B3B3"/>
            </a:solidFill>
            <a:ln w="0" cap="flat">
              <a:solidFill>
                <a:srgbClr val="001E47"/>
              </a:solidFill>
              <a:prstDash val="solid"/>
              <a:miter/>
            </a:ln>
          </p:spPr>
          <p:txBody>
            <a:bodyPr vert="horz" wrap="none" lIns="119987" tIns="59993" rIns="119987" bIns="59993" anchor="ctr" anchorCtr="1" compatLnSpc="0">
              <a:noAutofit/>
            </a:bodyPr>
            <a:lstStyle/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ru-RU" sz="2400" b="0" i="0" u="none" strike="noStrike" kern="1200" cap="none" spc="0" baseline="0">
                  <a:solidFill>
                    <a:srgbClr val="131519"/>
                  </a:solidFill>
                  <a:uFillTx/>
                  <a:latin typeface="Arial" pitchFamily="18"/>
                  <a:ea typeface="Droid Sans Fallback" pitchFamily="2"/>
                  <a:cs typeface="Lohit Hindi" pitchFamily="2"/>
                </a:rPr>
                <a:t>Т</a:t>
              </a:r>
            </a:p>
          </p:txBody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9C99EC92-28F5-FBED-FC2F-63CE91D5EE7F}"/>
                </a:ext>
              </a:extLst>
            </p:cNvPr>
            <p:cNvSpPr/>
            <p:nvPr/>
          </p:nvSpPr>
          <p:spPr>
            <a:xfrm>
              <a:off x="10696477" y="4696321"/>
              <a:ext cx="589120" cy="736402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600"/>
                <a:gd name="f4" fmla="*/ f0 1 21600"/>
                <a:gd name="f5" fmla="*/ f1 1 21600"/>
                <a:gd name="f6" fmla="val f2"/>
                <a:gd name="f7" fmla="val f3"/>
                <a:gd name="f8" fmla="+- f7 0 f6"/>
                <a:gd name="f9" fmla="*/ f8 1 21600"/>
                <a:gd name="f10" fmla="*/ f6 1 f9"/>
                <a:gd name="f11" fmla="*/ f7 1 f9"/>
                <a:gd name="f12" fmla="*/ f10 f4 1"/>
                <a:gd name="f13" fmla="*/ f11 f4 1"/>
                <a:gd name="f14" fmla="*/ f11 f5 1"/>
                <a:gd name="f15" fmla="*/ f10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2" t="f15" r="f13" b="f14"/>
              <a:pathLst>
                <a:path w="21600" h="21600">
                  <a:moveTo>
                    <a:pt x="f2" y="f2"/>
                  </a:moveTo>
                  <a:lnTo>
                    <a:pt x="f3" y="f2"/>
                  </a:lnTo>
                  <a:lnTo>
                    <a:pt x="f3" y="f3"/>
                  </a:lnTo>
                  <a:lnTo>
                    <a:pt x="f2" y="f3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B3B3B3"/>
            </a:solidFill>
            <a:ln w="0" cap="flat">
              <a:solidFill>
                <a:srgbClr val="001E47"/>
              </a:solidFill>
              <a:prstDash val="solid"/>
              <a:miter/>
            </a:ln>
          </p:spPr>
          <p:txBody>
            <a:bodyPr vert="horz" wrap="none" lIns="119987" tIns="59993" rIns="119987" bIns="59993" anchor="ctr" anchorCtr="1" compatLnSpc="0">
              <a:noAutofit/>
            </a:bodyPr>
            <a:lstStyle/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ru-RU" sz="2400" b="0" i="0" u="none" strike="noStrike" kern="1200" cap="none" spc="0" baseline="0">
                  <a:solidFill>
                    <a:srgbClr val="131519"/>
                  </a:solidFill>
                  <a:uFillTx/>
                  <a:latin typeface="Arial" pitchFamily="18"/>
                  <a:ea typeface="Droid Sans Fallback" pitchFamily="2"/>
                  <a:cs typeface="Lohit Hindi" pitchFamily="2"/>
                </a:rPr>
                <a:t>С</a:t>
              </a:r>
            </a:p>
          </p:txBody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FA8A2DB2-08A2-59BC-7E57-9D97B14908BA}"/>
                </a:ext>
              </a:extLst>
            </p:cNvPr>
            <p:cNvSpPr/>
            <p:nvPr/>
          </p:nvSpPr>
          <p:spPr>
            <a:xfrm>
              <a:off x="10696477" y="5432724"/>
              <a:ext cx="589120" cy="736402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600"/>
                <a:gd name="f4" fmla="*/ f0 1 21600"/>
                <a:gd name="f5" fmla="*/ f1 1 21600"/>
                <a:gd name="f6" fmla="val f2"/>
                <a:gd name="f7" fmla="val f3"/>
                <a:gd name="f8" fmla="+- f7 0 f6"/>
                <a:gd name="f9" fmla="*/ f8 1 21600"/>
                <a:gd name="f10" fmla="*/ f6 1 f9"/>
                <a:gd name="f11" fmla="*/ f7 1 f9"/>
                <a:gd name="f12" fmla="*/ f10 f4 1"/>
                <a:gd name="f13" fmla="*/ f11 f4 1"/>
                <a:gd name="f14" fmla="*/ f11 f5 1"/>
                <a:gd name="f15" fmla="*/ f10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2" t="f15" r="f13" b="f14"/>
              <a:pathLst>
                <a:path w="21600" h="21600">
                  <a:moveTo>
                    <a:pt x="f2" y="f2"/>
                  </a:moveTo>
                  <a:lnTo>
                    <a:pt x="f3" y="f2"/>
                  </a:lnTo>
                  <a:lnTo>
                    <a:pt x="f3" y="f3"/>
                  </a:lnTo>
                  <a:lnTo>
                    <a:pt x="f2" y="f3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B3B3B3"/>
            </a:solidFill>
            <a:ln w="0" cap="flat">
              <a:solidFill>
                <a:srgbClr val="001E47"/>
              </a:solidFill>
              <a:prstDash val="solid"/>
              <a:miter/>
            </a:ln>
          </p:spPr>
          <p:txBody>
            <a:bodyPr vert="horz" wrap="none" lIns="119987" tIns="59993" rIns="119987" bIns="59993" anchor="ctr" anchorCtr="1" compatLnSpc="0">
              <a:noAutofit/>
            </a:bodyPr>
            <a:lstStyle/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ru-RU" sz="2400" b="0" i="0" u="none" strike="noStrike" kern="1200" cap="none" spc="0" baseline="0">
                  <a:solidFill>
                    <a:srgbClr val="131519"/>
                  </a:solidFill>
                  <a:uFillTx/>
                  <a:latin typeface="Arial" pitchFamily="18"/>
                  <a:ea typeface="Droid Sans Fallback" pitchFamily="2"/>
                  <a:cs typeface="Lohit Hindi" pitchFamily="2"/>
                </a:rPr>
                <a:t>К</a:t>
              </a:r>
            </a:p>
          </p:txBody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22327052-991E-35A1-20C8-7AF9FADC05F0}"/>
                </a:ext>
              </a:extLst>
            </p:cNvPr>
            <p:cNvSpPr/>
            <p:nvPr/>
          </p:nvSpPr>
          <p:spPr>
            <a:xfrm>
              <a:off x="10696477" y="6169136"/>
              <a:ext cx="589120" cy="736402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600"/>
                <a:gd name="f4" fmla="*/ f0 1 21600"/>
                <a:gd name="f5" fmla="*/ f1 1 21600"/>
                <a:gd name="f6" fmla="val f2"/>
                <a:gd name="f7" fmla="val f3"/>
                <a:gd name="f8" fmla="+- f7 0 f6"/>
                <a:gd name="f9" fmla="*/ f8 1 21600"/>
                <a:gd name="f10" fmla="*/ f6 1 f9"/>
                <a:gd name="f11" fmla="*/ f7 1 f9"/>
                <a:gd name="f12" fmla="*/ f10 f4 1"/>
                <a:gd name="f13" fmla="*/ f11 f4 1"/>
                <a:gd name="f14" fmla="*/ f11 f5 1"/>
                <a:gd name="f15" fmla="*/ f10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2" t="f15" r="f13" b="f14"/>
              <a:pathLst>
                <a:path w="21600" h="21600">
                  <a:moveTo>
                    <a:pt x="f2" y="f2"/>
                  </a:moveTo>
                  <a:lnTo>
                    <a:pt x="f3" y="f2"/>
                  </a:lnTo>
                  <a:lnTo>
                    <a:pt x="f3" y="f3"/>
                  </a:lnTo>
                  <a:lnTo>
                    <a:pt x="f2" y="f3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B3B3B3"/>
            </a:solidFill>
            <a:ln w="0" cap="flat">
              <a:solidFill>
                <a:srgbClr val="001E47"/>
              </a:solidFill>
              <a:prstDash val="solid"/>
              <a:miter/>
            </a:ln>
          </p:spPr>
          <p:txBody>
            <a:bodyPr vert="horz" wrap="none" lIns="119987" tIns="59993" rIns="119987" bIns="59993" anchor="ctr" anchorCtr="1" compatLnSpc="0">
              <a:noAutofit/>
            </a:bodyPr>
            <a:lstStyle/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ru-RU" sz="2400" b="0" i="0" u="none" strike="noStrike" kern="1200" cap="none" spc="0" baseline="0">
                  <a:solidFill>
                    <a:srgbClr val="131519"/>
                  </a:solidFill>
                  <a:uFillTx/>
                  <a:latin typeface="Arial" pitchFamily="18"/>
                  <a:ea typeface="Droid Sans Fallback" pitchFamily="2"/>
                  <a:cs typeface="Lohit Hindi" pitchFamily="2"/>
                </a:rPr>
                <a:t>Ф</a:t>
              </a:r>
            </a:p>
          </p:txBody>
        </p:sp>
        <p:sp>
          <p:nvSpPr>
            <p:cNvPr id="25" name="Straight Connector 23">
              <a:extLst>
                <a:ext uri="{FF2B5EF4-FFF2-40B4-BE49-F238E27FC236}">
                  <a16:creationId xmlns:a16="http://schemas.microsoft.com/office/drawing/2014/main" id="{1F2BD80A-285B-88D1-1419-3207B5277127}"/>
                </a:ext>
              </a:extLst>
            </p:cNvPr>
            <p:cNvSpPr/>
            <p:nvPr/>
          </p:nvSpPr>
          <p:spPr>
            <a:xfrm>
              <a:off x="3037856" y="1897983"/>
              <a:ext cx="0" cy="493391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val f6"/>
                <a:gd name="f13" fmla="*/ f7 f0 1"/>
                <a:gd name="f14" fmla="*/ f8 f0 1"/>
                <a:gd name="f15" fmla="?: f9 f3 1"/>
                <a:gd name="f16" fmla="?: f10 f4 1"/>
                <a:gd name="f17" fmla="?: f11 f5 1"/>
                <a:gd name="f18" fmla="*/ f13 1 f2"/>
                <a:gd name="f19" fmla="*/ f14 1 f2"/>
                <a:gd name="f20" fmla="*/ f15 1 21600"/>
                <a:gd name="f21" fmla="*/ f16 1 21600"/>
                <a:gd name="f22" fmla="*/ 21600 f15 1"/>
                <a:gd name="f23" fmla="*/ 21600 f16 1"/>
                <a:gd name="f24" fmla="+- f18 0 f1"/>
                <a:gd name="f25" fmla="+- f19 0 f1"/>
                <a:gd name="f26" fmla="min f21 f20"/>
                <a:gd name="f27" fmla="*/ f22 1 f17"/>
                <a:gd name="f28" fmla="*/ f23 1 f17"/>
                <a:gd name="f29" fmla="val f27"/>
                <a:gd name="f30" fmla="val f28"/>
                <a:gd name="f31" fmla="*/ f6 f26 1"/>
                <a:gd name="f32" fmla="*/ f27 f26 1"/>
                <a:gd name="f33" fmla="*/ f28 f26 1"/>
                <a:gd name="f34" fmla="*/ f12 f26 1"/>
                <a:gd name="f35" fmla="*/ f29 f26 1"/>
                <a:gd name="f36" fmla="*/ f30 f2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4">
                  <a:pos x="f34" y="f34"/>
                </a:cxn>
                <a:cxn ang="f25">
                  <a:pos x="f35" y="f36"/>
                </a:cxn>
              </a:cxnLst>
              <a:rect l="f31" t="f31" r="f32" b="f33"/>
              <a:pathLst>
                <a:path>
                  <a:moveTo>
                    <a:pt x="f34" y="f34"/>
                  </a:moveTo>
                  <a:lnTo>
                    <a:pt x="f35" y="f36"/>
                  </a:lnTo>
                </a:path>
              </a:pathLst>
            </a:custGeom>
            <a:noFill/>
            <a:ln w="0" cap="flat">
              <a:solidFill>
                <a:srgbClr val="001E47"/>
              </a:solidFill>
              <a:prstDash val="solid"/>
              <a:miter/>
              <a:tailEnd type="arrow"/>
            </a:ln>
          </p:spPr>
          <p:txBody>
            <a:bodyPr vert="horz" wrap="none" lIns="119987" tIns="59993" rIns="119987" bIns="59993" anchor="ctr" anchorCtr="0" compatLnSpc="0">
              <a:noAutofit/>
            </a:bodyPr>
            <a:lstStyle/>
            <a:p>
              <a:pPr marL="0" marR="0" lvl="0" indent="0" algn="l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ru-RU" sz="2400" b="0" i="0" u="none" strike="noStrike" kern="1200" cap="none" spc="0" baseline="0">
                <a:solidFill>
                  <a:srgbClr val="131519"/>
                </a:solidFill>
                <a:uFillTx/>
                <a:latin typeface="Arial" pitchFamily="18"/>
                <a:ea typeface="Droid Sans Fallback" pitchFamily="2"/>
                <a:cs typeface="Lohit Hindi" pitchFamily="2"/>
              </a:endParaRPr>
            </a:p>
          </p:txBody>
        </p:sp>
        <p:sp>
          <p:nvSpPr>
            <p:cNvPr id="26" name="Straight Connector 24">
              <a:extLst>
                <a:ext uri="{FF2B5EF4-FFF2-40B4-BE49-F238E27FC236}">
                  <a16:creationId xmlns:a16="http://schemas.microsoft.com/office/drawing/2014/main" id="{074E5762-A58F-4381-560E-CAA234F44347}"/>
                </a:ext>
              </a:extLst>
            </p:cNvPr>
            <p:cNvSpPr/>
            <p:nvPr/>
          </p:nvSpPr>
          <p:spPr>
            <a:xfrm>
              <a:off x="3037856" y="6831903"/>
              <a:ext cx="3092903" cy="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val f6"/>
                <a:gd name="f13" fmla="*/ f7 f0 1"/>
                <a:gd name="f14" fmla="*/ f8 f0 1"/>
                <a:gd name="f15" fmla="?: f9 f3 1"/>
                <a:gd name="f16" fmla="?: f10 f4 1"/>
                <a:gd name="f17" fmla="?: f11 f5 1"/>
                <a:gd name="f18" fmla="*/ f13 1 f2"/>
                <a:gd name="f19" fmla="*/ f14 1 f2"/>
                <a:gd name="f20" fmla="*/ f15 1 21600"/>
                <a:gd name="f21" fmla="*/ f16 1 21600"/>
                <a:gd name="f22" fmla="*/ 21600 f15 1"/>
                <a:gd name="f23" fmla="*/ 21600 f16 1"/>
                <a:gd name="f24" fmla="+- f18 0 f1"/>
                <a:gd name="f25" fmla="+- f19 0 f1"/>
                <a:gd name="f26" fmla="min f21 f20"/>
                <a:gd name="f27" fmla="*/ f22 1 f17"/>
                <a:gd name="f28" fmla="*/ f23 1 f17"/>
                <a:gd name="f29" fmla="val f27"/>
                <a:gd name="f30" fmla="val f28"/>
                <a:gd name="f31" fmla="*/ f6 f26 1"/>
                <a:gd name="f32" fmla="*/ f27 f26 1"/>
                <a:gd name="f33" fmla="*/ f28 f26 1"/>
                <a:gd name="f34" fmla="*/ f12 f26 1"/>
                <a:gd name="f35" fmla="*/ f29 f26 1"/>
                <a:gd name="f36" fmla="*/ f30 f2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4">
                  <a:pos x="f34" y="f34"/>
                </a:cxn>
                <a:cxn ang="f25">
                  <a:pos x="f35" y="f36"/>
                </a:cxn>
              </a:cxnLst>
              <a:rect l="f31" t="f31" r="f32" b="f33"/>
              <a:pathLst>
                <a:path>
                  <a:moveTo>
                    <a:pt x="f34" y="f34"/>
                  </a:moveTo>
                  <a:lnTo>
                    <a:pt x="f35" y="f36"/>
                  </a:lnTo>
                </a:path>
              </a:pathLst>
            </a:custGeom>
            <a:noFill/>
            <a:ln w="0" cap="flat">
              <a:solidFill>
                <a:srgbClr val="001E47"/>
              </a:solidFill>
              <a:prstDash val="solid"/>
              <a:miter/>
              <a:tailEnd type="arrow"/>
            </a:ln>
          </p:spPr>
          <p:txBody>
            <a:bodyPr vert="horz" wrap="none" lIns="119987" tIns="59993" rIns="119987" bIns="59993" anchor="ctr" anchorCtr="0" compatLnSpc="0">
              <a:noAutofit/>
            </a:bodyPr>
            <a:lstStyle/>
            <a:p>
              <a:pPr marL="0" marR="0" lvl="0" indent="0" algn="l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ru-RU" sz="2400" b="0" i="0" u="none" strike="noStrike" kern="1200" cap="none" spc="0" baseline="0">
                <a:solidFill>
                  <a:srgbClr val="131519"/>
                </a:solidFill>
                <a:uFillTx/>
                <a:latin typeface="Arial" pitchFamily="18"/>
                <a:ea typeface="Droid Sans Fallback" pitchFamily="2"/>
                <a:cs typeface="Lohit Hindi" pitchFamily="2"/>
              </a:endParaRPr>
            </a:p>
          </p:txBody>
        </p:sp>
        <p:sp>
          <p:nvSpPr>
            <p:cNvPr id="27" name="Straight Connector 25">
              <a:extLst>
                <a:ext uri="{FF2B5EF4-FFF2-40B4-BE49-F238E27FC236}">
                  <a16:creationId xmlns:a16="http://schemas.microsoft.com/office/drawing/2014/main" id="{403DBDAE-6B51-79C7-0049-0B384208AC96}"/>
                </a:ext>
              </a:extLst>
            </p:cNvPr>
            <p:cNvSpPr/>
            <p:nvPr/>
          </p:nvSpPr>
          <p:spPr>
            <a:xfrm flipV="1">
              <a:off x="6130759" y="5064523"/>
              <a:ext cx="0" cy="176737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val f6"/>
                <a:gd name="f13" fmla="*/ f7 f0 1"/>
                <a:gd name="f14" fmla="*/ f8 f0 1"/>
                <a:gd name="f15" fmla="?: f9 f3 1"/>
                <a:gd name="f16" fmla="?: f10 f4 1"/>
                <a:gd name="f17" fmla="?: f11 f5 1"/>
                <a:gd name="f18" fmla="*/ f13 1 f2"/>
                <a:gd name="f19" fmla="*/ f14 1 f2"/>
                <a:gd name="f20" fmla="*/ f15 1 21600"/>
                <a:gd name="f21" fmla="*/ f16 1 21600"/>
                <a:gd name="f22" fmla="*/ 21600 f15 1"/>
                <a:gd name="f23" fmla="*/ 21600 f16 1"/>
                <a:gd name="f24" fmla="+- f18 0 f1"/>
                <a:gd name="f25" fmla="+- f19 0 f1"/>
                <a:gd name="f26" fmla="min f21 f20"/>
                <a:gd name="f27" fmla="*/ f22 1 f17"/>
                <a:gd name="f28" fmla="*/ f23 1 f17"/>
                <a:gd name="f29" fmla="val f27"/>
                <a:gd name="f30" fmla="val f28"/>
                <a:gd name="f31" fmla="*/ f6 f26 1"/>
                <a:gd name="f32" fmla="*/ f27 f26 1"/>
                <a:gd name="f33" fmla="*/ f28 f26 1"/>
                <a:gd name="f34" fmla="*/ f12 f26 1"/>
                <a:gd name="f35" fmla="*/ f29 f26 1"/>
                <a:gd name="f36" fmla="*/ f30 f2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4">
                  <a:pos x="f34" y="f34"/>
                </a:cxn>
                <a:cxn ang="f25">
                  <a:pos x="f35" y="f36"/>
                </a:cxn>
              </a:cxnLst>
              <a:rect l="f31" t="f31" r="f32" b="f33"/>
              <a:pathLst>
                <a:path>
                  <a:moveTo>
                    <a:pt x="f34" y="f34"/>
                  </a:moveTo>
                  <a:lnTo>
                    <a:pt x="f35" y="f36"/>
                  </a:lnTo>
                </a:path>
              </a:pathLst>
            </a:custGeom>
            <a:noFill/>
            <a:ln w="0" cap="flat">
              <a:solidFill>
                <a:srgbClr val="001E47"/>
              </a:solidFill>
              <a:prstDash val="solid"/>
              <a:miter/>
              <a:tailEnd type="arrow"/>
            </a:ln>
          </p:spPr>
          <p:txBody>
            <a:bodyPr vert="horz" wrap="none" lIns="119987" tIns="59993" rIns="119987" bIns="59993" anchor="ctr" anchorCtr="0" compatLnSpc="0">
              <a:noAutofit/>
            </a:bodyPr>
            <a:lstStyle/>
            <a:p>
              <a:pPr marL="0" marR="0" lvl="0" indent="0" algn="l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ru-RU" sz="2400" b="0" i="0" u="none" strike="noStrike" kern="1200" cap="none" spc="0" baseline="0">
                <a:solidFill>
                  <a:srgbClr val="131519"/>
                </a:solidFill>
                <a:uFillTx/>
                <a:latin typeface="Arial" pitchFamily="18"/>
                <a:ea typeface="Droid Sans Fallback" pitchFamily="2"/>
                <a:cs typeface="Lohit Hindi" pitchFamily="2"/>
              </a:endParaRPr>
            </a:p>
          </p:txBody>
        </p:sp>
        <p:sp>
          <p:nvSpPr>
            <p:cNvPr id="28" name="Straight Connector 26">
              <a:extLst>
                <a:ext uri="{FF2B5EF4-FFF2-40B4-BE49-F238E27FC236}">
                  <a16:creationId xmlns:a16="http://schemas.microsoft.com/office/drawing/2014/main" id="{8037D0EB-E619-FFE0-78FE-75DFFE089E34}"/>
                </a:ext>
              </a:extLst>
            </p:cNvPr>
            <p:cNvSpPr/>
            <p:nvPr/>
          </p:nvSpPr>
          <p:spPr>
            <a:xfrm>
              <a:off x="6130759" y="5064523"/>
              <a:ext cx="1472814" cy="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val f6"/>
                <a:gd name="f13" fmla="*/ f7 f0 1"/>
                <a:gd name="f14" fmla="*/ f8 f0 1"/>
                <a:gd name="f15" fmla="?: f9 f3 1"/>
                <a:gd name="f16" fmla="?: f10 f4 1"/>
                <a:gd name="f17" fmla="?: f11 f5 1"/>
                <a:gd name="f18" fmla="*/ f13 1 f2"/>
                <a:gd name="f19" fmla="*/ f14 1 f2"/>
                <a:gd name="f20" fmla="*/ f15 1 21600"/>
                <a:gd name="f21" fmla="*/ f16 1 21600"/>
                <a:gd name="f22" fmla="*/ 21600 f15 1"/>
                <a:gd name="f23" fmla="*/ 21600 f16 1"/>
                <a:gd name="f24" fmla="+- f18 0 f1"/>
                <a:gd name="f25" fmla="+- f19 0 f1"/>
                <a:gd name="f26" fmla="min f21 f20"/>
                <a:gd name="f27" fmla="*/ f22 1 f17"/>
                <a:gd name="f28" fmla="*/ f23 1 f17"/>
                <a:gd name="f29" fmla="val f27"/>
                <a:gd name="f30" fmla="val f28"/>
                <a:gd name="f31" fmla="*/ f6 f26 1"/>
                <a:gd name="f32" fmla="*/ f27 f26 1"/>
                <a:gd name="f33" fmla="*/ f28 f26 1"/>
                <a:gd name="f34" fmla="*/ f12 f26 1"/>
                <a:gd name="f35" fmla="*/ f29 f26 1"/>
                <a:gd name="f36" fmla="*/ f30 f2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4">
                  <a:pos x="f34" y="f34"/>
                </a:cxn>
                <a:cxn ang="f25">
                  <a:pos x="f35" y="f36"/>
                </a:cxn>
              </a:cxnLst>
              <a:rect l="f31" t="f31" r="f32" b="f33"/>
              <a:pathLst>
                <a:path>
                  <a:moveTo>
                    <a:pt x="f34" y="f34"/>
                  </a:moveTo>
                  <a:lnTo>
                    <a:pt x="f35" y="f36"/>
                  </a:lnTo>
                </a:path>
              </a:pathLst>
            </a:custGeom>
            <a:noFill/>
            <a:ln w="0" cap="flat">
              <a:solidFill>
                <a:srgbClr val="001E47"/>
              </a:solidFill>
              <a:prstDash val="solid"/>
              <a:miter/>
              <a:tailEnd type="arrow"/>
            </a:ln>
          </p:spPr>
          <p:txBody>
            <a:bodyPr vert="horz" wrap="none" lIns="119987" tIns="59993" rIns="119987" bIns="59993" anchor="ctr" anchorCtr="0" compatLnSpc="0">
              <a:noAutofit/>
            </a:bodyPr>
            <a:lstStyle/>
            <a:p>
              <a:pPr marL="0" marR="0" lvl="0" indent="0" algn="l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ru-RU" sz="2400" b="0" i="0" u="none" strike="noStrike" kern="1200" cap="none" spc="0" baseline="0">
                <a:solidFill>
                  <a:srgbClr val="131519"/>
                </a:solidFill>
                <a:uFillTx/>
                <a:latin typeface="Arial" pitchFamily="18"/>
                <a:ea typeface="Droid Sans Fallback" pitchFamily="2"/>
                <a:cs typeface="Lohit Hindi" pitchFamily="2"/>
              </a:endParaRPr>
            </a:p>
          </p:txBody>
        </p:sp>
        <p:sp>
          <p:nvSpPr>
            <p:cNvPr id="29" name="Straight Connector 27">
              <a:extLst>
                <a:ext uri="{FF2B5EF4-FFF2-40B4-BE49-F238E27FC236}">
                  <a16:creationId xmlns:a16="http://schemas.microsoft.com/office/drawing/2014/main" id="{2B6A0FD0-63BF-87C4-E97E-F8EB9427773E}"/>
                </a:ext>
              </a:extLst>
            </p:cNvPr>
            <p:cNvSpPr/>
            <p:nvPr/>
          </p:nvSpPr>
          <p:spPr>
            <a:xfrm>
              <a:off x="7603574" y="5064523"/>
              <a:ext cx="0" cy="184101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val f6"/>
                <a:gd name="f13" fmla="*/ f7 f0 1"/>
                <a:gd name="f14" fmla="*/ f8 f0 1"/>
                <a:gd name="f15" fmla="?: f9 f3 1"/>
                <a:gd name="f16" fmla="?: f10 f4 1"/>
                <a:gd name="f17" fmla="?: f11 f5 1"/>
                <a:gd name="f18" fmla="*/ f13 1 f2"/>
                <a:gd name="f19" fmla="*/ f14 1 f2"/>
                <a:gd name="f20" fmla="*/ f15 1 21600"/>
                <a:gd name="f21" fmla="*/ f16 1 21600"/>
                <a:gd name="f22" fmla="*/ 21600 f15 1"/>
                <a:gd name="f23" fmla="*/ 21600 f16 1"/>
                <a:gd name="f24" fmla="+- f18 0 f1"/>
                <a:gd name="f25" fmla="+- f19 0 f1"/>
                <a:gd name="f26" fmla="min f21 f20"/>
                <a:gd name="f27" fmla="*/ f22 1 f17"/>
                <a:gd name="f28" fmla="*/ f23 1 f17"/>
                <a:gd name="f29" fmla="val f27"/>
                <a:gd name="f30" fmla="val f28"/>
                <a:gd name="f31" fmla="*/ f6 f26 1"/>
                <a:gd name="f32" fmla="*/ f27 f26 1"/>
                <a:gd name="f33" fmla="*/ f28 f26 1"/>
                <a:gd name="f34" fmla="*/ f12 f26 1"/>
                <a:gd name="f35" fmla="*/ f29 f26 1"/>
                <a:gd name="f36" fmla="*/ f30 f2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4">
                  <a:pos x="f34" y="f34"/>
                </a:cxn>
                <a:cxn ang="f25">
                  <a:pos x="f35" y="f36"/>
                </a:cxn>
              </a:cxnLst>
              <a:rect l="f31" t="f31" r="f32" b="f33"/>
              <a:pathLst>
                <a:path>
                  <a:moveTo>
                    <a:pt x="f34" y="f34"/>
                  </a:moveTo>
                  <a:lnTo>
                    <a:pt x="f35" y="f36"/>
                  </a:lnTo>
                </a:path>
              </a:pathLst>
            </a:custGeom>
            <a:noFill/>
            <a:ln w="0" cap="flat">
              <a:solidFill>
                <a:srgbClr val="001E47"/>
              </a:solidFill>
              <a:prstDash val="solid"/>
              <a:miter/>
              <a:tailEnd type="arrow"/>
            </a:ln>
          </p:spPr>
          <p:txBody>
            <a:bodyPr vert="horz" wrap="none" lIns="119987" tIns="59993" rIns="119987" bIns="59993" anchor="ctr" anchorCtr="0" compatLnSpc="0">
              <a:noAutofit/>
            </a:bodyPr>
            <a:lstStyle/>
            <a:p>
              <a:pPr marL="0" marR="0" lvl="0" indent="0" algn="l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ru-RU" sz="2400" b="0" i="0" u="none" strike="noStrike" kern="1200" cap="none" spc="0" baseline="0">
                <a:solidFill>
                  <a:srgbClr val="131519"/>
                </a:solidFill>
                <a:uFillTx/>
                <a:latin typeface="Arial" pitchFamily="18"/>
                <a:ea typeface="Droid Sans Fallback" pitchFamily="2"/>
                <a:cs typeface="Lohit Hindi" pitchFamily="2"/>
              </a:endParaRPr>
            </a:p>
          </p:txBody>
        </p:sp>
        <p:sp>
          <p:nvSpPr>
            <p:cNvPr id="30" name="Straight Connector 28">
              <a:extLst>
                <a:ext uri="{FF2B5EF4-FFF2-40B4-BE49-F238E27FC236}">
                  <a16:creationId xmlns:a16="http://schemas.microsoft.com/office/drawing/2014/main" id="{1AC3833E-6B5D-6B04-8080-DA84936BE044}"/>
                </a:ext>
              </a:extLst>
            </p:cNvPr>
            <p:cNvSpPr/>
            <p:nvPr/>
          </p:nvSpPr>
          <p:spPr>
            <a:xfrm>
              <a:off x="7603574" y="6905539"/>
              <a:ext cx="2871984" cy="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val f6"/>
                <a:gd name="f13" fmla="*/ f7 f0 1"/>
                <a:gd name="f14" fmla="*/ f8 f0 1"/>
                <a:gd name="f15" fmla="?: f9 f3 1"/>
                <a:gd name="f16" fmla="?: f10 f4 1"/>
                <a:gd name="f17" fmla="?: f11 f5 1"/>
                <a:gd name="f18" fmla="*/ f13 1 f2"/>
                <a:gd name="f19" fmla="*/ f14 1 f2"/>
                <a:gd name="f20" fmla="*/ f15 1 21600"/>
                <a:gd name="f21" fmla="*/ f16 1 21600"/>
                <a:gd name="f22" fmla="*/ 21600 f15 1"/>
                <a:gd name="f23" fmla="*/ 21600 f16 1"/>
                <a:gd name="f24" fmla="+- f18 0 f1"/>
                <a:gd name="f25" fmla="+- f19 0 f1"/>
                <a:gd name="f26" fmla="min f21 f20"/>
                <a:gd name="f27" fmla="*/ f22 1 f17"/>
                <a:gd name="f28" fmla="*/ f23 1 f17"/>
                <a:gd name="f29" fmla="val f27"/>
                <a:gd name="f30" fmla="val f28"/>
                <a:gd name="f31" fmla="*/ f6 f26 1"/>
                <a:gd name="f32" fmla="*/ f27 f26 1"/>
                <a:gd name="f33" fmla="*/ f28 f26 1"/>
                <a:gd name="f34" fmla="*/ f12 f26 1"/>
                <a:gd name="f35" fmla="*/ f29 f26 1"/>
                <a:gd name="f36" fmla="*/ f30 f2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4">
                  <a:pos x="f34" y="f34"/>
                </a:cxn>
                <a:cxn ang="f25">
                  <a:pos x="f35" y="f36"/>
                </a:cxn>
              </a:cxnLst>
              <a:rect l="f31" t="f31" r="f32" b="f33"/>
              <a:pathLst>
                <a:path>
                  <a:moveTo>
                    <a:pt x="f34" y="f34"/>
                  </a:moveTo>
                  <a:lnTo>
                    <a:pt x="f35" y="f36"/>
                  </a:lnTo>
                </a:path>
              </a:pathLst>
            </a:custGeom>
            <a:noFill/>
            <a:ln w="0" cap="flat">
              <a:solidFill>
                <a:srgbClr val="001E47"/>
              </a:solidFill>
              <a:prstDash val="solid"/>
              <a:miter/>
              <a:tailEnd type="arrow"/>
            </a:ln>
          </p:spPr>
          <p:txBody>
            <a:bodyPr vert="horz" wrap="none" lIns="119987" tIns="59993" rIns="119987" bIns="59993" anchor="ctr" anchorCtr="0" compatLnSpc="0">
              <a:noAutofit/>
            </a:bodyPr>
            <a:lstStyle/>
            <a:p>
              <a:pPr marL="0" marR="0" lvl="0" indent="0" algn="l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ru-RU" sz="2400" b="0" i="0" u="none" strike="noStrike" kern="1200" cap="none" spc="0" baseline="0">
                <a:solidFill>
                  <a:srgbClr val="131519"/>
                </a:solidFill>
                <a:uFillTx/>
                <a:latin typeface="Arial" pitchFamily="18"/>
                <a:ea typeface="Droid Sans Fallback" pitchFamily="2"/>
                <a:cs typeface="Lohit Hindi" pitchFamily="2"/>
              </a:endParaRPr>
            </a:p>
          </p:txBody>
        </p:sp>
        <p:sp>
          <p:nvSpPr>
            <p:cNvPr id="31" name="Straight Connector 29">
              <a:extLst>
                <a:ext uri="{FF2B5EF4-FFF2-40B4-BE49-F238E27FC236}">
                  <a16:creationId xmlns:a16="http://schemas.microsoft.com/office/drawing/2014/main" id="{343F7B44-1B81-ADBF-B2D8-51DA7A7F4D30}"/>
                </a:ext>
              </a:extLst>
            </p:cNvPr>
            <p:cNvSpPr/>
            <p:nvPr/>
          </p:nvSpPr>
          <p:spPr>
            <a:xfrm flipV="1">
              <a:off x="10475558" y="1824337"/>
              <a:ext cx="0" cy="508120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val f6"/>
                <a:gd name="f13" fmla="*/ f7 f0 1"/>
                <a:gd name="f14" fmla="*/ f8 f0 1"/>
                <a:gd name="f15" fmla="?: f9 f3 1"/>
                <a:gd name="f16" fmla="?: f10 f4 1"/>
                <a:gd name="f17" fmla="?: f11 f5 1"/>
                <a:gd name="f18" fmla="*/ f13 1 f2"/>
                <a:gd name="f19" fmla="*/ f14 1 f2"/>
                <a:gd name="f20" fmla="*/ f15 1 21600"/>
                <a:gd name="f21" fmla="*/ f16 1 21600"/>
                <a:gd name="f22" fmla="*/ 21600 f15 1"/>
                <a:gd name="f23" fmla="*/ 21600 f16 1"/>
                <a:gd name="f24" fmla="+- f18 0 f1"/>
                <a:gd name="f25" fmla="+- f19 0 f1"/>
                <a:gd name="f26" fmla="min f21 f20"/>
                <a:gd name="f27" fmla="*/ f22 1 f17"/>
                <a:gd name="f28" fmla="*/ f23 1 f17"/>
                <a:gd name="f29" fmla="val f27"/>
                <a:gd name="f30" fmla="val f28"/>
                <a:gd name="f31" fmla="*/ f6 f26 1"/>
                <a:gd name="f32" fmla="*/ f27 f26 1"/>
                <a:gd name="f33" fmla="*/ f28 f26 1"/>
                <a:gd name="f34" fmla="*/ f12 f26 1"/>
                <a:gd name="f35" fmla="*/ f29 f26 1"/>
                <a:gd name="f36" fmla="*/ f30 f2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4">
                  <a:pos x="f34" y="f34"/>
                </a:cxn>
                <a:cxn ang="f25">
                  <a:pos x="f35" y="f36"/>
                </a:cxn>
              </a:cxnLst>
              <a:rect l="f31" t="f31" r="f32" b="f33"/>
              <a:pathLst>
                <a:path>
                  <a:moveTo>
                    <a:pt x="f34" y="f34"/>
                  </a:moveTo>
                  <a:lnTo>
                    <a:pt x="f35" y="f36"/>
                  </a:lnTo>
                </a:path>
              </a:pathLst>
            </a:custGeom>
            <a:noFill/>
            <a:ln w="0" cap="flat">
              <a:solidFill>
                <a:srgbClr val="001E47"/>
              </a:solidFill>
              <a:prstDash val="solid"/>
              <a:miter/>
              <a:tailEnd type="arrow"/>
            </a:ln>
          </p:spPr>
          <p:txBody>
            <a:bodyPr vert="horz" wrap="none" lIns="119987" tIns="59993" rIns="119987" bIns="59993" anchor="ctr" anchorCtr="0" compatLnSpc="0">
              <a:noAutofit/>
            </a:bodyPr>
            <a:lstStyle/>
            <a:p>
              <a:pPr marL="0" marR="0" lvl="0" indent="0" algn="l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ru-RU" sz="2400" b="0" i="0" u="none" strike="noStrike" kern="1200" cap="none" spc="0" baseline="0">
                <a:solidFill>
                  <a:srgbClr val="131519"/>
                </a:solidFill>
                <a:uFillTx/>
                <a:latin typeface="Arial" pitchFamily="18"/>
                <a:ea typeface="Droid Sans Fallback" pitchFamily="2"/>
                <a:cs typeface="Lohit Hindi" pitchFamily="2"/>
              </a:endParaRPr>
            </a:p>
          </p:txBody>
        </p:sp>
      </p:grpSp>
      <p:sp>
        <p:nvSpPr>
          <p:cNvPr id="32" name="Slide Number Placeholder 33">
            <a:extLst>
              <a:ext uri="{FF2B5EF4-FFF2-40B4-BE49-F238E27FC236}">
                <a16:creationId xmlns:a16="http://schemas.microsoft.com/office/drawing/2014/main" id="{B6F2A8D4-377D-0414-8F44-18EEEF8EA2CA}"/>
              </a:ext>
            </a:extLst>
          </p:cNvPr>
          <p:cNvSpPr txBox="1"/>
          <p:nvPr/>
        </p:nvSpPr>
        <p:spPr>
          <a:xfrm>
            <a:off x="11868738" y="6932587"/>
            <a:ext cx="1155984" cy="40248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DC5822B-B99F-9149-919C-5F9649603121}" type="slidenum">
              <a:t>8</a:t>
            </a:fld>
            <a:endParaRPr lang="ru-RU" sz="1323" b="0" i="0" u="none" strike="noStrike" kern="1200" cap="none" spc="0" baseline="0">
              <a:solidFill>
                <a:srgbClr val="131519"/>
              </a:solidFill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E9954-04FA-7918-5479-DF7A4778C75A}"/>
              </a:ext>
            </a:extLst>
          </p:cNvPr>
          <p:cNvSpPr txBox="1">
            <a:spLocks noGrp="1"/>
          </p:cNvSpPr>
          <p:nvPr>
            <p:ph type="title" sz="quarter" idx="4294967295"/>
          </p:nvPr>
        </p:nvSpPr>
        <p:spPr>
          <a:xfrm>
            <a:off x="839492" y="1037121"/>
            <a:ext cx="7080217" cy="8572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 defTabSz="1007933">
              <a:spcBef>
                <a:spcPts val="0"/>
              </a:spcBef>
            </a:pPr>
            <a:r>
              <a:rPr lang="ru-RU" b="1">
                <a:solidFill>
                  <a:srgbClr val="131519"/>
                </a:solidFill>
                <a:latin typeface="Arial"/>
              </a:rPr>
              <a:t>Сетевое оборудование и уровни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2A1938-D334-5C10-EC73-D4D4C2E532DF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839492" y="2927351"/>
            <a:ext cx="7946702" cy="327466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251981" lvl="0" indent="-251981" defTabSz="1007933">
              <a:spcBef>
                <a:spcPts val="1105"/>
              </a:spcBef>
              <a:buSzPct val="45000"/>
              <a:buFont typeface="StarSymbol"/>
              <a:buChar char="●"/>
            </a:pPr>
            <a:r>
              <a:rPr lang="ru-RU">
                <a:solidFill>
                  <a:srgbClr val="131519"/>
                </a:solidFill>
                <a:latin typeface="Arial"/>
              </a:rPr>
              <a:t>L1: концентратор (hub), мост (bridge): транслирует все фреймы, которые приходят с одного порта на все другие</a:t>
            </a:r>
          </a:p>
          <a:p>
            <a:pPr marL="251981" lvl="0" indent="-251981" defTabSz="1007933">
              <a:spcBef>
                <a:spcPts val="1105"/>
              </a:spcBef>
              <a:buSzPct val="45000"/>
              <a:buFont typeface="StarSymbol"/>
              <a:buChar char="●"/>
            </a:pPr>
            <a:r>
              <a:rPr lang="ru-RU">
                <a:solidFill>
                  <a:srgbClr val="131519"/>
                </a:solidFill>
                <a:latin typeface="Arial"/>
              </a:rPr>
              <a:t>L2: коммутатор (switch): просматривает пакеты, запоминает MAC-адреса, отправляет нужному</a:t>
            </a:r>
          </a:p>
          <a:p>
            <a:pPr marL="251981" lvl="0" indent="-251981" defTabSz="1007933">
              <a:spcBef>
                <a:spcPts val="1105"/>
              </a:spcBef>
              <a:buSzPct val="45000"/>
              <a:buFont typeface="StarSymbol"/>
              <a:buChar char="●"/>
            </a:pPr>
            <a:r>
              <a:rPr lang="ru-RU">
                <a:solidFill>
                  <a:srgbClr val="131519"/>
                </a:solidFill>
                <a:latin typeface="Arial"/>
              </a:rPr>
              <a:t>L3: маршрутизатор: просматривает пакеты, собирает в IP, принимает решение и на уровне IP-адреса</a:t>
            </a:r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A651FD47-D905-BBAE-A0A7-B8019E9A7604}"/>
              </a:ext>
            </a:extLst>
          </p:cNvPr>
          <p:cNvSpPr txBox="1"/>
          <p:nvPr/>
        </p:nvSpPr>
        <p:spPr>
          <a:xfrm>
            <a:off x="11868738" y="6932587"/>
            <a:ext cx="1155984" cy="40248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696D114-8C03-4641-917C-9F85E87C9A33}" type="slidenum">
              <a:t>9</a:t>
            </a:fld>
            <a:endParaRPr lang="ru-RU" sz="1323" b="0" i="0" u="none" strike="noStrike" kern="1200" cap="none" spc="0" baseline="0">
              <a:solidFill>
                <a:srgbClr val="131519"/>
              </a:solidFill>
              <a:uFillTx/>
              <a:latin typeface="Arial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5FC1D8C8-0CA9-CB35-CF30-6DC38D4F0E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3931" y="0"/>
            <a:ext cx="3195846" cy="7581482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НТР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1030</TotalTime>
  <Words>1488</Words>
  <Application>Microsoft Macintosh PowerPoint</Application>
  <PresentationFormat>Widescreen</PresentationFormat>
  <Paragraphs>311</Paragraphs>
  <Slides>26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StarSymbol</vt:lpstr>
      <vt:lpstr>Times New Roman</vt:lpstr>
      <vt:lpstr>Wingdings</vt:lpstr>
      <vt:lpstr>НТР</vt:lpstr>
      <vt:lpstr>PowerPoint Presentation</vt:lpstr>
      <vt:lpstr>PowerPoint Presentation</vt:lpstr>
      <vt:lpstr>Пирамида для сетей</vt:lpstr>
      <vt:lpstr>ISO/OSI</vt:lpstr>
      <vt:lpstr>Горизонтальное взаимодействие</vt:lpstr>
      <vt:lpstr>Назначение, примеры</vt:lpstr>
      <vt:lpstr>Общения в рамках одной сети</vt:lpstr>
      <vt:lpstr>В разных сетях</vt:lpstr>
      <vt:lpstr>Сетевое оборудование и уровни</vt:lpstr>
      <vt:lpstr>Различия L1/L2</vt:lpstr>
      <vt:lpstr>Протоколы и уровни</vt:lpstr>
      <vt:lpstr>Примеры</vt:lpstr>
      <vt:lpstr>Текущая реальность</vt:lpstr>
      <vt:lpstr>Пример</vt:lpstr>
      <vt:lpstr>Сетевые диски (NAS)</vt:lpstr>
      <vt:lpstr>Сетевое взаимодействие на примере TCP/IP</vt:lpstr>
      <vt:lpstr>Локальная передача данных</vt:lpstr>
      <vt:lpstr>Адреса</vt:lpstr>
      <vt:lpstr>Межсетевая передача</vt:lpstr>
      <vt:lpstr>Межсетевая передача</vt:lpstr>
      <vt:lpstr>Межсетевая передача: пакеты</vt:lpstr>
      <vt:lpstr>NAT</vt:lpstr>
      <vt:lpstr>Межсетевая передача: NAT/masquerading</vt:lpstr>
      <vt:lpstr>NAT: ответ</vt:lpstr>
      <vt:lpstr>Сетевое взаимодействие: DHCP</vt:lpstr>
      <vt:lpstr>ARP-атаки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roman </dc:creator>
  <cp:lastModifiedBy>Sofia Lobanova</cp:lastModifiedBy>
  <cp:revision>77</cp:revision>
  <dcterms:created xsi:type="dcterms:W3CDTF">2014-03-19T08:38:53Z</dcterms:created>
  <dcterms:modified xsi:type="dcterms:W3CDTF">2024-04-12T15:01:52Z</dcterms:modified>
</cp:coreProperties>
</file>