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58" r:id="rId2"/>
    <p:sldId id="42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6" r:id="rId15"/>
    <p:sldId id="269" r:id="rId16"/>
    <p:sldId id="270" r:id="rId17"/>
    <p:sldId id="271" r:id="rId18"/>
    <p:sldId id="272" r:id="rId19"/>
  </p:sldIdLst>
  <p:sldSz cx="13439775" cy="7559675"/>
  <p:notesSz cx="7559675" cy="10691813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131519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BFBFB"/>
          </a:solidFill>
        </a:fill>
      </a:tcStyle>
    </a:wholeTbl>
    <a:band1H>
      <a:tcStyle>
        <a:tcBdr/>
        <a:fill>
          <a:solidFill>
            <a:srgbClr val="F8F8F8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8F8F8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CECEC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CECEC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CECEC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CECEC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97" d="100"/>
          <a:sy n="97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C94CF3-457A-EB6E-C32E-FB3E68F0F1F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B09F5-2074-C49E-08E0-B1EA02B85D0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D0352-A3BD-A20E-EE57-AE0B5B764AB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7C2D9-61AE-DA4B-4B61-89925640574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45E72A1-4F18-6A44-8602-CBCB4B5EE1B1}" type="slidenum">
              <a:t>‹#›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4420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A03EEC-50B5-D7AB-B483-2C8CB71997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898" y="812801"/>
            <a:ext cx="7126284" cy="4008436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E93A6B-9F41-13C5-627D-1B4FAA316A0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ru-RU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AF52FFA-7CC9-10DF-EB8B-C1A87428677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ACBB7-64C7-BC2F-EE91-EB7938A896E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099BD-3240-63A3-AEF9-C6FA487F730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46D17-B10D-2270-13F9-537C34F3C2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90F310B6-E164-F449-9670-7A51F45CB8B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59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0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ru-RU" sz="2000" b="0" i="0" u="none" strike="noStrike" kern="1200" cap="none" spc="0" baseline="0">
        <a:solidFill>
          <a:srgbClr val="000000"/>
        </a:solidFill>
        <a:uFillTx/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95CB08A-A2C1-C308-9F55-64437379F1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5521721-49F1-2E07-F041-A876E9BBC6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ru-RU" sz="1200" b="1"/>
              <a:t>Зачем слайд</a:t>
            </a:r>
            <a:r>
              <a:rPr lang="en-US" sz="1200" b="1"/>
              <a:t>?</a:t>
            </a:r>
            <a:endParaRPr lang="ru-RU" sz="1200" b="1"/>
          </a:p>
          <a:p>
            <a:pPr marL="285750" lvl="0" indent="-285750">
              <a:buSzPct val="100000"/>
              <a:buFont typeface="Wingdings" pitchFamily="2"/>
              <a:buChar char="§"/>
            </a:pPr>
            <a:r>
              <a:rPr lang="ru-RU" sz="1200"/>
              <a:t>Пояснить ученикам почему нужно тебя слушать и с какими вопросами к тебе можно обращаться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416E64-E79E-E237-9063-A591B5EEFF8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F568882-F06C-D44D-8580-4AA2CA6733CE}" type="slidenum">
              <a:t>2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C09A0A8A-EFF7-EAA7-F7C2-AB32A0A98257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A77085-8DE9-C647-B276-B121FBCF2969}" type="slidenum">
              <a:t>11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9E2BA96F-31AB-644F-C82E-B4A8B63BA8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A8727B91-2EA3-2306-CA6D-56097F14AF7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3FD2E904-0EFF-E578-FC33-17467B547BDA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FCBBD85-A93D-3F46-A276-4D057303BDED}" type="slidenum">
              <a:t>12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DB1E442F-EECF-2544-3B47-09C6995395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75817633-A150-F9C2-287D-B2EBB4F8C0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A973FB05-0581-AC60-FFA6-2833CC4D8F9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1A32869-4DA5-EF47-B7D7-EBD149FDE9DE}" type="slidenum">
              <a:t>13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441DA63-A1E3-1E19-3FA0-4B32A64138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758C05DA-471C-F187-0185-508BF83DF00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CDF84E4D-9330-8D67-3130-2E95E32F97B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DA7BF5C-37F6-4841-A498-792766F5EB2B}" type="slidenum">
              <a:t>14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8DE1906B-547E-102D-B747-2F0B2E0912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87F9E1EB-77E8-D192-3626-FE81BA9848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069F65DC-6FA1-CDC7-6491-371E3E61BCBB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8A3040E-A822-4444-AEF2-7B94FD361215}" type="slidenum">
              <a:t>15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9918C4D0-1512-D653-F0C2-71E17BE77B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A45DD50B-C458-B775-FB36-93C298808D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39CA3BD0-010A-A14F-6CA6-21A9B2046AF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2E9CBF-7DF4-BF42-B958-6A4490ADEEA9}" type="slidenum">
              <a:t>16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3FE89DFE-E464-9991-08EB-3E7BA2F430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A94BF80E-FA00-FE2F-CE1D-92DA4B2FBE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6BEA9445-8C90-6BDF-7857-E7EFFCC10B7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94F34FE-1C58-4346-9AA9-AC9EAF95EDF8}" type="slidenum">
              <a:t>17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0F6F455-3A21-F863-D0E3-E8F69F44D4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0D05367A-B1CF-F1F1-14B2-389EEAD9118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54F3C106-6D61-AEB5-0D5E-6B5DDF23724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E5084F-F273-6C4C-82A1-9B3A18DC2C35}" type="slidenum">
              <a:t>18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E71DAC17-52AB-C774-108E-251BE7D89C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DF9B52CB-334B-4679-F151-6440778AE5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1A48E4BD-9B53-5C02-36D0-1083CB1050F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084356C-3F22-6F41-94AA-F401E9C4B4D5}" type="slidenum">
              <a:t>3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54739117-C890-3346-C174-49A01764BE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A412C8B-F6FA-5EC4-6CEF-B17937CE1E0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E8FB72DB-58E8-3159-924D-CCC4FF1C8FE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10D328-569B-904E-B7C8-56ACEA6E877E}" type="slidenum">
              <a:t>4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C8178349-771C-2714-CEF0-212C56C68E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13D6A49A-D3E3-D887-BE39-045FA5B117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C8339470-13A3-4F51-3AD2-B5DFF122406B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27FF9CB-63BE-6E41-85E1-F3D4CFC7E7FF}" type="slidenum">
              <a:t>5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5854BF26-05B6-4003-0E51-108CA92A9E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92689FB-82B1-BCA5-A9C5-0F35A884E0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C7236D6D-FD2A-1A2E-8CD9-53DFBF82F0EB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2568E57-568C-054B-BFA1-18A10520AB37}" type="slidenum">
              <a:t>6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951690A9-E7E2-333B-3F30-5744A9B1CD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EA26FC07-B38F-0EDA-07DA-9B9A9847C3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A7639984-FC1D-2D1A-6680-CCD226FAA49A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9C63D04-ECB8-674A-850D-952C8045B770}" type="slidenum">
              <a:t>7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F1490839-2AA8-51CC-7E53-6EF9DE1484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0C5067FC-96D8-F7D4-AEE9-7E1883BFDA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73160928-3BB3-777F-7499-A29B01BBEB1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2E7E068-46A7-314C-8683-8CD03C52D828}" type="slidenum">
              <a:t>8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C3CA7BD1-DB45-78E2-E655-7E10EF365D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2F4548DB-EEDE-53E1-DADD-BFE8D4E509F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06EDA47F-374E-7898-EACB-852EE5E1B21B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A2BB15A-5739-AC44-933D-9645F9531A77}" type="slidenum">
              <a:t>9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E2C8B767-F584-1E7D-3CFB-A2EFACFEDB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20CB6DAF-A197-CCA1-C67F-9A3AAD55D60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3086FA8B-40F7-974D-A180-29A2951F4D4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1FAA278-100B-A646-A057-6253A52C42DA}" type="slidenum">
              <a:t>10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6A3DCEE3-5EA2-71E0-4DAA-3CBD849E96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886D8F42-BA56-6AFC-17D1-CEDB056171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и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4">
            <a:extLst>
              <a:ext uri="{FF2B5EF4-FFF2-40B4-BE49-F238E27FC236}">
                <a16:creationId xmlns:a16="http://schemas.microsoft.com/office/drawing/2014/main" id="{D445F2D9-93E6-E7C1-2EBD-925FB94D8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234" y="0"/>
            <a:ext cx="10684709" cy="75596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Прямоугольник 5">
            <a:extLst>
              <a:ext uri="{FF2B5EF4-FFF2-40B4-BE49-F238E27FC236}">
                <a16:creationId xmlns:a16="http://schemas.microsoft.com/office/drawing/2014/main" id="{F6CE3928-3B9B-FECA-19AC-25E5B08457ED}"/>
              </a:ext>
            </a:extLst>
          </p:cNvPr>
          <p:cNvSpPr/>
          <p:nvPr/>
        </p:nvSpPr>
        <p:spPr>
          <a:xfrm>
            <a:off x="0" y="0"/>
            <a:ext cx="2923656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Текст 21">
            <a:extLst>
              <a:ext uri="{FF2B5EF4-FFF2-40B4-BE49-F238E27FC236}">
                <a16:creationId xmlns:a16="http://schemas.microsoft.com/office/drawing/2014/main" id="{65F494F4-0F72-6E66-81C4-FED824E0D32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12997" y="3893021"/>
            <a:ext cx="3685626" cy="36714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СПИКЕР: ИВАН АФАНАСЬЕВ</a:t>
            </a:r>
          </a:p>
        </p:txBody>
      </p:sp>
      <p:sp>
        <p:nvSpPr>
          <p:cNvPr id="5" name="Текст 19">
            <a:extLst>
              <a:ext uri="{FF2B5EF4-FFF2-40B4-BE49-F238E27FC236}">
                <a16:creationId xmlns:a16="http://schemas.microsoft.com/office/drawing/2014/main" id="{6F8B75EC-5798-1D66-49C9-A75A50D0181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12997" y="2167923"/>
            <a:ext cx="8348764" cy="14493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251990" marR="0" lvl="0" indent="-251990" defTabSz="100794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9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ЗДЕСЬ РАСПОЛАГАЕТСЯ НАЗВАНИЕ ВОРКШОПА</a:t>
            </a:r>
          </a:p>
        </p:txBody>
      </p:sp>
      <p:sp>
        <p:nvSpPr>
          <p:cNvPr id="6" name="Прямоугольник: скругленные углы 13">
            <a:extLst>
              <a:ext uri="{FF2B5EF4-FFF2-40B4-BE49-F238E27FC236}">
                <a16:creationId xmlns:a16="http://schemas.microsoft.com/office/drawing/2014/main" id="{F46BB500-1B26-9647-4887-09AC80B5372F}"/>
              </a:ext>
            </a:extLst>
          </p:cNvPr>
          <p:cNvSpPr/>
          <p:nvPr/>
        </p:nvSpPr>
        <p:spPr>
          <a:xfrm>
            <a:off x="541343" y="5767129"/>
            <a:ext cx="2340864" cy="44208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1" cap="flat">
            <a:solidFill>
              <a:srgbClr val="EFEFE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13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Fast Track </a:t>
            </a:r>
            <a:r>
              <a:rPr lang="ru-RU" sz="1213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в Телеком, 2024</a:t>
            </a:r>
          </a:p>
        </p:txBody>
      </p:sp>
      <p:sp>
        <p:nvSpPr>
          <p:cNvPr id="7" name="Текст 23">
            <a:extLst>
              <a:ext uri="{FF2B5EF4-FFF2-40B4-BE49-F238E27FC236}">
                <a16:creationId xmlns:a16="http://schemas.microsoft.com/office/drawing/2014/main" id="{D08F98B1-7240-C544-6AF5-9BB312B1E0E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95" y="736366"/>
            <a:ext cx="2152744" cy="391984"/>
          </a:xfrm>
          <a:prstGeom prst="rect">
            <a:avLst/>
          </a:prstGeom>
          <a:solidFill>
            <a:srgbClr val="F6F5F4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ВПИШИ ДАТУ</a:t>
            </a:r>
          </a:p>
        </p:txBody>
      </p:sp>
      <p:pic>
        <p:nvPicPr>
          <p:cNvPr id="8" name="Рисунок 24">
            <a:extLst>
              <a:ext uri="{FF2B5EF4-FFF2-40B4-BE49-F238E27FC236}">
                <a16:creationId xmlns:a16="http://schemas.microsoft.com/office/drawing/2014/main" id="{75A4671B-4C5A-A8EC-D7AD-D53DD31F4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69" y="6447873"/>
            <a:ext cx="1575684" cy="9274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Рисунок 26">
            <a:extLst>
              <a:ext uri="{FF2B5EF4-FFF2-40B4-BE49-F238E27FC236}">
                <a16:creationId xmlns:a16="http://schemas.microsoft.com/office/drawing/2014/main" id="{88C7AD57-AE0A-9565-16CF-19FD58779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971" y="6269903"/>
            <a:ext cx="1997735" cy="98685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Рисунок 28">
            <a:extLst>
              <a:ext uri="{FF2B5EF4-FFF2-40B4-BE49-F238E27FC236}">
                <a16:creationId xmlns:a16="http://schemas.microsoft.com/office/drawing/2014/main" id="{3F2BDF29-F111-65FE-1695-7ED2AACF1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715" y="6601620"/>
            <a:ext cx="1155984" cy="51632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305940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 для настрой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F0DDC7F7-80B0-8FD3-56A8-B1D653AD8333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C5F3FF1-07AF-67DC-7A1F-EB0C5D457E9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13E79992-4807-A540-8685-AE57F84EAE16}" type="slidenum">
              <a:t>‹#›</a:t>
            </a:fld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DB0FBD-FE8A-480A-A4C5-E62149F0001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1502395"/>
            <a:ext cx="7138775" cy="1136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название сегодняшней темы воркшопа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FEC7E461-3DEE-3361-65A7-F2834915D45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5E8A826B-BB96-3CBD-2047-359F9D69B29B}"/>
              </a:ext>
            </a:extLst>
          </p:cNvPr>
          <p:cNvSpPr txBox="1"/>
          <p:nvPr/>
        </p:nvSpPr>
        <p:spPr>
          <a:xfrm>
            <a:off x="413491" y="3230337"/>
            <a:ext cx="7690872" cy="4316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5" b="1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Пока собираемся, подумайте:</a:t>
            </a:r>
          </a:p>
        </p:txBody>
      </p:sp>
      <p:cxnSp>
        <p:nvCxnSpPr>
          <p:cNvPr id="7" name="Прямая соединительная линия 8">
            <a:extLst>
              <a:ext uri="{FF2B5EF4-FFF2-40B4-BE49-F238E27FC236}">
                <a16:creationId xmlns:a16="http://schemas.microsoft.com/office/drawing/2014/main" id="{B918D7D7-100A-8C87-D22D-76E91C31A8DF}"/>
              </a:ext>
            </a:extLst>
          </p:cNvPr>
          <p:cNvCxnSpPr/>
          <p:nvPr/>
        </p:nvCxnSpPr>
        <p:spPr>
          <a:xfrm>
            <a:off x="518492" y="2911870"/>
            <a:ext cx="6826883" cy="0"/>
          </a:xfrm>
          <a:prstGeom prst="straightConnector1">
            <a:avLst/>
          </a:prstGeom>
          <a:noFill/>
          <a:ln w="28575" cap="flat">
            <a:solidFill>
              <a:srgbClr val="FFFFFF"/>
            </a:solidFill>
            <a:prstDash val="solid"/>
            <a:miter/>
          </a:ln>
        </p:spPr>
      </p:cxnSp>
      <p:sp>
        <p:nvSpPr>
          <p:cNvPr id="8" name="Текст 4">
            <a:extLst>
              <a:ext uri="{FF2B5EF4-FFF2-40B4-BE49-F238E27FC236}">
                <a16:creationId xmlns:a16="http://schemas.microsoft.com/office/drawing/2014/main" id="{51D69FB0-FB60-3E18-19C9-6A5F7734057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3998" y="3846359"/>
            <a:ext cx="6751390" cy="27578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395478" marR="0" lvl="0" indent="-395478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/>
              <a:tabLst/>
              <a:defRPr lang="ru-RU" sz="1984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вопросы для раздумий. Например </a:t>
            </a:r>
            <a:r>
              <a:rPr lang="en-US"/>
              <a:t>“</a:t>
            </a:r>
            <a:r>
              <a:rPr lang="ru-RU"/>
              <a:t>Кто такой системный аналитик и в чём его роль</a:t>
            </a:r>
            <a:r>
              <a:rPr lang="en-US"/>
              <a:t>?”</a:t>
            </a:r>
            <a:endParaRPr lang="ru-RU"/>
          </a:p>
        </p:txBody>
      </p:sp>
      <p:pic>
        <p:nvPicPr>
          <p:cNvPr id="9" name="Рисунок 12">
            <a:extLst>
              <a:ext uri="{FF2B5EF4-FFF2-40B4-BE49-F238E27FC236}">
                <a16:creationId xmlns:a16="http://schemas.microsoft.com/office/drawing/2014/main" id="{B9CEE606-D13C-C8A1-C344-27314C148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703724">
            <a:off x="8918874" y="4207428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78513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едставление себ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7">
            <a:extLst>
              <a:ext uri="{FF2B5EF4-FFF2-40B4-BE49-F238E27FC236}">
                <a16:creationId xmlns:a16="http://schemas.microsoft.com/office/drawing/2014/main" id="{72CB15E8-1139-EE2D-5477-65DF6B1AF3C0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ECECEC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Рисунок 4">
            <a:extLst>
              <a:ext uri="{FF2B5EF4-FFF2-40B4-BE49-F238E27FC236}">
                <a16:creationId xmlns:a16="http://schemas.microsoft.com/office/drawing/2014/main" id="{AB4590C8-8B16-50EB-5E82-191341986ADE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516251" y="2393588"/>
            <a:ext cx="3919932" cy="3879707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2205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свою фотографию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43762331-DEA2-1DF6-D11F-77AC5A79FB0D}"/>
              </a:ext>
            </a:extLst>
          </p:cNvPr>
          <p:cNvSpPr txBox="1"/>
          <p:nvPr/>
        </p:nvSpPr>
        <p:spPr>
          <a:xfrm>
            <a:off x="3505672" y="5356482"/>
            <a:ext cx="6191393" cy="39767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14983" marR="0" lvl="0" indent="-314983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1325"/>
              </a:spcAft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</p:txBody>
      </p:sp>
      <p:sp>
        <p:nvSpPr>
          <p:cNvPr id="5" name="Прямоугольник: скругленные углы 11">
            <a:extLst>
              <a:ext uri="{FF2B5EF4-FFF2-40B4-BE49-F238E27FC236}">
                <a16:creationId xmlns:a16="http://schemas.microsoft.com/office/drawing/2014/main" id="{6F3342A7-04A7-39D7-0160-7FB0102FCD4E}"/>
              </a:ext>
            </a:extLst>
          </p:cNvPr>
          <p:cNvSpPr/>
          <p:nvPr/>
        </p:nvSpPr>
        <p:spPr>
          <a:xfrm>
            <a:off x="5130451" y="6081976"/>
            <a:ext cx="6191274" cy="94384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213" b="0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</p:txBody>
      </p:sp>
      <p:sp>
        <p:nvSpPr>
          <p:cNvPr id="6" name="Прямоугольник 3">
            <a:extLst>
              <a:ext uri="{FF2B5EF4-FFF2-40B4-BE49-F238E27FC236}">
                <a16:creationId xmlns:a16="http://schemas.microsoft.com/office/drawing/2014/main" id="{EA76A1F0-BBC3-1764-B5AA-DDC6D3305128}"/>
              </a:ext>
            </a:extLst>
          </p:cNvPr>
          <p:cNvSpPr/>
          <p:nvPr/>
        </p:nvSpPr>
        <p:spPr>
          <a:xfrm>
            <a:off x="0" y="0"/>
            <a:ext cx="13439778" cy="166350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Номер слайда 2">
            <a:extLst>
              <a:ext uri="{FF2B5EF4-FFF2-40B4-BE49-F238E27FC236}">
                <a16:creationId xmlns:a16="http://schemas.microsoft.com/office/drawing/2014/main" id="{51E1D251-01FC-6E89-EE94-136A43467E1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8D3BE4-4383-6C45-9CF8-CE83F3E98550}" type="slidenum">
              <a:t>‹#›</a:t>
            </a:fld>
            <a:endParaRPr lang="ru-RU"/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EF4C768E-BDAE-DEB4-843C-DD97BDEFDCD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DAC1DB4D-FE31-750F-4077-3CD9A635657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10" name="Текст 13">
            <a:extLst>
              <a:ext uri="{FF2B5EF4-FFF2-40B4-BE49-F238E27FC236}">
                <a16:creationId xmlns:a16="http://schemas.microsoft.com/office/drawing/2014/main" id="{8401C402-D5FC-42CC-5AE1-39E14007F85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130451" y="2421587"/>
            <a:ext cx="6191274" cy="5879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2205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ИМЯ ФАМИЛИЯ</a:t>
            </a:r>
          </a:p>
        </p:txBody>
      </p:sp>
      <p:sp>
        <p:nvSpPr>
          <p:cNvPr id="11" name="Текст 15">
            <a:extLst>
              <a:ext uri="{FF2B5EF4-FFF2-40B4-BE49-F238E27FC236}">
                <a16:creationId xmlns:a16="http://schemas.microsoft.com/office/drawing/2014/main" id="{558B99A0-8A53-C828-67E6-52C512AECA3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130451" y="3446172"/>
            <a:ext cx="6191274" cy="24565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Расскажи кратко о себе. Почему тебя нужно слушать. И по каким вопросам к тебе можно обратиться.</a:t>
            </a:r>
          </a:p>
        </p:txBody>
      </p:sp>
      <p:sp>
        <p:nvSpPr>
          <p:cNvPr id="12" name="Рисунок 17">
            <a:extLst>
              <a:ext uri="{FF2B5EF4-FFF2-40B4-BE49-F238E27FC236}">
                <a16:creationId xmlns:a16="http://schemas.microsoft.com/office/drawing/2014/main" id="{34EC146E-9A6B-0C6C-4F36-B6D69FA69393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5503060" y="6233720"/>
            <a:ext cx="1714472" cy="6258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ЛОГО</a:t>
            </a:r>
            <a:br>
              <a:rPr lang="ru-RU"/>
            </a:br>
            <a:r>
              <a:rPr lang="ru-RU"/>
              <a:t>КОМПАНИЙ</a:t>
            </a:r>
          </a:p>
        </p:txBody>
      </p:sp>
      <p:sp>
        <p:nvSpPr>
          <p:cNvPr id="13" name="Рисунок 17">
            <a:extLst>
              <a:ext uri="{FF2B5EF4-FFF2-40B4-BE49-F238E27FC236}">
                <a16:creationId xmlns:a16="http://schemas.microsoft.com/office/drawing/2014/main" id="{4399E34A-A1CF-8E36-341B-6DC297DD75DC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7419322" y="6220663"/>
            <a:ext cx="1714472" cy="6258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ЛОГО</a:t>
            </a:r>
            <a:br>
              <a:rPr lang="ru-RU"/>
            </a:br>
            <a:r>
              <a:rPr lang="ru-RU"/>
              <a:t>КОМПАНИЙ</a:t>
            </a:r>
          </a:p>
        </p:txBody>
      </p:sp>
      <p:sp>
        <p:nvSpPr>
          <p:cNvPr id="14" name="Рисунок 17">
            <a:extLst>
              <a:ext uri="{FF2B5EF4-FFF2-40B4-BE49-F238E27FC236}">
                <a16:creationId xmlns:a16="http://schemas.microsoft.com/office/drawing/2014/main" id="{E05673C5-016B-40B1-798B-ADE8E071890B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9335575" y="6207605"/>
            <a:ext cx="1714472" cy="6258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ЛОГО</a:t>
            </a:r>
            <a:br>
              <a:rPr lang="ru-RU"/>
            </a:br>
            <a:r>
              <a:rPr lang="ru-RU"/>
              <a:t>КОМПАНИЙ</a:t>
            </a:r>
          </a:p>
        </p:txBody>
      </p:sp>
    </p:spTree>
    <p:extLst>
      <p:ext uri="{BB962C8B-B14F-4D97-AF65-F5344CB8AC3E}">
        <p14:creationId xmlns:p14="http://schemas.microsoft.com/office/powerpoint/2010/main" val="4502521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ля прави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10F444DE-2A35-2F4A-F5DF-B7C3085488F4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3E6164B-0116-D06C-4486-DCCE689D228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04284F98-6FC3-174C-8749-06D2DC7AE76A}" type="slidenum">
              <a:t>‹#›</a:t>
            </a:fld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6D8FF2-F3D2-899E-E00D-FADA6A4356E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5498F75C-CF1C-A5BA-A257-343DB407CFB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6" name="Прямоугольник 19">
            <a:extLst>
              <a:ext uri="{FF2B5EF4-FFF2-40B4-BE49-F238E27FC236}">
                <a16:creationId xmlns:a16="http://schemas.microsoft.com/office/drawing/2014/main" id="{D4DC9034-4A56-6C79-A9CB-49DC72DC8FC9}"/>
              </a:ext>
            </a:extLst>
          </p:cNvPr>
          <p:cNvSpPr/>
          <p:nvPr/>
        </p:nvSpPr>
        <p:spPr>
          <a:xfrm>
            <a:off x="538023" y="2667835"/>
            <a:ext cx="2420745" cy="38779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Текст 20">
            <a:extLst>
              <a:ext uri="{FF2B5EF4-FFF2-40B4-BE49-F238E27FC236}">
                <a16:creationId xmlns:a16="http://schemas.microsoft.com/office/drawing/2014/main" id="{A259423B-271A-38DF-E806-7ED6A018E0E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1959998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 ДО ДВУХ СТРОЧЕК</a:t>
            </a:r>
          </a:p>
        </p:txBody>
      </p:sp>
      <p:sp>
        <p:nvSpPr>
          <p:cNvPr id="8" name="Текст 20">
            <a:extLst>
              <a:ext uri="{FF2B5EF4-FFF2-40B4-BE49-F238E27FC236}">
                <a16:creationId xmlns:a16="http://schemas.microsoft.com/office/drawing/2014/main" id="{D8640790-DFB6-32AF-0164-EAD7B35457F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2758699"/>
            <a:ext cx="2965207" cy="1544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 к блоку, например. Не опаздывайте, мы начинаем вовремя и никого не ждём, если опоздали - ваша ответственность за пропущенный материал</a:t>
            </a:r>
          </a:p>
        </p:txBody>
      </p:sp>
      <p:sp>
        <p:nvSpPr>
          <p:cNvPr id="9" name="Прямоугольник 25">
            <a:extLst>
              <a:ext uri="{FF2B5EF4-FFF2-40B4-BE49-F238E27FC236}">
                <a16:creationId xmlns:a16="http://schemas.microsoft.com/office/drawing/2014/main" id="{2CC4C38E-C1BC-F9D5-10F5-4FEE3C557460}"/>
              </a:ext>
            </a:extLst>
          </p:cNvPr>
          <p:cNvSpPr/>
          <p:nvPr/>
        </p:nvSpPr>
        <p:spPr>
          <a:xfrm>
            <a:off x="4642207" y="2667835"/>
            <a:ext cx="2420745" cy="38779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" name="Текст 20">
            <a:extLst>
              <a:ext uri="{FF2B5EF4-FFF2-40B4-BE49-F238E27FC236}">
                <a16:creationId xmlns:a16="http://schemas.microsoft.com/office/drawing/2014/main" id="{0B29292E-EEDD-3A2C-8F89-1336AC23FFA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541029" y="1959998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 ДО ДВУХ СТРОЧЕК</a:t>
            </a:r>
          </a:p>
        </p:txBody>
      </p:sp>
      <p:sp>
        <p:nvSpPr>
          <p:cNvPr id="11" name="Текст 20">
            <a:extLst>
              <a:ext uri="{FF2B5EF4-FFF2-40B4-BE49-F238E27FC236}">
                <a16:creationId xmlns:a16="http://schemas.microsoft.com/office/drawing/2014/main" id="{BAC32632-074C-927B-15F7-EFC861CBE07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541029" y="2758699"/>
            <a:ext cx="2965207" cy="1544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 к блоку, например. Не опаздывайте, мы начинаем вовремя и никого не ждём, если опоздали - ваша ответственность за пропущенный материал</a:t>
            </a:r>
          </a:p>
        </p:txBody>
      </p:sp>
      <p:sp>
        <p:nvSpPr>
          <p:cNvPr id="12" name="Прямоугольник 28">
            <a:extLst>
              <a:ext uri="{FF2B5EF4-FFF2-40B4-BE49-F238E27FC236}">
                <a16:creationId xmlns:a16="http://schemas.microsoft.com/office/drawing/2014/main" id="{57649D78-637D-D636-0764-B10B7942CD3F}"/>
              </a:ext>
            </a:extLst>
          </p:cNvPr>
          <p:cNvSpPr/>
          <p:nvPr/>
        </p:nvSpPr>
        <p:spPr>
          <a:xfrm>
            <a:off x="8762137" y="2667835"/>
            <a:ext cx="2420745" cy="38779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" name="Текст 20">
            <a:extLst>
              <a:ext uri="{FF2B5EF4-FFF2-40B4-BE49-F238E27FC236}">
                <a16:creationId xmlns:a16="http://schemas.microsoft.com/office/drawing/2014/main" id="{370E97A6-2479-90FF-1F33-19497090417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660959" y="1959998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 ДО ДВУХ СТРОЧЕК</a:t>
            </a:r>
          </a:p>
        </p:txBody>
      </p:sp>
      <p:sp>
        <p:nvSpPr>
          <p:cNvPr id="14" name="Текст 20">
            <a:extLst>
              <a:ext uri="{FF2B5EF4-FFF2-40B4-BE49-F238E27FC236}">
                <a16:creationId xmlns:a16="http://schemas.microsoft.com/office/drawing/2014/main" id="{E52EEA12-8666-3029-9458-9E4C0A526FD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660959" y="2758699"/>
            <a:ext cx="2965207" cy="1544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 к блоку, например. Не опаздывайте, мы начинаем вовремя и никого не ждём, если опоздали - ваша ответственность за пропущенный материал</a:t>
            </a:r>
          </a:p>
        </p:txBody>
      </p:sp>
      <p:sp>
        <p:nvSpPr>
          <p:cNvPr id="15" name="Прямоугольник 31">
            <a:extLst>
              <a:ext uri="{FF2B5EF4-FFF2-40B4-BE49-F238E27FC236}">
                <a16:creationId xmlns:a16="http://schemas.microsoft.com/office/drawing/2014/main" id="{463E3341-B96F-DF72-19EC-0F17DB02F6EA}"/>
              </a:ext>
            </a:extLst>
          </p:cNvPr>
          <p:cNvSpPr/>
          <p:nvPr/>
        </p:nvSpPr>
        <p:spPr>
          <a:xfrm>
            <a:off x="544269" y="5587715"/>
            <a:ext cx="2420745" cy="38779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" name="Текст 20">
            <a:extLst>
              <a:ext uri="{FF2B5EF4-FFF2-40B4-BE49-F238E27FC236}">
                <a16:creationId xmlns:a16="http://schemas.microsoft.com/office/drawing/2014/main" id="{20F65125-950D-3AEF-FE1E-FD1CE007A9C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4879869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 ДО ДВУХ СТРОЧЕК</a:t>
            </a:r>
          </a:p>
        </p:txBody>
      </p:sp>
      <p:sp>
        <p:nvSpPr>
          <p:cNvPr id="17" name="Текст 20">
            <a:extLst>
              <a:ext uri="{FF2B5EF4-FFF2-40B4-BE49-F238E27FC236}">
                <a16:creationId xmlns:a16="http://schemas.microsoft.com/office/drawing/2014/main" id="{0BF70099-6471-6FE1-B8E6-DC257EAAD32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5678570"/>
            <a:ext cx="2965207" cy="1544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 к блоку, например. Не опаздывайте, мы начинаем вовремя и никого не ждём, если опоздали - ваша ответственность за пропущенный материал</a:t>
            </a:r>
          </a:p>
        </p:txBody>
      </p:sp>
      <p:sp>
        <p:nvSpPr>
          <p:cNvPr id="18" name="Прямоугольник 34">
            <a:extLst>
              <a:ext uri="{FF2B5EF4-FFF2-40B4-BE49-F238E27FC236}">
                <a16:creationId xmlns:a16="http://schemas.microsoft.com/office/drawing/2014/main" id="{DFED0721-BCA3-637E-3C5D-A8D2D028863E}"/>
              </a:ext>
            </a:extLst>
          </p:cNvPr>
          <p:cNvSpPr/>
          <p:nvPr/>
        </p:nvSpPr>
        <p:spPr>
          <a:xfrm>
            <a:off x="4642207" y="5587715"/>
            <a:ext cx="2420745" cy="38779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" name="Текст 20">
            <a:extLst>
              <a:ext uri="{FF2B5EF4-FFF2-40B4-BE49-F238E27FC236}">
                <a16:creationId xmlns:a16="http://schemas.microsoft.com/office/drawing/2014/main" id="{ADF55742-92A8-7F1D-75A3-FE72B0470B2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541029" y="4879869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 ДО ДВУХ СТРОЧЕК</a:t>
            </a:r>
          </a:p>
        </p:txBody>
      </p:sp>
      <p:sp>
        <p:nvSpPr>
          <p:cNvPr id="20" name="Текст 20">
            <a:extLst>
              <a:ext uri="{FF2B5EF4-FFF2-40B4-BE49-F238E27FC236}">
                <a16:creationId xmlns:a16="http://schemas.microsoft.com/office/drawing/2014/main" id="{53204E97-0960-45B4-71C4-EC452572BC7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541029" y="5678570"/>
            <a:ext cx="2965207" cy="1544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 к блоку, например. Не опаздывайте, мы начинаем вовремя и никого не ждём, если опоздали - ваша ответственность за пропущенный материал</a:t>
            </a:r>
          </a:p>
        </p:txBody>
      </p:sp>
      <p:sp>
        <p:nvSpPr>
          <p:cNvPr id="21" name="Прямоугольник 37">
            <a:extLst>
              <a:ext uri="{FF2B5EF4-FFF2-40B4-BE49-F238E27FC236}">
                <a16:creationId xmlns:a16="http://schemas.microsoft.com/office/drawing/2014/main" id="{0BB45C66-BAF7-813E-01C3-41A16797D333}"/>
              </a:ext>
            </a:extLst>
          </p:cNvPr>
          <p:cNvSpPr/>
          <p:nvPr/>
        </p:nvSpPr>
        <p:spPr>
          <a:xfrm>
            <a:off x="8762137" y="5587715"/>
            <a:ext cx="2420745" cy="38779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" name="Текст 20">
            <a:extLst>
              <a:ext uri="{FF2B5EF4-FFF2-40B4-BE49-F238E27FC236}">
                <a16:creationId xmlns:a16="http://schemas.microsoft.com/office/drawing/2014/main" id="{007EC4A9-B1F3-EA8D-6DBB-DE34143E9DF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660959" y="4879869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 ДО ДВУХ СТРОЧЕК</a:t>
            </a:r>
          </a:p>
        </p:txBody>
      </p:sp>
      <p:sp>
        <p:nvSpPr>
          <p:cNvPr id="23" name="Текст 20">
            <a:extLst>
              <a:ext uri="{FF2B5EF4-FFF2-40B4-BE49-F238E27FC236}">
                <a16:creationId xmlns:a16="http://schemas.microsoft.com/office/drawing/2014/main" id="{B1836590-B4EC-AA3B-006F-87DCD57451E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660959" y="5678570"/>
            <a:ext cx="2965207" cy="1544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 к блоку, например. Не опаздывайте, мы начинаем вовремя и никого не ждём, если опоздали - ваша ответственность за пропущенный материал</a:t>
            </a:r>
          </a:p>
        </p:txBody>
      </p:sp>
    </p:spTree>
    <p:extLst>
      <p:ext uri="{BB962C8B-B14F-4D97-AF65-F5344CB8AC3E}">
        <p14:creationId xmlns:p14="http://schemas.microsoft.com/office/powerpoint/2010/main" val="2377018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 в з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C5F83C98-4C83-10A9-ED20-08185DC5C6F9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9F1F6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9D4E4F96-EABE-DDAC-49E5-75952C785360}"/>
              </a:ext>
            </a:extLst>
          </p:cNvPr>
          <p:cNvSpPr/>
          <p:nvPr/>
        </p:nvSpPr>
        <p:spPr>
          <a:xfrm>
            <a:off x="-2504276" y="-1131131"/>
            <a:ext cx="17888343" cy="10061929"/>
          </a:xfrm>
          <a:prstGeom prst="rect">
            <a:avLst/>
          </a:prstGeom>
          <a:blipFill>
            <a:blip r:embed="rId2">
              <a:alphaModFix amt="21000"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Прямоугольник: скругленные углы 4">
            <a:extLst>
              <a:ext uri="{FF2B5EF4-FFF2-40B4-BE49-F238E27FC236}">
                <a16:creationId xmlns:a16="http://schemas.microsoft.com/office/drawing/2014/main" id="{22556D24-A804-CBE5-683E-1918BCC80BF3}"/>
              </a:ext>
            </a:extLst>
          </p:cNvPr>
          <p:cNvSpPr/>
          <p:nvPr/>
        </p:nvSpPr>
        <p:spPr>
          <a:xfrm>
            <a:off x="2000368" y="2241651"/>
            <a:ext cx="9486662" cy="298885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646" b="1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FF2FF3EF-DC56-B6C9-2B96-D63E6FF542A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15FE38F-FFDC-4C49-9C80-52CC039F9759}" type="slidenum">
              <a:t>‹#›</a:t>
            </a:fld>
            <a:endParaRPr lang="ru-RU"/>
          </a:p>
        </p:txBody>
      </p:sp>
      <p:sp>
        <p:nvSpPr>
          <p:cNvPr id="6" name="Текст 8">
            <a:extLst>
              <a:ext uri="{FF2B5EF4-FFF2-40B4-BE49-F238E27FC236}">
                <a16:creationId xmlns:a16="http://schemas.microsoft.com/office/drawing/2014/main" id="{A60EA09D-EA51-DBCB-AF5F-C07EBBA3330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731395" y="2808268"/>
            <a:ext cx="8024600" cy="17856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СЮДА ВОПРОС, КОТОРЫЙ ХОЧЕШЬ ЗАДАТЬ АУДИТОРИИ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8E3B3A-6960-7295-0D85-DEB624C0E97F}"/>
              </a:ext>
            </a:extLst>
          </p:cNvPr>
          <p:cNvSpPr txBox="1"/>
          <p:nvPr/>
        </p:nvSpPr>
        <p:spPr>
          <a:xfrm>
            <a:off x="4671450" y="5462022"/>
            <a:ext cx="4157548" cy="39767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984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*Вопросы с таким фоном к вам =)</a:t>
            </a:r>
          </a:p>
        </p:txBody>
      </p:sp>
    </p:spTree>
    <p:extLst>
      <p:ext uri="{BB962C8B-B14F-4D97-AF65-F5344CB8AC3E}">
        <p14:creationId xmlns:p14="http://schemas.microsoft.com/office/powerpoint/2010/main" val="1129296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изыв к действи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6EF0C115-7077-2075-6DC2-22E11CD98E8E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E77BE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Прямоугольник 10">
            <a:extLst>
              <a:ext uri="{FF2B5EF4-FFF2-40B4-BE49-F238E27FC236}">
                <a16:creationId xmlns:a16="http://schemas.microsoft.com/office/drawing/2014/main" id="{23943F5A-D205-76C0-539D-25CE50456517}"/>
              </a:ext>
            </a:extLst>
          </p:cNvPr>
          <p:cNvSpPr/>
          <p:nvPr/>
        </p:nvSpPr>
        <p:spPr>
          <a:xfrm>
            <a:off x="-2504276" y="-1131131"/>
            <a:ext cx="17888343" cy="10061929"/>
          </a:xfrm>
          <a:prstGeom prst="rect">
            <a:avLst/>
          </a:prstGeom>
          <a:blipFill>
            <a:blip r:embed="rId2">
              <a:alphaModFix amt="21000"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Прямоугольник: скругленные углы 4">
            <a:extLst>
              <a:ext uri="{FF2B5EF4-FFF2-40B4-BE49-F238E27FC236}">
                <a16:creationId xmlns:a16="http://schemas.microsoft.com/office/drawing/2014/main" id="{26D8F5D2-82BE-A839-FC15-1A93E1DAD9A3}"/>
              </a:ext>
            </a:extLst>
          </p:cNvPr>
          <p:cNvSpPr/>
          <p:nvPr/>
        </p:nvSpPr>
        <p:spPr>
          <a:xfrm>
            <a:off x="2015483" y="2660885"/>
            <a:ext cx="9408801" cy="195191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1315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43DDD772-601C-7D1A-EC82-CCB78E3652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C886B2-62E2-DB4B-AE3D-CA67837CEFF4}" type="slidenum">
              <a:t>‹#›</a:t>
            </a:fld>
            <a:endParaRPr lang="ru-RU"/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D5C93C64-42A3-833E-3D96-7431AC8323C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617954" y="2856183"/>
            <a:ext cx="8149590" cy="16233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5291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ПРИЗЫВ К ДЕЙСТВИЮ ИЛИ ПЕРЕХОДУ</a:t>
            </a:r>
          </a:p>
        </p:txBody>
      </p:sp>
    </p:spTree>
    <p:extLst>
      <p:ext uri="{BB962C8B-B14F-4D97-AF65-F5344CB8AC3E}">
        <p14:creationId xmlns:p14="http://schemas.microsoft.com/office/powerpoint/2010/main" val="317171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Адженд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2">
            <a:extLst>
              <a:ext uri="{FF2B5EF4-FFF2-40B4-BE49-F238E27FC236}">
                <a16:creationId xmlns:a16="http://schemas.microsoft.com/office/drawing/2014/main" id="{2DDEE103-A4B3-3012-4FF0-9377A8966B8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194468" y="2073658"/>
            <a:ext cx="2425016" cy="24621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блок адженды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AA03F31-0075-28B9-2D57-8BC024A5CB2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56E07817-18D9-4538-EC99-DD35B3BCDD9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56F8B4EE-66E8-0A41-542C-C93A02594F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57F8EA-EA38-D642-9AEE-8E7F2E90E53D}" type="slidenum">
              <a:t>‹#›</a:t>
            </a:fld>
            <a:endParaRPr lang="ru-RU"/>
          </a:p>
        </p:txBody>
      </p:sp>
      <p:sp>
        <p:nvSpPr>
          <p:cNvPr id="6" name="Текст 16">
            <a:extLst>
              <a:ext uri="{FF2B5EF4-FFF2-40B4-BE49-F238E27FC236}">
                <a16:creationId xmlns:a16="http://schemas.microsoft.com/office/drawing/2014/main" id="{25B1D9D0-C1A6-0AEE-1866-C730E02C05B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737850" y="4557616"/>
            <a:ext cx="1338242" cy="8330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Минут на блок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2F117951-D766-76D0-D797-0EF96240021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13722" y="2073658"/>
            <a:ext cx="2425016" cy="2462140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блок адженды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CAA98F71-F1B1-53AD-2996-C0A5225F5DB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832985" y="2073658"/>
            <a:ext cx="2425016" cy="24621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блок адженды</a:t>
            </a:r>
          </a:p>
        </p:txBody>
      </p:sp>
      <p:sp>
        <p:nvSpPr>
          <p:cNvPr id="9" name="Текст 16">
            <a:extLst>
              <a:ext uri="{FF2B5EF4-FFF2-40B4-BE49-F238E27FC236}">
                <a16:creationId xmlns:a16="http://schemas.microsoft.com/office/drawing/2014/main" id="{FE8197A6-E3B7-AC0E-97F4-4FA2724E098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057104" y="4557616"/>
            <a:ext cx="1338242" cy="8330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Минут на блок</a:t>
            </a: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88993D52-EC47-8261-082D-4689004D494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418365" y="4557616"/>
            <a:ext cx="1338242" cy="8330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Минут на блок</a:t>
            </a:r>
          </a:p>
        </p:txBody>
      </p:sp>
      <p:pic>
        <p:nvPicPr>
          <p:cNvPr id="11" name="Рисунок 4">
            <a:extLst>
              <a:ext uri="{FF2B5EF4-FFF2-40B4-BE49-F238E27FC236}">
                <a16:creationId xmlns:a16="http://schemas.microsoft.com/office/drawing/2014/main" id="{66943E61-1B23-5A5C-1421-3B377C791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9990" y="6327108"/>
            <a:ext cx="2015968" cy="201591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595016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Адженда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2">
            <a:extLst>
              <a:ext uri="{FF2B5EF4-FFF2-40B4-BE49-F238E27FC236}">
                <a16:creationId xmlns:a16="http://schemas.microsoft.com/office/drawing/2014/main" id="{9B492477-9E1E-1600-0E55-5D745248668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95" y="2073658"/>
            <a:ext cx="2425016" cy="24621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блок адженды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B862D1FA-4A4D-D0DE-254A-F1797474BCA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B5AC0EB5-D318-4343-194A-DB0E8923C5B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E5859E7E-B63A-3CC2-FAB9-9476BA1CF19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23CC02-4DEC-8741-B973-AEA1D8894687}" type="slidenum">
              <a:t>‹#›</a:t>
            </a:fld>
            <a:endParaRPr lang="ru-RU"/>
          </a:p>
        </p:txBody>
      </p:sp>
      <p:sp>
        <p:nvSpPr>
          <p:cNvPr id="6" name="Текст 16">
            <a:extLst>
              <a:ext uri="{FF2B5EF4-FFF2-40B4-BE49-F238E27FC236}">
                <a16:creationId xmlns:a16="http://schemas.microsoft.com/office/drawing/2014/main" id="{E65667F3-4323-5AA7-EF74-94A8600E8CC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71877" y="4557616"/>
            <a:ext cx="1338242" cy="8330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Минут на блок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2CFE2D40-24D4-15CB-B309-69C7807E4C3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847749" y="2073658"/>
            <a:ext cx="2425016" cy="24621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блок адженды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A906CCC3-955D-24C2-026D-2194BED91BD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167012" y="2073658"/>
            <a:ext cx="2425016" cy="2462140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блок адженды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A4F7B5ED-F63F-87D8-9792-051C669615A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486275" y="2073658"/>
            <a:ext cx="2425016" cy="24621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блок адженды</a:t>
            </a: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2868CD13-A189-AA34-8D16-B0B6096BB0C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391140" y="4557616"/>
            <a:ext cx="1338242" cy="8330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Минут на блок</a:t>
            </a:r>
          </a:p>
        </p:txBody>
      </p:sp>
      <p:sp>
        <p:nvSpPr>
          <p:cNvPr id="11" name="Текст 16">
            <a:extLst>
              <a:ext uri="{FF2B5EF4-FFF2-40B4-BE49-F238E27FC236}">
                <a16:creationId xmlns:a16="http://schemas.microsoft.com/office/drawing/2014/main" id="{35A5507B-6B9D-0E4C-18E3-E1A471CB1AF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752392" y="4557616"/>
            <a:ext cx="1338242" cy="8330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Минут на блок</a:t>
            </a:r>
          </a:p>
        </p:txBody>
      </p:sp>
      <p:sp>
        <p:nvSpPr>
          <p:cNvPr id="12" name="Текст 16">
            <a:extLst>
              <a:ext uri="{FF2B5EF4-FFF2-40B4-BE49-F238E27FC236}">
                <a16:creationId xmlns:a16="http://schemas.microsoft.com/office/drawing/2014/main" id="{A6BB63D4-6156-E286-3006-6C89324906B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1085655" y="4557616"/>
            <a:ext cx="1338242" cy="8330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Минут на блок</a:t>
            </a:r>
          </a:p>
        </p:txBody>
      </p:sp>
      <p:pic>
        <p:nvPicPr>
          <p:cNvPr id="13" name="Рисунок 23">
            <a:extLst>
              <a:ext uri="{FF2B5EF4-FFF2-40B4-BE49-F238E27FC236}">
                <a16:creationId xmlns:a16="http://schemas.microsoft.com/office/drawing/2014/main" id="{83C772B8-A0A5-BAA3-AF16-8999552BE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9990" y="6327108"/>
            <a:ext cx="2015968" cy="201591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776458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Адженда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8">
            <a:extLst>
              <a:ext uri="{FF2B5EF4-FFF2-40B4-BE49-F238E27FC236}">
                <a16:creationId xmlns:a16="http://schemas.microsoft.com/office/drawing/2014/main" id="{598C47B8-8C2A-5980-DAE7-CBF1CA26597D}"/>
              </a:ext>
            </a:extLst>
          </p:cNvPr>
          <p:cNvGraphicFramePr>
            <a:graphicFrameLocks noGrp="1"/>
          </p:cNvGraphicFramePr>
          <p:nvPr/>
        </p:nvGraphicFramePr>
        <p:xfrm>
          <a:off x="528486" y="2073658"/>
          <a:ext cx="7577376" cy="421781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843016">
                  <a:extLst>
                    <a:ext uri="{9D8B030D-6E8A-4147-A177-3AD203B41FA5}">
                      <a16:colId xmlns:a16="http://schemas.microsoft.com/office/drawing/2014/main" val="599840889"/>
                    </a:ext>
                  </a:extLst>
                </a:gridCol>
                <a:gridCol w="1734360">
                  <a:extLst>
                    <a:ext uri="{9D8B030D-6E8A-4147-A177-3AD203B41FA5}">
                      <a16:colId xmlns:a16="http://schemas.microsoft.com/office/drawing/2014/main" val="675119176"/>
                    </a:ext>
                  </a:extLst>
                </a:gridCol>
              </a:tblGrid>
              <a:tr h="702972"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212779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203052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316686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381306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247755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686926"/>
                  </a:ext>
                </a:extLst>
              </a:tr>
            </a:tbl>
          </a:graphicData>
        </a:graphic>
      </p:graphicFrame>
      <p:sp>
        <p:nvSpPr>
          <p:cNvPr id="3" name="Текст 3">
            <a:extLst>
              <a:ext uri="{FF2B5EF4-FFF2-40B4-BE49-F238E27FC236}">
                <a16:creationId xmlns:a16="http://schemas.microsoft.com/office/drawing/2014/main" id="{DE3532E9-DA6B-4522-A768-A07B2F987C2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E7964AB7-EA04-DE3F-C37C-FDFCE158175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82650510-5F45-5AA6-A88A-6EFE59EABEC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9EF978-FD54-E043-955E-4AB5C36BD672}" type="slidenum">
              <a:t>‹#›</a:t>
            </a:fld>
            <a:endParaRPr lang="ru-RU"/>
          </a:p>
        </p:txBody>
      </p:sp>
      <p:sp>
        <p:nvSpPr>
          <p:cNvPr id="6" name="Текст 14">
            <a:extLst>
              <a:ext uri="{FF2B5EF4-FFF2-40B4-BE49-F238E27FC236}">
                <a16:creationId xmlns:a16="http://schemas.microsoft.com/office/drawing/2014/main" id="{56E783E1-9DE5-F857-CE88-121DC0B446D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2073658"/>
            <a:ext cx="5841406" cy="703466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7" name="Текст 14">
            <a:extLst>
              <a:ext uri="{FF2B5EF4-FFF2-40B4-BE49-F238E27FC236}">
                <a16:creationId xmlns:a16="http://schemas.microsoft.com/office/drawing/2014/main" id="{EB33993A-C7EE-A596-5F1D-870E28ED2ED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2073658"/>
            <a:ext cx="1735970" cy="703466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8" name="Текст 14">
            <a:extLst>
              <a:ext uri="{FF2B5EF4-FFF2-40B4-BE49-F238E27FC236}">
                <a16:creationId xmlns:a16="http://schemas.microsoft.com/office/drawing/2014/main" id="{70280BDD-70AE-F749-5B98-5BBDB577876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2777124"/>
            <a:ext cx="5841397" cy="701143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 startAt="2"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A3579D30-4F2D-F63D-E673-D91D65FF85F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3478267"/>
            <a:ext cx="5841397" cy="701143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 startAt="3"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10" name="Текст 14">
            <a:extLst>
              <a:ext uri="{FF2B5EF4-FFF2-40B4-BE49-F238E27FC236}">
                <a16:creationId xmlns:a16="http://schemas.microsoft.com/office/drawing/2014/main" id="{0A3480EC-9D0C-0CF2-94E9-E96EF6B53EF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4179402"/>
            <a:ext cx="5841397" cy="709821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 startAt="4"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11" name="Текст 14">
            <a:extLst>
              <a:ext uri="{FF2B5EF4-FFF2-40B4-BE49-F238E27FC236}">
                <a16:creationId xmlns:a16="http://schemas.microsoft.com/office/drawing/2014/main" id="{8950C5C7-C529-ABB7-E9F0-7D66317EF9B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4887413"/>
            <a:ext cx="5841397" cy="698345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 startAt="5"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12" name="Текст 14">
            <a:extLst>
              <a:ext uri="{FF2B5EF4-FFF2-40B4-BE49-F238E27FC236}">
                <a16:creationId xmlns:a16="http://schemas.microsoft.com/office/drawing/2014/main" id="{8B633893-0D93-EC78-95F2-ED05742C9C7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5587514"/>
            <a:ext cx="1735970" cy="696535"/>
          </a:xfrm>
          <a:prstGeom prst="rect">
            <a:avLst/>
          </a:prstGeom>
          <a:solidFill>
            <a:srgbClr val="ECECEC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3" name="Текст 14">
            <a:extLst>
              <a:ext uri="{FF2B5EF4-FFF2-40B4-BE49-F238E27FC236}">
                <a16:creationId xmlns:a16="http://schemas.microsoft.com/office/drawing/2014/main" id="{475C844C-8FA5-8949-11F8-4A1D6D4758A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2777124"/>
            <a:ext cx="1735970" cy="703466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4" name="Текст 14">
            <a:extLst>
              <a:ext uri="{FF2B5EF4-FFF2-40B4-BE49-F238E27FC236}">
                <a16:creationId xmlns:a16="http://schemas.microsoft.com/office/drawing/2014/main" id="{07E662DC-8217-B756-91FC-C0872FFF620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3480590"/>
            <a:ext cx="1735970" cy="703466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9701CFFF-4D72-D09E-BAF1-BCD3BEAA129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4184056"/>
            <a:ext cx="1735970" cy="703356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6" name="Текст 14">
            <a:extLst>
              <a:ext uri="{FF2B5EF4-FFF2-40B4-BE49-F238E27FC236}">
                <a16:creationId xmlns:a16="http://schemas.microsoft.com/office/drawing/2014/main" id="{EE389FAC-94E1-9FA8-5E66-165D34DBC7F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4887413"/>
            <a:ext cx="1735970" cy="700101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7" name="Текст 14">
            <a:extLst>
              <a:ext uri="{FF2B5EF4-FFF2-40B4-BE49-F238E27FC236}">
                <a16:creationId xmlns:a16="http://schemas.microsoft.com/office/drawing/2014/main" id="{A8E92226-A605-E5EE-316C-A230373A59F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5589270"/>
            <a:ext cx="5841397" cy="694779"/>
          </a:xfrm>
          <a:prstGeom prst="rect">
            <a:avLst/>
          </a:prstGeom>
          <a:solidFill>
            <a:srgbClr val="ECECEC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для продолжительности воркшопа</a:t>
            </a:r>
          </a:p>
        </p:txBody>
      </p:sp>
      <p:pic>
        <p:nvPicPr>
          <p:cNvPr id="18" name="Рисунок 21">
            <a:extLst>
              <a:ext uri="{FF2B5EF4-FFF2-40B4-BE49-F238E27FC236}">
                <a16:creationId xmlns:a16="http://schemas.microsoft.com/office/drawing/2014/main" id="{6E8B429C-12B6-6737-D8AB-0B471347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9911922" y="242699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443873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Адженда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8">
            <a:extLst>
              <a:ext uri="{FF2B5EF4-FFF2-40B4-BE49-F238E27FC236}">
                <a16:creationId xmlns:a16="http://schemas.microsoft.com/office/drawing/2014/main" id="{2828873E-92A5-6C46-24C4-E65CACC5F40A}"/>
              </a:ext>
            </a:extLst>
          </p:cNvPr>
          <p:cNvGraphicFramePr>
            <a:graphicFrameLocks noGrp="1"/>
          </p:cNvGraphicFramePr>
          <p:nvPr/>
        </p:nvGraphicFramePr>
        <p:xfrm>
          <a:off x="528486" y="2073658"/>
          <a:ext cx="7577376" cy="492078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843016">
                  <a:extLst>
                    <a:ext uri="{9D8B030D-6E8A-4147-A177-3AD203B41FA5}">
                      <a16:colId xmlns:a16="http://schemas.microsoft.com/office/drawing/2014/main" val="2065792157"/>
                    </a:ext>
                  </a:extLst>
                </a:gridCol>
                <a:gridCol w="1734360">
                  <a:extLst>
                    <a:ext uri="{9D8B030D-6E8A-4147-A177-3AD203B41FA5}">
                      <a16:colId xmlns:a16="http://schemas.microsoft.com/office/drawing/2014/main" val="3503570343"/>
                    </a:ext>
                  </a:extLst>
                </a:gridCol>
              </a:tblGrid>
              <a:tr h="702972"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424881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688702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944327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624032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87382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381033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020754"/>
                  </a:ext>
                </a:extLst>
              </a:tr>
            </a:tbl>
          </a:graphicData>
        </a:graphic>
      </p:graphicFrame>
      <p:sp>
        <p:nvSpPr>
          <p:cNvPr id="3" name="Текст 3">
            <a:extLst>
              <a:ext uri="{FF2B5EF4-FFF2-40B4-BE49-F238E27FC236}">
                <a16:creationId xmlns:a16="http://schemas.microsoft.com/office/drawing/2014/main" id="{92866670-B228-9FF0-7EA8-DD8DAEE59FF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6C7E96E1-E201-4037-1935-1335BC8210F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405FBB41-7D3E-9094-6020-624A4909F13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481A75-9477-D049-9C9A-54028069A5FA}" type="slidenum">
              <a:t>‹#›</a:t>
            </a:fld>
            <a:endParaRPr lang="ru-RU"/>
          </a:p>
        </p:txBody>
      </p:sp>
      <p:sp>
        <p:nvSpPr>
          <p:cNvPr id="6" name="Текст 14">
            <a:extLst>
              <a:ext uri="{FF2B5EF4-FFF2-40B4-BE49-F238E27FC236}">
                <a16:creationId xmlns:a16="http://schemas.microsoft.com/office/drawing/2014/main" id="{EBE324F5-B33B-7FE7-35CE-DE57C3F50EA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2073658"/>
            <a:ext cx="5841406" cy="703466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7" name="Текст 14">
            <a:extLst>
              <a:ext uri="{FF2B5EF4-FFF2-40B4-BE49-F238E27FC236}">
                <a16:creationId xmlns:a16="http://schemas.microsoft.com/office/drawing/2014/main" id="{C05B75F3-651E-0428-8678-72697DE3391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2073658"/>
            <a:ext cx="1735970" cy="703466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8" name="Текст 14">
            <a:extLst>
              <a:ext uri="{FF2B5EF4-FFF2-40B4-BE49-F238E27FC236}">
                <a16:creationId xmlns:a16="http://schemas.microsoft.com/office/drawing/2014/main" id="{4C70A750-0076-A277-F1B7-18DE443FE05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2777124"/>
            <a:ext cx="5841397" cy="701143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 startAt="2"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D670DC35-E1C8-BAC6-A785-A93561FC80E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3478267"/>
            <a:ext cx="5841397" cy="701143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 startAt="3"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10" name="Текст 14">
            <a:extLst>
              <a:ext uri="{FF2B5EF4-FFF2-40B4-BE49-F238E27FC236}">
                <a16:creationId xmlns:a16="http://schemas.microsoft.com/office/drawing/2014/main" id="{5343400A-F1C9-B702-52ED-517735C190B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4179402"/>
            <a:ext cx="5841397" cy="709821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 startAt="4"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11" name="Текст 14">
            <a:extLst>
              <a:ext uri="{FF2B5EF4-FFF2-40B4-BE49-F238E27FC236}">
                <a16:creationId xmlns:a16="http://schemas.microsoft.com/office/drawing/2014/main" id="{DF444672-8EF1-86AD-155A-5A8EBC4EAF8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4887413"/>
            <a:ext cx="5841397" cy="698345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 startAt="5"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12" name="Текст 14">
            <a:extLst>
              <a:ext uri="{FF2B5EF4-FFF2-40B4-BE49-F238E27FC236}">
                <a16:creationId xmlns:a16="http://schemas.microsoft.com/office/drawing/2014/main" id="{B5FC12A6-A98E-003E-B980-C18EDFA54DF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5587514"/>
            <a:ext cx="1735970" cy="705797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3" name="Текст 14">
            <a:extLst>
              <a:ext uri="{FF2B5EF4-FFF2-40B4-BE49-F238E27FC236}">
                <a16:creationId xmlns:a16="http://schemas.microsoft.com/office/drawing/2014/main" id="{B1484A10-BEB3-5CAD-A504-5473C6B68E9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2777124"/>
            <a:ext cx="1735970" cy="703466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4" name="Текст 14">
            <a:extLst>
              <a:ext uri="{FF2B5EF4-FFF2-40B4-BE49-F238E27FC236}">
                <a16:creationId xmlns:a16="http://schemas.microsoft.com/office/drawing/2014/main" id="{498B7CF3-D5BF-AAB0-9822-7B353A63B95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3480590"/>
            <a:ext cx="1735970" cy="703466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DEAC9A72-9FBB-437C-FC7C-76893842F5E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4184056"/>
            <a:ext cx="1735970" cy="703356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6" name="Текст 14">
            <a:extLst>
              <a:ext uri="{FF2B5EF4-FFF2-40B4-BE49-F238E27FC236}">
                <a16:creationId xmlns:a16="http://schemas.microsoft.com/office/drawing/2014/main" id="{4BF7AAA3-FDFF-F991-B211-1AFC6FC1046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4887413"/>
            <a:ext cx="1735970" cy="700101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7" name="Текст 14">
            <a:extLst>
              <a:ext uri="{FF2B5EF4-FFF2-40B4-BE49-F238E27FC236}">
                <a16:creationId xmlns:a16="http://schemas.microsoft.com/office/drawing/2014/main" id="{96E1B725-2A8B-DE4C-EA8F-60D94395883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5594893"/>
            <a:ext cx="5841397" cy="703466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 startAt="6"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18" name="Текст 14">
            <a:extLst>
              <a:ext uri="{FF2B5EF4-FFF2-40B4-BE49-F238E27FC236}">
                <a16:creationId xmlns:a16="http://schemas.microsoft.com/office/drawing/2014/main" id="{BBD1CCC4-76C4-C625-0F32-C1384D80191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6293312"/>
            <a:ext cx="1735970" cy="701143"/>
          </a:xfrm>
          <a:prstGeom prst="rect">
            <a:avLst/>
          </a:prstGeom>
          <a:solidFill>
            <a:srgbClr val="ECECEC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9" name="Текст 14">
            <a:extLst>
              <a:ext uri="{FF2B5EF4-FFF2-40B4-BE49-F238E27FC236}">
                <a16:creationId xmlns:a16="http://schemas.microsoft.com/office/drawing/2014/main" id="{1864B95E-C2C4-798B-D300-D3B198AA7F5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6293312"/>
            <a:ext cx="5841397" cy="701134"/>
          </a:xfrm>
          <a:prstGeom prst="rect">
            <a:avLst/>
          </a:prstGeom>
          <a:solidFill>
            <a:srgbClr val="ECECEC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для продолжительности воркшопа</a:t>
            </a:r>
          </a:p>
        </p:txBody>
      </p:sp>
      <p:pic>
        <p:nvPicPr>
          <p:cNvPr id="20" name="Рисунок 28">
            <a:extLst>
              <a:ext uri="{FF2B5EF4-FFF2-40B4-BE49-F238E27FC236}">
                <a16:creationId xmlns:a16="http://schemas.microsoft.com/office/drawing/2014/main" id="{165D32C6-5646-DEC2-A0ED-645559BF8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9911922" y="242699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620946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ить две карти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3">
            <a:extLst>
              <a:ext uri="{FF2B5EF4-FFF2-40B4-BE49-F238E27FC236}">
                <a16:creationId xmlns:a16="http://schemas.microsoft.com/office/drawing/2014/main" id="{1A9486B8-A318-83CB-DD3E-AE841F481C6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3" name="Текст 9">
            <a:extLst>
              <a:ext uri="{FF2B5EF4-FFF2-40B4-BE49-F238E27FC236}">
                <a16:creationId xmlns:a16="http://schemas.microsoft.com/office/drawing/2014/main" id="{72355CDC-E3A8-3ABE-8021-E1E11BAE1B2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2ACCE3-4DCB-FCC9-BC93-10C77FF34E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0D16EE-980B-6C42-AB83-70C410E5E0D4}" type="slidenum">
              <a:t>‹#›</a:t>
            </a:fld>
            <a:endParaRPr lang="ru-RU"/>
          </a:p>
        </p:txBody>
      </p:sp>
      <p:sp>
        <p:nvSpPr>
          <p:cNvPr id="5" name="Рисунок 2">
            <a:extLst>
              <a:ext uri="{FF2B5EF4-FFF2-40B4-BE49-F238E27FC236}">
                <a16:creationId xmlns:a16="http://schemas.microsoft.com/office/drawing/2014/main" id="{3E9CE850-519A-6BB6-8FFD-E76326C002A2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528486" y="2073658"/>
            <a:ext cx="5599401" cy="3714594"/>
          </a:xfrm>
          <a:prstGeom prst="rect">
            <a:avLst/>
          </a:prstGeom>
          <a:noFill/>
          <a:ln w="19046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EC79458F-26FF-DA39-8EBA-905C76716939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6719889" y="2073658"/>
            <a:ext cx="5599401" cy="3714594"/>
          </a:xfrm>
          <a:prstGeom prst="rect">
            <a:avLst/>
          </a:prstGeom>
          <a:noFill/>
          <a:ln w="19046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CE9EF4E1-E8A7-1DA5-18BD-0E1094D814B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6000493"/>
            <a:ext cx="5599401" cy="979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115CA389-0817-51ED-8631-12F33C802B2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19889" y="5972495"/>
            <a:ext cx="5599401" cy="10219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AA2446F8-FD63-A14D-C23B-7862334ECE6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268065" y="5281272"/>
            <a:ext cx="2665411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DA0B70E2-A7B5-C510-C80B-11F454D24CA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368466" y="5281272"/>
            <a:ext cx="2665411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87100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л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DA936EFB-CB3D-8D2A-E2F6-7F79F3A6789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144B1E-624C-8A4C-A796-4728764D02A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618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ить три карти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3">
            <a:extLst>
              <a:ext uri="{FF2B5EF4-FFF2-40B4-BE49-F238E27FC236}">
                <a16:creationId xmlns:a16="http://schemas.microsoft.com/office/drawing/2014/main" id="{8FFB0580-3AF9-25C9-ECF7-516CDA75DBB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3" name="Текст 9">
            <a:extLst>
              <a:ext uri="{FF2B5EF4-FFF2-40B4-BE49-F238E27FC236}">
                <a16:creationId xmlns:a16="http://schemas.microsoft.com/office/drawing/2014/main" id="{A460751C-3EF3-F52B-6E6F-0A1AA0E5360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F1443A-C353-BE07-C488-0EE0717545B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993684-6C86-C149-8009-B096FDECB251}" type="slidenum">
              <a:t>‹#›</a:t>
            </a:fld>
            <a:endParaRPr lang="ru-RU"/>
          </a:p>
        </p:txBody>
      </p:sp>
      <p:sp>
        <p:nvSpPr>
          <p:cNvPr id="5" name="Рисунок 2">
            <a:extLst>
              <a:ext uri="{FF2B5EF4-FFF2-40B4-BE49-F238E27FC236}">
                <a16:creationId xmlns:a16="http://schemas.microsoft.com/office/drawing/2014/main" id="{04957FD4-E8F1-53B2-E9B1-8022BA08B5CC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528495" y="2073667"/>
            <a:ext cx="3735278" cy="3520494"/>
          </a:xfrm>
          <a:prstGeom prst="rect">
            <a:avLst/>
          </a:prstGeom>
          <a:noFill/>
          <a:ln w="19046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9853024A-A2A4-E1EE-55CC-B0971C38A21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95" y="6000493"/>
            <a:ext cx="3735278" cy="979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E848BDE2-76EB-9BCF-2D8A-19D96FE439B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43266" y="5130076"/>
            <a:ext cx="2665411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46DF3BB0-4AD2-3293-8B74-0E642A06E5D3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4852245" y="2073667"/>
            <a:ext cx="3735278" cy="3520494"/>
          </a:xfrm>
          <a:prstGeom prst="rect">
            <a:avLst/>
          </a:prstGeom>
          <a:noFill/>
          <a:ln w="19046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8DBADCF7-6100-A35E-E368-E82D576AF2C5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9176004" y="2073667"/>
            <a:ext cx="3735278" cy="3520494"/>
          </a:xfrm>
          <a:prstGeom prst="rect">
            <a:avLst/>
          </a:prstGeom>
          <a:noFill/>
          <a:ln w="19046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58ECC4D3-3EBB-B8E0-0D86-8922BFA29BB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852245" y="6000493"/>
            <a:ext cx="3735278" cy="979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3C5E4A74-1BA3-94E1-149F-6DCEB46A5EC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176004" y="6000493"/>
            <a:ext cx="3735278" cy="979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</a:t>
            </a:r>
          </a:p>
        </p:txBody>
      </p:sp>
      <p:sp>
        <p:nvSpPr>
          <p:cNvPr id="12" name="Текст 7">
            <a:extLst>
              <a:ext uri="{FF2B5EF4-FFF2-40B4-BE49-F238E27FC236}">
                <a16:creationId xmlns:a16="http://schemas.microsoft.com/office/drawing/2014/main" id="{9DDBBFA1-9B98-E28D-8162-52BDD919D9F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87178" y="5130076"/>
            <a:ext cx="2665411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5E3525F6-7D78-0E3B-955E-C69153FE0A9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731099" y="5130076"/>
            <a:ext cx="2665411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4245573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нка с ком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0">
            <a:extLst>
              <a:ext uri="{FF2B5EF4-FFF2-40B4-BE49-F238E27FC236}">
                <a16:creationId xmlns:a16="http://schemas.microsoft.com/office/drawing/2014/main" id="{DCF8A6AB-9584-4DFF-E180-ED6EA32F1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3">
            <a:extLst>
              <a:ext uri="{FF2B5EF4-FFF2-40B4-BE49-F238E27FC236}">
                <a16:creationId xmlns:a16="http://schemas.microsoft.com/office/drawing/2014/main" id="{DDF7C7F1-DBFF-E890-963D-B39F3F21BED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C1204AB3-9265-CE2D-F8D8-6ECCA70BDCA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0B7CCCF4-6ED5-2C9D-392F-2DF19BA324D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658950-CCC1-A64C-AE73-4999F07E77C4}" type="slidenum">
              <a:t>‹#›</a:t>
            </a:fld>
            <a:endParaRPr lang="ru-RU"/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5BC59424-33DD-1799-058D-0D2A7717FCEA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528486" y="2073658"/>
            <a:ext cx="8532860" cy="4920788"/>
          </a:xfrm>
          <a:prstGeom prst="rect">
            <a:avLst/>
          </a:prstGeom>
          <a:noFill/>
          <a:ln w="19046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D0BDABCF-D5ED-0BF0-2C29-66980FA9F0B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441445" y="2073658"/>
            <a:ext cx="3469846" cy="4920788"/>
          </a:xfrm>
          <a:prstGeom prst="rect">
            <a:avLst/>
          </a:prstGeom>
          <a:solidFill>
            <a:srgbClr val="D4F3FD"/>
          </a:soli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  <a:lvl2pPr marL="587968" marR="0" lvl="1" indent="-293979" defTabSz="1007943" fontAlgn="auto">
              <a:spcBef>
                <a:spcPts val="55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22AAA7C-EC83-C9E6-AB8F-EB5029BDC2F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18159" y="6369225"/>
            <a:ext cx="3303270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9157931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хема с ком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0">
            <a:extLst>
              <a:ext uri="{FF2B5EF4-FFF2-40B4-BE49-F238E27FC236}">
                <a16:creationId xmlns:a16="http://schemas.microsoft.com/office/drawing/2014/main" id="{8198530A-6DC5-76F4-FDBF-1CEB369A8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Прямоугольник: скругленные углы 1">
            <a:extLst>
              <a:ext uri="{FF2B5EF4-FFF2-40B4-BE49-F238E27FC236}">
                <a16:creationId xmlns:a16="http://schemas.microsoft.com/office/drawing/2014/main" id="{3BA4676D-BA00-4CA1-EF62-86B6C5FCE4D5}"/>
              </a:ext>
            </a:extLst>
          </p:cNvPr>
          <p:cNvSpPr/>
          <p:nvPr/>
        </p:nvSpPr>
        <p:spPr>
          <a:xfrm>
            <a:off x="528486" y="2073658"/>
            <a:ext cx="8532860" cy="4920788"/>
          </a:xfrm>
          <a:custGeom>
            <a:avLst>
              <a:gd name="f0" fmla="val 128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13151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942FBC-E6FC-4594-A204-77444360372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F1BE7407-BCC2-13FD-51D4-59D15001377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C479CA5A-38D1-3D78-63A9-9998C25B54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19CCCB-9468-874E-B4FE-AC9075405BE5}" type="slidenum">
              <a:t>‹#›</a:t>
            </a:fld>
            <a:endParaRPr lang="ru-RU"/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C3718936-DE3B-47B1-286D-767D505A2EB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441445" y="2073658"/>
            <a:ext cx="3469846" cy="4920788"/>
          </a:xfrm>
          <a:prstGeom prst="rect">
            <a:avLst/>
          </a:prstGeom>
          <a:solidFill>
            <a:srgbClr val="D4F3FD"/>
          </a:soli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  <a:lvl2pPr marL="587968" marR="0" lvl="1" indent="-293979" defTabSz="1007943" fontAlgn="auto">
              <a:spcBef>
                <a:spcPts val="55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64A1B8A-EC85-86E8-29F5-ED0187B33F5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18159" y="6369225"/>
            <a:ext cx="3303270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24204280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нка с ком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2">
            <a:extLst>
              <a:ext uri="{FF2B5EF4-FFF2-40B4-BE49-F238E27FC236}">
                <a16:creationId xmlns:a16="http://schemas.microsoft.com/office/drawing/2014/main" id="{B36A2547-DAFB-C156-E30E-E788602BB9C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283D947-7892-B14B-8899-4E392A3FA2B4}" type="slidenum">
              <a:t>‹#›</a:t>
            </a:fld>
            <a:endParaRPr lang="ru-RU"/>
          </a:p>
        </p:txBody>
      </p:sp>
      <p:sp>
        <p:nvSpPr>
          <p:cNvPr id="3" name="Рисунок 4">
            <a:extLst>
              <a:ext uri="{FF2B5EF4-FFF2-40B4-BE49-F238E27FC236}">
                <a16:creationId xmlns:a16="http://schemas.microsoft.com/office/drawing/2014/main" id="{F9B8DBD8-6687-7CC7-FB89-193974193071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0" y="0"/>
            <a:ext cx="13439778" cy="75596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2205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Вставить картинку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6AE193A0-7D86-D17A-27F6-423BAC0E36D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021866" y="4101824"/>
            <a:ext cx="4889415" cy="2892622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  <a:lvl2pPr marL="587968" marR="0" lvl="1" indent="-293979" defTabSz="1007943" fontAlgn="auto">
              <a:spcBef>
                <a:spcPts val="55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5A65A832-78F9-79E0-9EAF-4AE39E0BD80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247254" y="422736"/>
            <a:ext cx="3678649" cy="486405"/>
          </a:xfrm>
          <a:prstGeom prst="rect">
            <a:avLst/>
          </a:prstGeom>
          <a:solidFill>
            <a:srgbClr val="F6F5F4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33718206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нка с ком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2">
            <a:extLst>
              <a:ext uri="{FF2B5EF4-FFF2-40B4-BE49-F238E27FC236}">
                <a16:creationId xmlns:a16="http://schemas.microsoft.com/office/drawing/2014/main" id="{E8AD87D2-8937-9455-9A7E-89F9176B5E4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22CE37-D973-0B42-BCBF-28544750CF34}" type="slidenum">
              <a:t>‹#›</a:t>
            </a:fld>
            <a:endParaRPr lang="ru-RU"/>
          </a:p>
        </p:txBody>
      </p:sp>
      <p:sp>
        <p:nvSpPr>
          <p:cNvPr id="3" name="Рисунок 4">
            <a:extLst>
              <a:ext uri="{FF2B5EF4-FFF2-40B4-BE49-F238E27FC236}">
                <a16:creationId xmlns:a16="http://schemas.microsoft.com/office/drawing/2014/main" id="{293DB3FF-ADAC-11ED-CA8F-324DA24BED24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0" y="0"/>
            <a:ext cx="13439778" cy="75596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2205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Вставить картинку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63E9BD44-1CAC-EB5E-CBED-49F261D9B44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021866" y="4101824"/>
            <a:ext cx="4889415" cy="2892622"/>
          </a:xfrm>
          <a:prstGeom prst="rect">
            <a:avLst/>
          </a:prstGeom>
          <a:solidFill>
            <a:srgbClr val="F6F5F4"/>
          </a:solidFill>
          <a:ln w="19046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  <a:lvl2pPr marL="587968" marR="0" lvl="1" indent="-293979" defTabSz="1007943" fontAlgn="auto">
              <a:spcBef>
                <a:spcPts val="55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1AC2F4BA-6081-58E1-CF19-0CF74A19F0A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247254" y="422736"/>
            <a:ext cx="3678649" cy="486405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37993676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нка с ком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5">
            <a:extLst>
              <a:ext uri="{FF2B5EF4-FFF2-40B4-BE49-F238E27FC236}">
                <a16:creationId xmlns:a16="http://schemas.microsoft.com/office/drawing/2014/main" id="{4835CEC0-512C-A7BC-76E0-69DAB5859DC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19889" y="0"/>
            <a:ext cx="6719889" cy="75596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251990" marR="0" lvl="0" indent="-251990" algn="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157" b="0" i="0" u="none" strike="noStrike" cap="none" spc="0" baseline="0">
                <a:solidFill>
                  <a:srgbClr val="767676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Фон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E3F2294E-A9E4-849B-5B82-42114906861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75871" y="768141"/>
            <a:ext cx="5635410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EFB8FA61-CEF2-AC23-0B44-75EE0A86836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75871" y="285493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423FE69E-2ACE-6DA7-4BD3-BE8822CC58A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780FC0-431A-0D47-A21A-13E0A977C5D1}" type="slidenum">
              <a:t>‹#›</a:t>
            </a:fld>
            <a:endParaRPr lang="ru-RU"/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131B87A7-E7D5-D014-644A-0A272D1D3E22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0" y="0"/>
            <a:ext cx="6719889" cy="75596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63C195-71F6-6426-8CFA-82BB638848D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359877" y="2073658"/>
            <a:ext cx="5500454" cy="4920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  <a:lvl2pPr marL="587968" marR="0" lvl="1" indent="-293979" defTabSz="1007943" fontAlgn="auto">
              <a:spcBef>
                <a:spcPts val="55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53F57C1-6C82-0869-B3F0-FABD7B588BE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0031" y="6720913"/>
            <a:ext cx="3303270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1082054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нка с ком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5">
            <a:extLst>
              <a:ext uri="{FF2B5EF4-FFF2-40B4-BE49-F238E27FC236}">
                <a16:creationId xmlns:a16="http://schemas.microsoft.com/office/drawing/2014/main" id="{7AE69E17-D5C0-4C12-D420-ADB5D83F670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19889" y="0"/>
            <a:ext cx="6719889" cy="7559673"/>
          </a:xfrm>
          <a:prstGeom prst="rect">
            <a:avLst/>
          </a:prstGeom>
          <a:solidFill>
            <a:srgbClr val="F6F5F4"/>
          </a:solidFill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251990" marR="0" lvl="0" indent="-251990" algn="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157" b="0" i="0" u="none" strike="noStrike" cap="none" spc="0" baseline="0">
                <a:solidFill>
                  <a:srgbClr val="767676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Фон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D3F11AD9-8E6B-CA28-068F-56A3A874D9D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75871" y="768141"/>
            <a:ext cx="5635410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22A4113A-B1A5-059E-6E1A-DF8465E73B4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75871" y="285493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B411F11D-F2EA-5A27-FF7E-84006191E5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3F9E8E-B6EA-5941-969F-69D96E52337B}" type="slidenum">
              <a:t>‹#›</a:t>
            </a:fld>
            <a:endParaRPr lang="ru-RU"/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891A47D0-C54C-3F88-9E71-51AEAB7CEE6D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0" y="0"/>
            <a:ext cx="6719889" cy="75596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AEF78090-AFAD-9B7E-6DA2-73816D47B7C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359877" y="2073658"/>
            <a:ext cx="5500454" cy="4920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  <a:lvl2pPr marL="587968" marR="0" lvl="1" indent="-293979" defTabSz="1007943" fontAlgn="auto">
              <a:spcBef>
                <a:spcPts val="55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A03A59AC-AED4-34EE-12DF-D9807BF8600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0031" y="6720913"/>
            <a:ext cx="3303270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39997677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нка с ком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5">
            <a:extLst>
              <a:ext uri="{FF2B5EF4-FFF2-40B4-BE49-F238E27FC236}">
                <a16:creationId xmlns:a16="http://schemas.microsoft.com/office/drawing/2014/main" id="{DC5414CB-1188-7446-BAE9-74059C43021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-13999" y="0"/>
            <a:ext cx="6719889" cy="75596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251990" marR="0" lvl="0" indent="-251990" algn="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157" b="0" i="0" u="none" strike="noStrike" cap="none" spc="0" baseline="0">
                <a:solidFill>
                  <a:srgbClr val="767676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Фон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0FE231BC-29F4-5FF7-20D9-3D104D1E442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1992" y="768141"/>
            <a:ext cx="5635410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B9491FA9-70F0-87AF-96BE-289BE598E29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1992" y="285493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97E6D258-6AC6-F63F-ADBF-1AC37E33831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B5108E-E482-174F-AEA1-4C6B52D44A7A}" type="slidenum">
              <a:t>‹#›</a:t>
            </a:fld>
            <a:endParaRPr lang="ru-RU"/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7CF197FD-EC75-5922-828C-127BD5968385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6705889" y="0"/>
            <a:ext cx="6705889" cy="75596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4EAF9E81-285E-0BBE-533C-00E77D2DE56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5989" y="2073658"/>
            <a:ext cx="5500454" cy="4920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  <a:lvl2pPr marL="587968" marR="0" lvl="1" indent="-293979" defTabSz="1007943" fontAlgn="auto">
              <a:spcBef>
                <a:spcPts val="55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FED67B3C-0F98-817E-A83C-3CF851731D5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637666" y="6707974"/>
            <a:ext cx="3303270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4219993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нка с ком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5">
            <a:extLst>
              <a:ext uri="{FF2B5EF4-FFF2-40B4-BE49-F238E27FC236}">
                <a16:creationId xmlns:a16="http://schemas.microsoft.com/office/drawing/2014/main" id="{2EB37188-DF31-92EC-FA1E-0EAD48D3D55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-13999" y="0"/>
            <a:ext cx="6719889" cy="7559673"/>
          </a:xfrm>
          <a:prstGeom prst="rect">
            <a:avLst/>
          </a:prstGeom>
          <a:solidFill>
            <a:srgbClr val="F6F5F4"/>
          </a:solidFill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251990" marR="0" lvl="0" indent="-251990" algn="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157" b="0" i="0" u="none" strike="noStrike" cap="none" spc="0" baseline="0">
                <a:solidFill>
                  <a:srgbClr val="767676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Фон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FEC5FE5E-69B4-436B-7834-D49102607AE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1992" y="768141"/>
            <a:ext cx="5635410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92E797CA-AEF2-71A7-5E1D-8B5F06D3D4E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1992" y="285493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A95D15F6-5DE8-7B4D-A807-0CD8D1F0600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6EFA6F-E9CD-2A4D-BFC2-D443F386129A}" type="slidenum">
              <a:t>‹#›</a:t>
            </a:fld>
            <a:endParaRPr lang="ru-RU"/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22246C57-6AF4-4F9D-1571-D89F134A51F7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6705889" y="0"/>
            <a:ext cx="6705889" cy="75596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CDE269BA-E255-9EAF-8AC7-79C624D3193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5989" y="2073658"/>
            <a:ext cx="5500454" cy="4920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  <a:lvl2pPr marL="587968" marR="0" lvl="1" indent="-293979" defTabSz="1007943" fontAlgn="auto">
              <a:spcBef>
                <a:spcPts val="55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162640E-0D30-D438-0B3F-4E0C51CDF29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637666" y="6707974"/>
            <a:ext cx="3303270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1333579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нка с ком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5">
            <a:extLst>
              <a:ext uri="{FF2B5EF4-FFF2-40B4-BE49-F238E27FC236}">
                <a16:creationId xmlns:a16="http://schemas.microsoft.com/office/drawing/2014/main" id="{21DBF7AF-7488-1DF5-0D7A-94393B1CC2E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-13999" y="0"/>
            <a:ext cx="6719889" cy="7559673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251990" marR="0" lvl="0" indent="-251990" algn="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en-GB" sz="1157" b="0" i="0" u="none" strike="noStrike" cap="none" spc="0" baseline="0">
                <a:solidFill>
                  <a:srgbClr val="001E47"/>
                </a:solidFill>
                <a:uFillTx/>
                <a:latin typeface="Arial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22494371-93C0-A126-8EC7-618D4FFDD35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1992" y="768141"/>
            <a:ext cx="5635410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6FDD0121-227C-C2C0-D4AA-24257AC75F1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1992" y="285493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8274953F-BBA0-0F56-7745-8DFB02E234D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C0B693-3153-D64C-AC90-04C7F656BD37}" type="slidenum">
              <a:t>‹#›</a:t>
            </a:fld>
            <a:endParaRPr lang="ru-RU"/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74C95D52-F993-025E-2228-3273F50D6F7F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6705889" y="0"/>
            <a:ext cx="6705889" cy="75596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4DF84D8F-8DFF-5B22-EC6C-3B8330F71E0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5989" y="2073658"/>
            <a:ext cx="5500454" cy="4920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  <a:lvl2pPr marL="587968" marR="0" lvl="1" indent="-293979" defTabSz="1007943" fontAlgn="auto">
              <a:spcBef>
                <a:spcPts val="55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236A6CD0-E7B6-D702-104D-CDABCC334A1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637666" y="6707974"/>
            <a:ext cx="3303270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89996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лый слайд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4">
            <a:extLst>
              <a:ext uri="{FF2B5EF4-FFF2-40B4-BE49-F238E27FC236}">
                <a16:creationId xmlns:a16="http://schemas.microsoft.com/office/drawing/2014/main" id="{E4FF3C51-29AC-7612-4259-DB3542AB6225}"/>
              </a:ext>
            </a:extLst>
          </p:cNvPr>
          <p:cNvPicPr>
            <a:picLocks noChangeAspect="1"/>
          </p:cNvPicPr>
          <p:nvPr/>
        </p:nvPicPr>
        <p:blipFill>
          <a:blip/>
          <a:srcRect l="601668"/>
          <a:stretch>
            <a:fillRect/>
          </a:stretch>
        </p:blipFill>
        <p:spPr>
          <a:xfrm>
            <a:off x="10289825" y="0"/>
            <a:ext cx="3149943" cy="75596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96BF3E0-DEF6-0988-A523-7C6EE8458C6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04FDD524-FFDF-F942-89A8-CEC36596CEC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3809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нка с ком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5">
            <a:extLst>
              <a:ext uri="{FF2B5EF4-FFF2-40B4-BE49-F238E27FC236}">
                <a16:creationId xmlns:a16="http://schemas.microsoft.com/office/drawing/2014/main" id="{208F1B48-1039-FF90-E6C8-521CBEDC4A6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19889" y="0"/>
            <a:ext cx="6719889" cy="7559673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251990" marR="0" lvl="0" indent="-251990" algn="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en-GB" sz="1157" b="0" i="0" u="none" strike="noStrike" cap="none" spc="0" baseline="0">
                <a:solidFill>
                  <a:srgbClr val="001E47"/>
                </a:solidFill>
                <a:uFillTx/>
                <a:latin typeface="Arial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4F546965-23C1-CB60-FC1A-61C0F03C4F3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75871" y="768141"/>
            <a:ext cx="5635410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600F7830-D6EC-6834-94FD-FBCCF711A17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75871" y="285493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B75CE431-48AE-A9BA-958B-93D9979852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2D7B38A0-F25F-054E-AE07-6EAF340D1812}" type="slidenum">
              <a:t>‹#›</a:t>
            </a:fld>
            <a:endParaRPr lang="ru-RU"/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382FD823-C0F2-D508-7B87-2AB03E7C31B9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0" y="0"/>
            <a:ext cx="6719889" cy="75596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BE44EAC8-0EBE-D31F-3FE6-EF64BB3CFBF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359877" y="2073658"/>
            <a:ext cx="5500454" cy="4920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  <a:lvl2pPr marL="587968" marR="0" lvl="1" indent="-293979" defTabSz="1007943" fontAlgn="auto">
              <a:spcBef>
                <a:spcPts val="55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352F7E84-D073-8F34-7E34-F3C65F0284E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0031" y="6720913"/>
            <a:ext cx="3303270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795682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блока в одн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1">
            <a:extLst>
              <a:ext uri="{FF2B5EF4-FFF2-40B4-BE49-F238E27FC236}">
                <a16:creationId xmlns:a16="http://schemas.microsoft.com/office/drawing/2014/main" id="{8EE84F4D-8451-2354-857E-3E3046AD4C48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F6F5F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" name="Рисунок 15">
            <a:extLst>
              <a:ext uri="{FF2B5EF4-FFF2-40B4-BE49-F238E27FC236}">
                <a16:creationId xmlns:a16="http://schemas.microsoft.com/office/drawing/2014/main" id="{43E088B8-8F67-8791-DECB-503FB9AF4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379920">
            <a:off x="3156956" y="4217350"/>
            <a:ext cx="7055894" cy="705571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Прямоугольник: скругленные углы 33">
            <a:extLst>
              <a:ext uri="{FF2B5EF4-FFF2-40B4-BE49-F238E27FC236}">
                <a16:creationId xmlns:a16="http://schemas.microsoft.com/office/drawing/2014/main" id="{8AF9A9AF-F393-974A-A0A6-59FBAF426AE3}"/>
              </a:ext>
            </a:extLst>
          </p:cNvPr>
          <p:cNvSpPr/>
          <p:nvPr/>
        </p:nvSpPr>
        <p:spPr>
          <a:xfrm>
            <a:off x="568738" y="2040410"/>
            <a:ext cx="5703158" cy="4707294"/>
          </a:xfrm>
          <a:custGeom>
            <a:avLst>
              <a:gd name="f0" fmla="val 154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13151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Прямоугольник: скругленные углы 34">
            <a:extLst>
              <a:ext uri="{FF2B5EF4-FFF2-40B4-BE49-F238E27FC236}">
                <a16:creationId xmlns:a16="http://schemas.microsoft.com/office/drawing/2014/main" id="{20F7D408-F985-8B87-272E-A5EE018FE90B}"/>
              </a:ext>
            </a:extLst>
          </p:cNvPr>
          <p:cNvSpPr/>
          <p:nvPr/>
        </p:nvSpPr>
        <p:spPr>
          <a:xfrm>
            <a:off x="7102254" y="2040410"/>
            <a:ext cx="5703158" cy="4707294"/>
          </a:xfrm>
          <a:custGeom>
            <a:avLst>
              <a:gd name="f0" fmla="val 177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13151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Прямоугольник 35">
            <a:extLst>
              <a:ext uri="{FF2B5EF4-FFF2-40B4-BE49-F238E27FC236}">
                <a16:creationId xmlns:a16="http://schemas.microsoft.com/office/drawing/2014/main" id="{BC447F2C-CE1B-4548-2F68-13188D588930}"/>
              </a:ext>
            </a:extLst>
          </p:cNvPr>
          <p:cNvSpPr/>
          <p:nvPr/>
        </p:nvSpPr>
        <p:spPr>
          <a:xfrm>
            <a:off x="568738" y="2040410"/>
            <a:ext cx="5703158" cy="905063"/>
          </a:xfrm>
          <a:prstGeom prst="rect">
            <a:avLst/>
          </a:prstGeom>
          <a:solidFill>
            <a:srgbClr val="001E47"/>
          </a:solidFill>
          <a:ln w="19046" cap="flat">
            <a:solidFill>
              <a:srgbClr val="131519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1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Прямоугольник 36">
            <a:extLst>
              <a:ext uri="{FF2B5EF4-FFF2-40B4-BE49-F238E27FC236}">
                <a16:creationId xmlns:a16="http://schemas.microsoft.com/office/drawing/2014/main" id="{0DDF59A6-A57B-0ED8-9B22-E06BAE76629E}"/>
              </a:ext>
            </a:extLst>
          </p:cNvPr>
          <p:cNvSpPr/>
          <p:nvPr/>
        </p:nvSpPr>
        <p:spPr>
          <a:xfrm>
            <a:off x="7102254" y="2040410"/>
            <a:ext cx="5703158" cy="905063"/>
          </a:xfrm>
          <a:prstGeom prst="rect">
            <a:avLst/>
          </a:prstGeom>
          <a:solidFill>
            <a:srgbClr val="001E47"/>
          </a:solidFill>
          <a:ln w="19046" cap="flat">
            <a:solidFill>
              <a:srgbClr val="131519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1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AF19C26C-A38B-D109-2B0A-07487B29452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BACFAB9D-0D13-9ECC-1111-8CC996E674B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F6184679-46E3-7E33-BA55-34FA1D8ED5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55120D-ADF0-E747-A1B5-640A6D5888E7}" type="slidenum">
              <a:t>‹#›</a:t>
            </a:fld>
            <a:endParaRPr lang="ru-RU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BF1290C3-A8FE-7B24-230C-926527C89C7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5343" y="2142055"/>
            <a:ext cx="5440561" cy="8034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  <a:br>
              <a:rPr lang="ru-RU"/>
            </a:br>
            <a:r>
              <a:rPr lang="ru-RU"/>
              <a:t>Например </a:t>
            </a:r>
            <a:r>
              <a:rPr lang="en-US"/>
              <a:t>“</a:t>
            </a:r>
            <a:r>
              <a:rPr lang="ru-RU"/>
              <a:t>Какие задачи воркшопа</a:t>
            </a:r>
            <a:r>
              <a:rPr lang="en-US"/>
              <a:t>?”</a:t>
            </a:r>
            <a:endParaRPr lang="ru-RU"/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38E3C584-3788-FF36-9258-0BB880A4A89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01476" y="2142055"/>
            <a:ext cx="5440561" cy="8034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  <a:br>
              <a:rPr lang="ru-RU"/>
            </a:br>
            <a:r>
              <a:rPr lang="ru-RU"/>
              <a:t>Например </a:t>
            </a:r>
            <a:r>
              <a:rPr lang="en-US"/>
              <a:t>“</a:t>
            </a:r>
            <a:r>
              <a:rPr lang="ru-RU"/>
              <a:t>Чему научимся</a:t>
            </a:r>
            <a:r>
              <a:rPr lang="en-US"/>
              <a:t>?”</a:t>
            </a:r>
            <a:endParaRPr lang="ru-RU"/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7AD28325-EC0C-3D01-44BC-2459CE6F8B8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95053" y="3316537"/>
            <a:ext cx="5380841" cy="29691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391975" marR="0" lvl="0" indent="-391975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  <a:lvl2pPr marL="391975" marR="0" lvl="0" indent="-391975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2pPr>
            <a:lvl3pPr marL="391975" marR="0" lvl="0" indent="-391975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3pPr>
          </a:lstStyle>
          <a:p>
            <a:pPr lvl="0"/>
            <a:r>
              <a:rPr lang="ru-RU"/>
              <a:t>Впиши сюда перечень</a:t>
            </a:r>
          </a:p>
          <a:p>
            <a:pPr lvl="0"/>
            <a:r>
              <a:rPr lang="ru-RU"/>
              <a:t>Изучим фреймворк </a:t>
            </a:r>
            <a:r>
              <a:rPr lang="en-US"/>
              <a:t>JTBD</a:t>
            </a:r>
            <a:endParaRPr lang="ru-RU"/>
          </a:p>
          <a:p>
            <a:pPr lvl="0"/>
            <a:r>
              <a:rPr lang="ru-RU"/>
              <a:t>Закрепим его на практике</a:t>
            </a:r>
          </a:p>
        </p:txBody>
      </p:sp>
      <p:sp>
        <p:nvSpPr>
          <p:cNvPr id="14" name="Текст 7">
            <a:extLst>
              <a:ext uri="{FF2B5EF4-FFF2-40B4-BE49-F238E27FC236}">
                <a16:creationId xmlns:a16="http://schemas.microsoft.com/office/drawing/2014/main" id="{72955359-F18E-ABD0-FF76-F5572439592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31331" y="3316537"/>
            <a:ext cx="5380841" cy="29691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391975" marR="0" lvl="0" indent="-391975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  <a:lvl2pPr marL="391975" marR="0" lvl="0" indent="-391975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2pPr>
            <a:lvl3pPr marL="391975" marR="0" lvl="0" indent="-391975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3pPr>
          </a:lstStyle>
          <a:p>
            <a:pPr lvl="0"/>
            <a:r>
              <a:rPr lang="ru-RU"/>
              <a:t>Впиши сюда перечень</a:t>
            </a:r>
          </a:p>
          <a:p>
            <a:pPr lvl="0"/>
            <a:r>
              <a:rPr lang="ru-RU"/>
              <a:t>Умеем собирать </a:t>
            </a:r>
            <a:r>
              <a:rPr lang="en-US"/>
              <a:t>JTBD</a:t>
            </a:r>
            <a:r>
              <a:rPr lang="ru-RU"/>
              <a:t> для своих проектов</a:t>
            </a:r>
          </a:p>
          <a:p>
            <a:pPr lvl="0"/>
            <a:r>
              <a:rPr lang="ru-RU"/>
              <a:t>Базово разбираемся в функционале </a:t>
            </a:r>
            <a:r>
              <a:rPr lang="en-US"/>
              <a:t>MIRO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8855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блока в одн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2">
            <a:extLst>
              <a:ext uri="{FF2B5EF4-FFF2-40B4-BE49-F238E27FC236}">
                <a16:creationId xmlns:a16="http://schemas.microsoft.com/office/drawing/2014/main" id="{4CD808A2-B3F9-2F98-D5D6-3CEFA8BD43E0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F6F5F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AA0DE8C-A7D7-CC63-C37D-80258AE9CFF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0F212C-3D63-7E4C-99B5-A67C9E77AB98}" type="slidenum">
              <a:t>‹#›</a:t>
            </a:fld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EFB144E-C796-3054-30C9-BB3853B06FBE}"/>
              </a:ext>
            </a:extLst>
          </p:cNvPr>
          <p:cNvSpPr/>
          <p:nvPr/>
        </p:nvSpPr>
        <p:spPr>
          <a:xfrm>
            <a:off x="568738" y="2073658"/>
            <a:ext cx="3440795" cy="463484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8A0C4FB-C099-7543-8D90-D089B4208B4A}"/>
              </a:ext>
            </a:extLst>
          </p:cNvPr>
          <p:cNvSpPr/>
          <p:nvPr/>
        </p:nvSpPr>
        <p:spPr>
          <a:xfrm>
            <a:off x="4975488" y="2073658"/>
            <a:ext cx="3440795" cy="463484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AB3E586-EC09-379E-0472-31F9EE8C32BF}"/>
              </a:ext>
            </a:extLst>
          </p:cNvPr>
          <p:cNvSpPr/>
          <p:nvPr/>
        </p:nvSpPr>
        <p:spPr>
          <a:xfrm>
            <a:off x="9382246" y="2073658"/>
            <a:ext cx="3440795" cy="463484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AFD5CAD-7C5D-612D-FC86-D0401FBE2BA7}"/>
              </a:ext>
            </a:extLst>
          </p:cNvPr>
          <p:cNvSpPr/>
          <p:nvPr/>
        </p:nvSpPr>
        <p:spPr>
          <a:xfrm>
            <a:off x="568738" y="2073658"/>
            <a:ext cx="3440795" cy="576748"/>
          </a:xfrm>
          <a:prstGeom prst="rect">
            <a:avLst/>
          </a:prstGeom>
          <a:solidFill>
            <a:srgbClr val="001E47"/>
          </a:solidFill>
          <a:ln w="19046" cap="flat">
            <a:solidFill>
              <a:srgbClr val="131519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543" b="1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602D078-19BB-322C-620A-54B6DD4D5025}"/>
              </a:ext>
            </a:extLst>
          </p:cNvPr>
          <p:cNvSpPr/>
          <p:nvPr/>
        </p:nvSpPr>
        <p:spPr>
          <a:xfrm>
            <a:off x="4975488" y="2073658"/>
            <a:ext cx="3440795" cy="576748"/>
          </a:xfrm>
          <a:prstGeom prst="rect">
            <a:avLst/>
          </a:prstGeom>
          <a:solidFill>
            <a:srgbClr val="001E47"/>
          </a:solidFill>
          <a:ln w="19046" cap="flat">
            <a:solidFill>
              <a:srgbClr val="131519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543" b="1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7FE6114-9F48-EDC1-AAB8-6A1793B9047A}"/>
              </a:ext>
            </a:extLst>
          </p:cNvPr>
          <p:cNvSpPr/>
          <p:nvPr/>
        </p:nvSpPr>
        <p:spPr>
          <a:xfrm>
            <a:off x="9382246" y="2073658"/>
            <a:ext cx="3440795" cy="576748"/>
          </a:xfrm>
          <a:prstGeom prst="rect">
            <a:avLst/>
          </a:prstGeom>
          <a:solidFill>
            <a:srgbClr val="001E47"/>
          </a:solidFill>
          <a:ln w="19046" cap="flat">
            <a:solidFill>
              <a:srgbClr val="131519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543" b="1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64646A49-4818-6E1A-740B-BB41C9EB734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11" name="Текст 9">
            <a:extLst>
              <a:ext uri="{FF2B5EF4-FFF2-40B4-BE49-F238E27FC236}">
                <a16:creationId xmlns:a16="http://schemas.microsoft.com/office/drawing/2014/main" id="{2BC67AFF-DB35-73C3-BD28-606F1849960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D304C0B4-9E3F-22ED-0606-1D2167F14AD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75669" y="2092741"/>
            <a:ext cx="3335520" cy="5292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  <a:br>
              <a:rPr lang="ru-RU"/>
            </a:br>
            <a:r>
              <a:rPr lang="ru-RU"/>
              <a:t>Например </a:t>
            </a:r>
            <a:r>
              <a:rPr lang="en-US"/>
              <a:t>“</a:t>
            </a:r>
            <a:r>
              <a:rPr lang="ru-RU"/>
              <a:t>Чему научились</a:t>
            </a:r>
            <a:r>
              <a:rPr lang="en-US"/>
              <a:t>?”</a:t>
            </a:r>
            <a:endParaRPr lang="ru-RU"/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BAC82F11-9671-FAE5-2EA0-43BAEF50754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011808" y="2092741"/>
            <a:ext cx="3335520" cy="5292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  <a:br>
              <a:rPr lang="ru-RU"/>
            </a:br>
            <a:r>
              <a:rPr lang="ru-RU"/>
              <a:t>Например </a:t>
            </a:r>
            <a:r>
              <a:rPr lang="en-US"/>
              <a:t>“</a:t>
            </a:r>
            <a:r>
              <a:rPr lang="ru-RU"/>
              <a:t>Что важно</a:t>
            </a:r>
            <a:r>
              <a:rPr lang="en-US"/>
              <a:t>?”</a:t>
            </a:r>
            <a:endParaRPr lang="ru-RU"/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B19A6865-9838-942F-8684-AF87F9AB9DB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424803" y="2101986"/>
            <a:ext cx="3335520" cy="5292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  <a:br>
              <a:rPr lang="ru-RU"/>
            </a:br>
            <a:r>
              <a:rPr lang="ru-RU"/>
              <a:t>Например </a:t>
            </a:r>
            <a:r>
              <a:rPr lang="en-US"/>
              <a:t>“</a:t>
            </a:r>
            <a:r>
              <a:rPr lang="ru-RU"/>
              <a:t>Как поможет</a:t>
            </a:r>
            <a:r>
              <a:rPr lang="en-US"/>
              <a:t>?”</a:t>
            </a:r>
            <a:endParaRPr lang="ru-RU"/>
          </a:p>
        </p:txBody>
      </p:sp>
      <p:sp>
        <p:nvSpPr>
          <p:cNvPr id="15" name="Текст 7">
            <a:extLst>
              <a:ext uri="{FF2B5EF4-FFF2-40B4-BE49-F238E27FC236}">
                <a16:creationId xmlns:a16="http://schemas.microsoft.com/office/drawing/2014/main" id="{47D5F8CE-04EB-6256-9040-AA4889D6B8D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75669" y="2767998"/>
            <a:ext cx="3335520" cy="336037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01241" marR="0" lvl="0" indent="-201241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Впиши сюда перечень идей</a:t>
            </a:r>
          </a:p>
        </p:txBody>
      </p:sp>
      <p:sp>
        <p:nvSpPr>
          <p:cNvPr id="16" name="Текст 7">
            <a:extLst>
              <a:ext uri="{FF2B5EF4-FFF2-40B4-BE49-F238E27FC236}">
                <a16:creationId xmlns:a16="http://schemas.microsoft.com/office/drawing/2014/main" id="{DB91EAD3-A2BE-E316-C72D-C08A6E4E010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011808" y="2767998"/>
            <a:ext cx="3335520" cy="336037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01241" marR="0" lvl="0" indent="-201241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Впиши сюда перечень идей</a:t>
            </a:r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09AB27CC-6E1C-6C73-8201-C30B93913F1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424803" y="2767998"/>
            <a:ext cx="3335520" cy="336037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01241" marR="0" lvl="0" indent="-201241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Впиши сюда перечень идей</a:t>
            </a:r>
          </a:p>
        </p:txBody>
      </p:sp>
    </p:spTree>
    <p:extLst>
      <p:ext uri="{BB962C8B-B14F-4D97-AF65-F5344CB8AC3E}">
        <p14:creationId xmlns:p14="http://schemas.microsoft.com/office/powerpoint/2010/main" val="35150052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блока в одном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5">
            <a:extLst>
              <a:ext uri="{FF2B5EF4-FFF2-40B4-BE49-F238E27FC236}">
                <a16:creationId xmlns:a16="http://schemas.microsoft.com/office/drawing/2014/main" id="{EF6E9749-9923-A9DD-4AE0-E34D57826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3">
            <a:extLst>
              <a:ext uri="{FF2B5EF4-FFF2-40B4-BE49-F238E27FC236}">
                <a16:creationId xmlns:a16="http://schemas.microsoft.com/office/drawing/2014/main" id="{24622115-FDB8-0BA5-6D80-A760B29BA80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461DA289-174F-3983-8DC1-CE072091C4B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9C492E0D-BE85-906F-9548-6FD0E145F7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FBA943-9BB3-C647-9EF8-5A10D393F066}" type="slidenum">
              <a:t>‹#›</a:t>
            </a:fld>
            <a:endParaRPr lang="ru-RU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B9E977E9-1B1D-DFD9-79E2-1848963796B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2409" y="2078586"/>
            <a:ext cx="2972622" cy="435711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2EF1135B-8F5A-5A42-F962-998F04D0764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2409" y="2513155"/>
            <a:ext cx="2972622" cy="3282604"/>
          </a:xfrm>
          <a:prstGeom prst="rect">
            <a:avLst/>
          </a:prstGeom>
          <a:solidFill>
            <a:srgbClr val="FFFFFF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E25FD62A-7945-A1EA-FDD3-3A8D0738AC9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66524" y="2078586"/>
            <a:ext cx="2972622" cy="435711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5DEEE346-A6C2-9EB6-1DFB-CFA24E5C534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800630" y="2078586"/>
            <a:ext cx="2972622" cy="435711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CCAB71F-E5BD-B373-8F91-3C514B56A18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934745" y="2078586"/>
            <a:ext cx="2972622" cy="435711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88A6ECD7-53A5-CEF1-F37A-A131549F4DF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66515" y="2513146"/>
            <a:ext cx="2972622" cy="3282604"/>
          </a:xfrm>
          <a:prstGeom prst="rect">
            <a:avLst/>
          </a:prstGeom>
          <a:solidFill>
            <a:srgbClr val="FFFFFF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C792F835-2906-36B2-6AC5-A460C1DED0E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800630" y="2513146"/>
            <a:ext cx="2972622" cy="3282604"/>
          </a:xfrm>
          <a:prstGeom prst="rect">
            <a:avLst/>
          </a:prstGeom>
          <a:solidFill>
            <a:srgbClr val="FFFFFF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9ABE5D59-9386-A6D1-75C6-450D4668A98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934745" y="2513146"/>
            <a:ext cx="2972622" cy="3282604"/>
          </a:xfrm>
          <a:prstGeom prst="rect">
            <a:avLst/>
          </a:prstGeom>
          <a:solidFill>
            <a:srgbClr val="FFFFFF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</p:spTree>
    <p:extLst>
      <p:ext uri="{BB962C8B-B14F-4D97-AF65-F5344CB8AC3E}">
        <p14:creationId xmlns:p14="http://schemas.microsoft.com/office/powerpoint/2010/main" val="7248326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блока в одном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1">
            <a:extLst>
              <a:ext uri="{FF2B5EF4-FFF2-40B4-BE49-F238E27FC236}">
                <a16:creationId xmlns:a16="http://schemas.microsoft.com/office/drawing/2014/main" id="{A1BC3D48-C108-FBFE-1225-D77C5D121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3">
            <a:extLst>
              <a:ext uri="{FF2B5EF4-FFF2-40B4-BE49-F238E27FC236}">
                <a16:creationId xmlns:a16="http://schemas.microsoft.com/office/drawing/2014/main" id="{DEFB199E-ECD3-CEAE-8435-2A6E686F19E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42849542-0FD5-6F39-AFEB-BAC7584334D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48C28637-024C-30E5-F07E-D37412B8656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117255F-7272-234B-9055-92B688B5C858}" type="slidenum">
              <a:t>‹#›</a:t>
            </a:fld>
            <a:endParaRPr lang="ru-RU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BC1D327E-9441-9F0F-8FE4-B20EC0AE108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2409" y="1769327"/>
            <a:ext cx="6014246" cy="435711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A5260C0C-DAFF-4D2C-295A-ED494D668C2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2409" y="2203886"/>
            <a:ext cx="6014246" cy="1959467"/>
          </a:xfrm>
          <a:prstGeom prst="rect">
            <a:avLst/>
          </a:prstGeom>
          <a:solidFill>
            <a:srgbClr val="FFFFFF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B0E2AF93-07EE-66B7-6068-7F20DCDF0CB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897035" y="1768175"/>
            <a:ext cx="6014246" cy="435711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B699FE95-7D92-3966-46BB-C3EC2E42899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897035" y="2202734"/>
            <a:ext cx="6014246" cy="1959467"/>
          </a:xfrm>
          <a:prstGeom prst="rect">
            <a:avLst/>
          </a:prstGeom>
          <a:solidFill>
            <a:srgbClr val="FFFFFF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AB54F631-CB90-193B-1C21-E4149C53B4E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2409" y="4596761"/>
            <a:ext cx="6014246" cy="435711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D8054CB5-BFE3-84A1-ED75-729BA220B19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2409" y="5031330"/>
            <a:ext cx="6014246" cy="1959467"/>
          </a:xfrm>
          <a:prstGeom prst="rect">
            <a:avLst/>
          </a:prstGeom>
          <a:solidFill>
            <a:srgbClr val="FFFFFF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F2D3A537-FAF4-8C40-8142-A1CA692E111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897035" y="4595609"/>
            <a:ext cx="6014246" cy="435711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83B1F32F-6D8F-40BE-4A95-BB9EC2EB8C5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897035" y="5030178"/>
            <a:ext cx="6014246" cy="1959467"/>
          </a:xfrm>
          <a:prstGeom prst="rect">
            <a:avLst/>
          </a:prstGeom>
          <a:solidFill>
            <a:srgbClr val="FFFFFF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</p:spTree>
    <p:extLst>
      <p:ext uri="{BB962C8B-B14F-4D97-AF65-F5344CB8AC3E}">
        <p14:creationId xmlns:p14="http://schemas.microsoft.com/office/powerpoint/2010/main" val="27504977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блоков в одн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6">
            <a:extLst>
              <a:ext uri="{FF2B5EF4-FFF2-40B4-BE49-F238E27FC236}">
                <a16:creationId xmlns:a16="http://schemas.microsoft.com/office/drawing/2014/main" id="{7DE29320-840C-86F3-4A4C-1E375C174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3">
            <a:extLst>
              <a:ext uri="{FF2B5EF4-FFF2-40B4-BE49-F238E27FC236}">
                <a16:creationId xmlns:a16="http://schemas.microsoft.com/office/drawing/2014/main" id="{A1173F4D-2B09-3264-B60F-6914D695C80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2717E8AF-26B7-0434-6A87-62309EF271B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9A8AAE85-168E-A556-BC87-F238EBB95D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A83B59-326E-1D47-8D47-05F9882C6F12}" type="slidenum">
              <a:t>‹#›</a:t>
            </a:fld>
            <a:endParaRPr lang="ru-RU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A069AF0D-411E-C5B3-CDE8-96D5550F75C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10765" y="2087657"/>
            <a:ext cx="2344960" cy="859215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1FBA2F06-69F7-22B6-90B7-67DB23A2B5B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994202" y="2087657"/>
            <a:ext cx="6854635" cy="859215"/>
          </a:xfrm>
          <a:prstGeom prst="rect">
            <a:avLst/>
          </a:prstGeom>
          <a:noFill/>
          <a:ln w="9528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B7A657B5-BD16-5060-87E7-0490212B8FF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10765" y="3099559"/>
            <a:ext cx="2344960" cy="859215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7B6FDE5B-1BB1-8E9F-0F08-2201638BDB8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10765" y="4111453"/>
            <a:ext cx="2344960" cy="859215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4FB7EB9B-E561-030E-74B4-45C1F3B6240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10765" y="5123346"/>
            <a:ext cx="2344960" cy="859215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8A2C6D15-0C81-5736-F561-1A122DCE887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10765" y="6135239"/>
            <a:ext cx="2344960" cy="859215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BA0759DC-23EB-9F73-40C3-1B52B647809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994202" y="3099559"/>
            <a:ext cx="6854635" cy="859215"/>
          </a:xfrm>
          <a:prstGeom prst="rect">
            <a:avLst/>
          </a:prstGeom>
          <a:noFill/>
          <a:ln w="9528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7CBEBAB0-76EF-3CC3-75AA-11F22304896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994202" y="4111453"/>
            <a:ext cx="6854635" cy="859215"/>
          </a:xfrm>
          <a:prstGeom prst="rect">
            <a:avLst/>
          </a:prstGeom>
          <a:noFill/>
          <a:ln w="9528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5F383796-4724-872F-CDD7-752818752A5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994202" y="5123346"/>
            <a:ext cx="6854635" cy="859215"/>
          </a:xfrm>
          <a:prstGeom prst="rect">
            <a:avLst/>
          </a:prstGeom>
          <a:noFill/>
          <a:ln w="9528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674DC6D3-4172-83D8-1E7C-A0C44A93344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994202" y="6135239"/>
            <a:ext cx="6854635" cy="859215"/>
          </a:xfrm>
          <a:prstGeom prst="rect">
            <a:avLst/>
          </a:prstGeom>
          <a:noFill/>
          <a:ln w="9528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7457826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блока с ико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7">
            <a:extLst>
              <a:ext uri="{FF2B5EF4-FFF2-40B4-BE49-F238E27FC236}">
                <a16:creationId xmlns:a16="http://schemas.microsoft.com/office/drawing/2014/main" id="{A41AF86D-C8D9-63C1-274D-C8F91744D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3">
            <a:extLst>
              <a:ext uri="{FF2B5EF4-FFF2-40B4-BE49-F238E27FC236}">
                <a16:creationId xmlns:a16="http://schemas.microsoft.com/office/drawing/2014/main" id="{11793571-470E-318A-0A2F-8045F2EB6D6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B3DF4089-7731-2AE2-A589-34AA7A0AE28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2D755D1A-13A6-98C9-701C-B887DD51770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F5D70B-209F-6B4A-80B4-270D038826D7}" type="slidenum">
              <a:t>‹#›</a:t>
            </a:fld>
            <a:endParaRPr lang="ru-RU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76037286-635B-60AD-0FD0-477BC29C34B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3030888"/>
            <a:ext cx="3135943" cy="19332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Значимость этих проблем настолько очевидна, что экономическая повестка сегодняшнего дня является качественно новой ступенью экономической целесообразности принимаемых решений.</a:t>
            </a:r>
          </a:p>
        </p:txBody>
      </p:sp>
      <p:sp>
        <p:nvSpPr>
          <p:cNvPr id="7" name="Рисунок 5">
            <a:extLst>
              <a:ext uri="{FF2B5EF4-FFF2-40B4-BE49-F238E27FC236}">
                <a16:creationId xmlns:a16="http://schemas.microsoft.com/office/drawing/2014/main" id="{6580D80A-7AC0-D643-F4CF-EA0DFB661453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528495" y="2073658"/>
            <a:ext cx="839986" cy="8399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 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BB6392A7-B75D-C0BA-EEC8-B466B1FBF35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770415" y="3030888"/>
            <a:ext cx="3135943" cy="19332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Значимость этих проблем настолько очевидна, что экономическая повестка сегодняшнего дня является качественно новой ступенью экономической целесообразности принимаемых решений.</a:t>
            </a:r>
          </a:p>
        </p:txBody>
      </p:sp>
      <p:sp>
        <p:nvSpPr>
          <p:cNvPr id="9" name="Рисунок 5">
            <a:extLst>
              <a:ext uri="{FF2B5EF4-FFF2-40B4-BE49-F238E27FC236}">
                <a16:creationId xmlns:a16="http://schemas.microsoft.com/office/drawing/2014/main" id="{6A5D0674-726D-3F1F-AF97-B58C68F3CC88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4770424" y="2073658"/>
            <a:ext cx="839986" cy="8399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 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10AF50FA-277D-8B16-464C-FFC8C60ED13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012344" y="3030888"/>
            <a:ext cx="3135943" cy="19332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Значимость этих проблем настолько очевидна, что экономическая повестка сегодняшнего дня является качественно новой ступенью экономической целесообразности принимаемых решений.</a:t>
            </a:r>
          </a:p>
        </p:txBody>
      </p:sp>
      <p:sp>
        <p:nvSpPr>
          <p:cNvPr id="11" name="Рисунок 5">
            <a:extLst>
              <a:ext uri="{FF2B5EF4-FFF2-40B4-BE49-F238E27FC236}">
                <a16:creationId xmlns:a16="http://schemas.microsoft.com/office/drawing/2014/main" id="{3A8E297F-201C-0182-1862-AD323987A391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9012353" y="2073658"/>
            <a:ext cx="839986" cy="8399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05079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блока с ико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4">
            <a:extLst>
              <a:ext uri="{FF2B5EF4-FFF2-40B4-BE49-F238E27FC236}">
                <a16:creationId xmlns:a16="http://schemas.microsoft.com/office/drawing/2014/main" id="{CF9E9E6C-EEB0-3554-0D65-0533D948D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3">
            <a:extLst>
              <a:ext uri="{FF2B5EF4-FFF2-40B4-BE49-F238E27FC236}">
                <a16:creationId xmlns:a16="http://schemas.microsoft.com/office/drawing/2014/main" id="{261F154C-C9D0-F5B9-64AB-208DAD826AA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E06FC2F7-6001-74C2-F24B-72A96451EA5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5B2770FE-761F-7D65-1C66-9ACDFB2EB7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CC2CCF-7AD1-0840-B9ED-FB79DC91ED9D}" type="slidenum">
              <a:t>‹#›</a:t>
            </a:fld>
            <a:endParaRPr lang="ru-RU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AD4871C3-2A6B-7604-B45C-EE91868885F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95" y="3030888"/>
            <a:ext cx="2425016" cy="26388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Значимость этих проблем настолько очевидна, что экономическая повестка сегодняшнего дня является качественно новой ступенью экономической целесообразности принимаемых решений.</a:t>
            </a:r>
          </a:p>
        </p:txBody>
      </p:sp>
      <p:sp>
        <p:nvSpPr>
          <p:cNvPr id="7" name="Рисунок 5">
            <a:extLst>
              <a:ext uri="{FF2B5EF4-FFF2-40B4-BE49-F238E27FC236}">
                <a16:creationId xmlns:a16="http://schemas.microsoft.com/office/drawing/2014/main" id="{C3862DB8-FD2E-1E96-2167-E8EB26C40402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528495" y="2073658"/>
            <a:ext cx="839986" cy="8399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 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C8983778-DDA6-2E8C-F3A0-F3E005E151F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762435" y="3030888"/>
            <a:ext cx="2425016" cy="26388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Значимость этих проблем настолько очевидна, что экономическая повестка сегодняшнего дня является качественно новой ступенью экономической целесообразности принимаемых решений.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EB55E34A-CF13-F48A-B0C6-AD2F46FA8CD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996385" y="3030888"/>
            <a:ext cx="2425016" cy="26388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Значимость этих проблем настолько очевидна, что экономическая повестка сегодняшнего дня является качественно новой ступенью экономической целесообразности принимаемых решений.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330C0A07-5E02-DD6B-0114-8249AF1E6E0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230325" y="3030888"/>
            <a:ext cx="2425016" cy="26388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Значимость этих проблем настолько очевидна, что экономическая повестка сегодняшнего дня является качественно новой ступенью экономической целесообразности принимаемых решений.</a:t>
            </a:r>
          </a:p>
        </p:txBody>
      </p:sp>
      <p:sp>
        <p:nvSpPr>
          <p:cNvPr id="11" name="Рисунок 5">
            <a:extLst>
              <a:ext uri="{FF2B5EF4-FFF2-40B4-BE49-F238E27FC236}">
                <a16:creationId xmlns:a16="http://schemas.microsoft.com/office/drawing/2014/main" id="{E42113D3-A47A-CFB9-AEBF-EDCDCCFCD70A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3762435" y="2073658"/>
            <a:ext cx="839986" cy="8399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 </a:t>
            </a:r>
          </a:p>
        </p:txBody>
      </p:sp>
      <p:sp>
        <p:nvSpPr>
          <p:cNvPr id="12" name="Рисунок 5">
            <a:extLst>
              <a:ext uri="{FF2B5EF4-FFF2-40B4-BE49-F238E27FC236}">
                <a16:creationId xmlns:a16="http://schemas.microsoft.com/office/drawing/2014/main" id="{A95C7A6B-426F-F70C-AA21-8936BB8D51C3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6996385" y="2073658"/>
            <a:ext cx="839986" cy="8399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 </a:t>
            </a:r>
          </a:p>
        </p:txBody>
      </p:sp>
      <p:sp>
        <p:nvSpPr>
          <p:cNvPr id="13" name="Рисунок 5">
            <a:extLst>
              <a:ext uri="{FF2B5EF4-FFF2-40B4-BE49-F238E27FC236}">
                <a16:creationId xmlns:a16="http://schemas.microsoft.com/office/drawing/2014/main" id="{2154E7D0-5A80-70C0-C659-CCC085AE2C89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10230325" y="2073658"/>
            <a:ext cx="839986" cy="8399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21964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оцесс. 4 шаг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4">
            <a:extLst>
              <a:ext uri="{FF2B5EF4-FFF2-40B4-BE49-F238E27FC236}">
                <a16:creationId xmlns:a16="http://schemas.microsoft.com/office/drawing/2014/main" id="{10D11EBA-0DAC-8E22-2324-38B488EC5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22">
            <a:extLst>
              <a:ext uri="{FF2B5EF4-FFF2-40B4-BE49-F238E27FC236}">
                <a16:creationId xmlns:a16="http://schemas.microsoft.com/office/drawing/2014/main" id="{F8918F81-4B99-EC0B-E73F-EAC2DAB0723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583652" y="2078723"/>
            <a:ext cx="3229075" cy="1223192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9F119D-FD53-2ED1-67F5-5AD77719A6E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B889A52D-5034-62AD-53AF-C2A4432EF4C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FAA3366A-336E-58FC-C47C-DE95191130A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2EE2AB-A5A0-BF40-81A5-5F7975605D39}" type="slidenum">
              <a:t>‹#›</a:t>
            </a:fld>
            <a:endParaRPr lang="ru-RU"/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72E71B77-315F-CCB7-F0A6-14493A273A3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4375" y="2088864"/>
            <a:ext cx="3229075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64602" tIns="64602" rIns="161492" bIns="64602" anchor="ctr" anchorCtr="0" compatLnSpc="1">
            <a:no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20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  <a:cs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8" name="Текст 22">
            <a:extLst>
              <a:ext uri="{FF2B5EF4-FFF2-40B4-BE49-F238E27FC236}">
                <a16:creationId xmlns:a16="http://schemas.microsoft.com/office/drawing/2014/main" id="{AF1336CB-580C-0A9E-29C1-94A60C6F2CB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632929" y="2083789"/>
            <a:ext cx="3229075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9" name="Текст 22">
            <a:extLst>
              <a:ext uri="{FF2B5EF4-FFF2-40B4-BE49-F238E27FC236}">
                <a16:creationId xmlns:a16="http://schemas.microsoft.com/office/drawing/2014/main" id="{9FC4A569-77D0-D2E8-94CC-CC42F48981A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682206" y="2073658"/>
            <a:ext cx="3229075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0" name="Текст 20">
            <a:extLst>
              <a:ext uri="{FF2B5EF4-FFF2-40B4-BE49-F238E27FC236}">
                <a16:creationId xmlns:a16="http://schemas.microsoft.com/office/drawing/2014/main" id="{69A76A4A-AADF-5C8F-99E7-4CFC1644F17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682206" y="3473659"/>
            <a:ext cx="2917576" cy="30895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1" name="Текст 20">
            <a:extLst>
              <a:ext uri="{FF2B5EF4-FFF2-40B4-BE49-F238E27FC236}">
                <a16:creationId xmlns:a16="http://schemas.microsoft.com/office/drawing/2014/main" id="{15AA3E18-27C4-FEE1-A63D-CBF01AEF6EA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632929" y="3473659"/>
            <a:ext cx="2917576" cy="30895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2" name="Текст 20">
            <a:extLst>
              <a:ext uri="{FF2B5EF4-FFF2-40B4-BE49-F238E27FC236}">
                <a16:creationId xmlns:a16="http://schemas.microsoft.com/office/drawing/2014/main" id="{B30D121C-3AF2-2687-788D-AD7DD502CD7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583652" y="3473659"/>
            <a:ext cx="2917576" cy="30895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3" name="Текст 20">
            <a:extLst>
              <a:ext uri="{FF2B5EF4-FFF2-40B4-BE49-F238E27FC236}">
                <a16:creationId xmlns:a16="http://schemas.microsoft.com/office/drawing/2014/main" id="{54443A69-3E1E-3228-5416-8E6AB54213F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4384" y="3473659"/>
            <a:ext cx="2917576" cy="30895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7899497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оцесс. 5 шаг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6">
            <a:extLst>
              <a:ext uri="{FF2B5EF4-FFF2-40B4-BE49-F238E27FC236}">
                <a16:creationId xmlns:a16="http://schemas.microsoft.com/office/drawing/2014/main" id="{6CA98A84-AA5C-CF51-16A1-ADDB6644E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22">
            <a:extLst>
              <a:ext uri="{FF2B5EF4-FFF2-40B4-BE49-F238E27FC236}">
                <a16:creationId xmlns:a16="http://schemas.microsoft.com/office/drawing/2014/main" id="{C76AEF6E-4E04-58A1-FB4F-5995F628445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837410" y="2088864"/>
            <a:ext cx="2424577" cy="1223192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447DB3-1B96-9F2A-9DF2-69DA96E5BC5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A4DD4895-032F-FB9F-56DC-55CCB1B76FE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9E1CC865-75A6-3B15-A04B-1DAE0DBB1F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2328FE-7839-3D4F-BD70-6CFCA4C6E2EB}" type="slidenum">
              <a:t>‹#›</a:t>
            </a:fld>
            <a:endParaRPr lang="ru-RU"/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F99B89E8-F782-1535-F512-56FB7ED5AD8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4375" y="2088864"/>
            <a:ext cx="2519848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64602" tIns="64602" rIns="161492" bIns="64602" anchor="ctr" anchorCtr="0" compatLnSpc="1">
            <a:no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20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  <a:cs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8" name="Текст 20">
            <a:extLst>
              <a:ext uri="{FF2B5EF4-FFF2-40B4-BE49-F238E27FC236}">
                <a16:creationId xmlns:a16="http://schemas.microsoft.com/office/drawing/2014/main" id="{2C479EEE-064B-639C-A88C-20668F3F17D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5832" y="3473659"/>
            <a:ext cx="2115391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9" name="Текст 22">
            <a:extLst>
              <a:ext uri="{FF2B5EF4-FFF2-40B4-BE49-F238E27FC236}">
                <a16:creationId xmlns:a16="http://schemas.microsoft.com/office/drawing/2014/main" id="{C436FF22-A8AE-8E63-E3D5-DC3413D9965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045174" y="2088864"/>
            <a:ext cx="2424577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0" name="Текст 22">
            <a:extLst>
              <a:ext uri="{FF2B5EF4-FFF2-40B4-BE49-F238E27FC236}">
                <a16:creationId xmlns:a16="http://schemas.microsoft.com/office/drawing/2014/main" id="{FC5A5306-68EC-9415-A98E-85B4DD9E71A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52929" y="2088864"/>
            <a:ext cx="2424577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1" name="Текст 22">
            <a:extLst>
              <a:ext uri="{FF2B5EF4-FFF2-40B4-BE49-F238E27FC236}">
                <a16:creationId xmlns:a16="http://schemas.microsoft.com/office/drawing/2014/main" id="{8D803E7E-CBA9-7727-6909-22BE15EB4B6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460693" y="2088864"/>
            <a:ext cx="2424577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2" name="Текст 20">
            <a:extLst>
              <a:ext uri="{FF2B5EF4-FFF2-40B4-BE49-F238E27FC236}">
                <a16:creationId xmlns:a16="http://schemas.microsoft.com/office/drawing/2014/main" id="{DDE4A4D2-94AB-1F06-5F74-89E92D716E5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774545" y="3473659"/>
            <a:ext cx="2115391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3" name="Текст 20">
            <a:extLst>
              <a:ext uri="{FF2B5EF4-FFF2-40B4-BE49-F238E27FC236}">
                <a16:creationId xmlns:a16="http://schemas.microsoft.com/office/drawing/2014/main" id="{58370EDB-AE1F-B9D4-64E1-83080DA84E5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003258" y="3473659"/>
            <a:ext cx="2115391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4" name="Текст 20">
            <a:extLst>
              <a:ext uri="{FF2B5EF4-FFF2-40B4-BE49-F238E27FC236}">
                <a16:creationId xmlns:a16="http://schemas.microsoft.com/office/drawing/2014/main" id="{07B8B7DD-0148-F585-7641-AB9C491F650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31980" y="3473659"/>
            <a:ext cx="2115391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A008E933-BB6B-EA18-A985-1D28D5AEBCD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460693" y="3473659"/>
            <a:ext cx="2115391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32589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4">
            <a:extLst>
              <a:ext uri="{FF2B5EF4-FFF2-40B4-BE49-F238E27FC236}">
                <a16:creationId xmlns:a16="http://schemas.microsoft.com/office/drawing/2014/main" id="{BE52E3F9-AFE7-8643-4551-B918B576748C}"/>
              </a:ext>
            </a:extLst>
          </p:cNvPr>
          <p:cNvPicPr>
            <a:picLocks noChangeAspect="1"/>
          </p:cNvPicPr>
          <p:nvPr/>
        </p:nvPicPr>
        <p:blipFill>
          <a:blip/>
          <a:srcRect l="601668"/>
          <a:stretch>
            <a:fillRect/>
          </a:stretch>
        </p:blipFill>
        <p:spPr>
          <a:xfrm>
            <a:off x="10289825" y="0"/>
            <a:ext cx="3149943" cy="75596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DD0C1AC-CFD1-B8B1-AC34-51B98E95C9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1E2C3EC2-E860-094F-A8CB-7B5DBD65B652}" type="slidenum">
              <a:t>‹#›</a:t>
            </a:fld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7E7761-88F4-B17C-B811-B20538DDA80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9196742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9314C1C-7162-C30A-253A-794714525C6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2052073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оцесс. 6 шаг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8">
            <a:extLst>
              <a:ext uri="{FF2B5EF4-FFF2-40B4-BE49-F238E27FC236}">
                <a16:creationId xmlns:a16="http://schemas.microsoft.com/office/drawing/2014/main" id="{C21982FA-4527-BE7D-B69B-9EB33E11F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22">
            <a:extLst>
              <a:ext uri="{FF2B5EF4-FFF2-40B4-BE49-F238E27FC236}">
                <a16:creationId xmlns:a16="http://schemas.microsoft.com/office/drawing/2014/main" id="{C63E2BE2-9BA9-16C0-5076-277FFEC682F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571164" y="2088864"/>
            <a:ext cx="2222321" cy="1223192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CDA095-3EAF-361C-AB3F-2146520D196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1B5ED536-4ED1-FAF3-D8FE-C5F8A997A7A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906FDA5D-A6F2-EE60-9A87-CFD6FDE36EA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A08E08-D343-E940-8F34-6865F4F9CD50}" type="slidenum">
              <a:t>‹#›</a:t>
            </a:fld>
            <a:endParaRPr lang="ru-RU"/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26DFC256-0CA9-1F76-4128-868FA7D1845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4375" y="2088864"/>
            <a:ext cx="2222321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64602" tIns="64602" rIns="161492" bIns="64602" anchor="ctr" anchorCtr="0" compatLnSpc="1">
            <a:no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20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  <a:cs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8" name="Текст 20">
            <a:extLst>
              <a:ext uri="{FF2B5EF4-FFF2-40B4-BE49-F238E27FC236}">
                <a16:creationId xmlns:a16="http://schemas.microsoft.com/office/drawing/2014/main" id="{C0B37133-E004-7430-A7C4-8E902D095D6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5832" y="3473659"/>
            <a:ext cx="1865165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9" name="Текст 22">
            <a:extLst>
              <a:ext uri="{FF2B5EF4-FFF2-40B4-BE49-F238E27FC236}">
                <a16:creationId xmlns:a16="http://schemas.microsoft.com/office/drawing/2014/main" id="{790841B0-D0B8-E4EC-B544-30299AB1F55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607954" y="2088864"/>
            <a:ext cx="2222321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0" name="Текст 22">
            <a:extLst>
              <a:ext uri="{FF2B5EF4-FFF2-40B4-BE49-F238E27FC236}">
                <a16:creationId xmlns:a16="http://schemas.microsoft.com/office/drawing/2014/main" id="{8BFACF50-C7F4-5A92-7171-77057442B53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644743" y="2088864"/>
            <a:ext cx="2222321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1" name="Текст 22">
            <a:extLst>
              <a:ext uri="{FF2B5EF4-FFF2-40B4-BE49-F238E27FC236}">
                <a16:creationId xmlns:a16="http://schemas.microsoft.com/office/drawing/2014/main" id="{C1DA592D-679E-2E4C-5954-01E03DD13D5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681523" y="2088864"/>
            <a:ext cx="2222321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2" name="Текст 20">
            <a:extLst>
              <a:ext uri="{FF2B5EF4-FFF2-40B4-BE49-F238E27FC236}">
                <a16:creationId xmlns:a16="http://schemas.microsoft.com/office/drawing/2014/main" id="{F8B9E57A-5D7E-76BA-B67D-CFAD9A3342F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580327" y="3473659"/>
            <a:ext cx="1865165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3" name="Текст 20">
            <a:extLst>
              <a:ext uri="{FF2B5EF4-FFF2-40B4-BE49-F238E27FC236}">
                <a16:creationId xmlns:a16="http://schemas.microsoft.com/office/drawing/2014/main" id="{E45B6804-77C2-4411-92DC-92BE0025EE9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614821" y="3473659"/>
            <a:ext cx="1865165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4" name="Текст 20">
            <a:extLst>
              <a:ext uri="{FF2B5EF4-FFF2-40B4-BE49-F238E27FC236}">
                <a16:creationId xmlns:a16="http://schemas.microsoft.com/office/drawing/2014/main" id="{75152595-38B8-6A89-72E8-E639BC60FDC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649315" y="3473659"/>
            <a:ext cx="1865165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557E57A6-9836-0C24-4DC7-326BC649E1F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718313" y="3473659"/>
            <a:ext cx="1865165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6" name="Текст 22">
            <a:extLst>
              <a:ext uri="{FF2B5EF4-FFF2-40B4-BE49-F238E27FC236}">
                <a16:creationId xmlns:a16="http://schemas.microsoft.com/office/drawing/2014/main" id="{51B5C161-6472-E7CE-B0AB-3265B895D01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718313" y="2088864"/>
            <a:ext cx="2222321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7" name="Текст 20">
            <a:extLst>
              <a:ext uri="{FF2B5EF4-FFF2-40B4-BE49-F238E27FC236}">
                <a16:creationId xmlns:a16="http://schemas.microsoft.com/office/drawing/2014/main" id="{B092EB30-4DEF-496B-1041-340C68CE804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683819" y="3473659"/>
            <a:ext cx="1865165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490741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оцесс. 4 шага (текс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2">
            <a:extLst>
              <a:ext uri="{FF2B5EF4-FFF2-40B4-BE49-F238E27FC236}">
                <a16:creationId xmlns:a16="http://schemas.microsoft.com/office/drawing/2014/main" id="{184F6042-ED01-935C-DB85-F2170B739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3">
            <a:extLst>
              <a:ext uri="{FF2B5EF4-FFF2-40B4-BE49-F238E27FC236}">
                <a16:creationId xmlns:a16="http://schemas.microsoft.com/office/drawing/2014/main" id="{F262FCAC-F6C7-6594-3D9E-077543869AF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28FA506C-7976-10EC-D855-8CA6E2DFC47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60D84B00-ACD1-4E08-F4CD-BDC8A42ECB5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2B60D8-3CBB-E640-8FDF-891FC891CA4B}" type="slidenum">
              <a:t>‹#›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B799FA6-4625-0483-9D43-391B0667E4FD}"/>
              </a:ext>
            </a:extLst>
          </p:cNvPr>
          <p:cNvSpPr/>
          <p:nvPr/>
        </p:nvSpPr>
        <p:spPr>
          <a:xfrm>
            <a:off x="538023" y="2652189"/>
            <a:ext cx="2420745" cy="91449"/>
          </a:xfrm>
          <a:prstGeom prst="rect">
            <a:avLst/>
          </a:prstGeom>
          <a:solidFill>
            <a:srgbClr val="A7CCFF"/>
          </a:solidFill>
          <a:ln w="12701" cap="flat">
            <a:solidFill>
              <a:srgbClr val="A7CC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7" name="Текст 20">
            <a:extLst>
              <a:ext uri="{FF2B5EF4-FFF2-40B4-BE49-F238E27FC236}">
                <a16:creationId xmlns:a16="http://schemas.microsoft.com/office/drawing/2014/main" id="{E318A1D4-B2D9-3ECA-7F48-A17DC6E2D87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1946181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ШАГА ДО ДВУХ СТРОЧЕК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E717D4FF-CEF5-290C-2C68-DFF3FB8C675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2819845"/>
            <a:ext cx="2604942" cy="2094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Комментарии к шагу процесса</a:t>
            </a:r>
          </a:p>
        </p:txBody>
      </p:sp>
      <p:sp>
        <p:nvSpPr>
          <p:cNvPr id="9" name="Прямоугольник 10">
            <a:extLst>
              <a:ext uri="{FF2B5EF4-FFF2-40B4-BE49-F238E27FC236}">
                <a16:creationId xmlns:a16="http://schemas.microsoft.com/office/drawing/2014/main" id="{E04ADA91-CE2F-65FC-5D14-9167B885CDA9}"/>
              </a:ext>
            </a:extLst>
          </p:cNvPr>
          <p:cNvSpPr/>
          <p:nvPr/>
        </p:nvSpPr>
        <p:spPr>
          <a:xfrm>
            <a:off x="3491965" y="2652189"/>
            <a:ext cx="2420745" cy="91449"/>
          </a:xfrm>
          <a:prstGeom prst="rect">
            <a:avLst/>
          </a:prstGeom>
          <a:solidFill>
            <a:srgbClr val="A7CCFF"/>
          </a:solidFill>
          <a:ln w="12701" cap="flat">
            <a:solidFill>
              <a:srgbClr val="A7CC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10" name="Текст 20">
            <a:extLst>
              <a:ext uri="{FF2B5EF4-FFF2-40B4-BE49-F238E27FC236}">
                <a16:creationId xmlns:a16="http://schemas.microsoft.com/office/drawing/2014/main" id="{31D3C400-F693-D175-0383-24B9CA8E050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375041" y="1946181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ШАГА ДО ДВУХ СТРОЧЕК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468F5C6D-B4BC-B086-EC8F-E0C6EC062FA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375041" y="2819845"/>
            <a:ext cx="2604942" cy="2094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Комментарии к шагу процесса</a:t>
            </a:r>
          </a:p>
        </p:txBody>
      </p:sp>
      <p:sp>
        <p:nvSpPr>
          <p:cNvPr id="12" name="Прямоугольник 15">
            <a:extLst>
              <a:ext uri="{FF2B5EF4-FFF2-40B4-BE49-F238E27FC236}">
                <a16:creationId xmlns:a16="http://schemas.microsoft.com/office/drawing/2014/main" id="{756AC50B-E38F-3973-5DC3-E1B418219980}"/>
              </a:ext>
            </a:extLst>
          </p:cNvPr>
          <p:cNvSpPr/>
          <p:nvPr/>
        </p:nvSpPr>
        <p:spPr>
          <a:xfrm>
            <a:off x="6562849" y="2652189"/>
            <a:ext cx="2420745" cy="91449"/>
          </a:xfrm>
          <a:prstGeom prst="rect">
            <a:avLst/>
          </a:prstGeom>
          <a:solidFill>
            <a:srgbClr val="A7CCFF"/>
          </a:solidFill>
          <a:ln w="12701" cap="flat">
            <a:solidFill>
              <a:srgbClr val="A7CC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13" name="Текст 20">
            <a:extLst>
              <a:ext uri="{FF2B5EF4-FFF2-40B4-BE49-F238E27FC236}">
                <a16:creationId xmlns:a16="http://schemas.microsoft.com/office/drawing/2014/main" id="{FDC5A34F-EF79-4674-DA28-2DEE5C14B54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445916" y="1946181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ШАГА ДО ДВУХ СТРОЧЕК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9592D717-62B3-E256-C336-83E964B1F46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445916" y="2819845"/>
            <a:ext cx="2604942" cy="2094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Комментарии к шагу процесса</a:t>
            </a:r>
          </a:p>
        </p:txBody>
      </p:sp>
      <p:sp>
        <p:nvSpPr>
          <p:cNvPr id="15" name="Прямоугольник 18">
            <a:extLst>
              <a:ext uri="{FF2B5EF4-FFF2-40B4-BE49-F238E27FC236}">
                <a16:creationId xmlns:a16="http://schemas.microsoft.com/office/drawing/2014/main" id="{3F1E6D87-D4F9-8EA9-BD62-36853C4EAC48}"/>
              </a:ext>
            </a:extLst>
          </p:cNvPr>
          <p:cNvSpPr/>
          <p:nvPr/>
        </p:nvSpPr>
        <p:spPr>
          <a:xfrm>
            <a:off x="9566452" y="2652189"/>
            <a:ext cx="2420745" cy="91449"/>
          </a:xfrm>
          <a:prstGeom prst="rect">
            <a:avLst/>
          </a:prstGeom>
          <a:solidFill>
            <a:srgbClr val="A7CCFF"/>
          </a:solidFill>
          <a:ln w="12701" cap="flat">
            <a:solidFill>
              <a:srgbClr val="A7CC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16" name="Текст 20">
            <a:extLst>
              <a:ext uri="{FF2B5EF4-FFF2-40B4-BE49-F238E27FC236}">
                <a16:creationId xmlns:a16="http://schemas.microsoft.com/office/drawing/2014/main" id="{44D1717A-4175-2F95-1CD8-12A34779BFB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449528" y="1946181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ШАГА ДО ДВУХ СТРОЧЕК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421EF1A3-DF80-85AF-855F-F7066E337D6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449519" y="2819845"/>
            <a:ext cx="2604942" cy="2094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Комментарии к шагу процесса</a:t>
            </a:r>
          </a:p>
        </p:txBody>
      </p:sp>
    </p:spTree>
    <p:extLst>
      <p:ext uri="{BB962C8B-B14F-4D97-AF65-F5344CB8AC3E}">
        <p14:creationId xmlns:p14="http://schemas.microsoft.com/office/powerpoint/2010/main" val="40116651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оцесс. 5 шагов. (текс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1">
            <a:extLst>
              <a:ext uri="{FF2B5EF4-FFF2-40B4-BE49-F238E27FC236}">
                <a16:creationId xmlns:a16="http://schemas.microsoft.com/office/drawing/2014/main" id="{956436FB-8F20-B4B3-0E65-C27197BF5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3">
            <a:extLst>
              <a:ext uri="{FF2B5EF4-FFF2-40B4-BE49-F238E27FC236}">
                <a16:creationId xmlns:a16="http://schemas.microsoft.com/office/drawing/2014/main" id="{FC0FA3B5-D9A8-7E0F-99E3-E989A3FC27B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F68B1B83-3EA1-EAFB-77A5-100B56C24A4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183F2A1E-36E8-1DDD-BD01-E329B1BBCB0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D502F0-8AE4-2E44-B607-49385446811A}" type="slidenum">
              <a:t>‹#›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3E5CCE-7EF8-B93A-CED0-CE4066B59B9D}"/>
              </a:ext>
            </a:extLst>
          </p:cNvPr>
          <p:cNvSpPr/>
          <p:nvPr/>
        </p:nvSpPr>
        <p:spPr>
          <a:xfrm>
            <a:off x="538014" y="2652189"/>
            <a:ext cx="2155185" cy="91449"/>
          </a:xfrm>
          <a:prstGeom prst="rect">
            <a:avLst/>
          </a:prstGeom>
          <a:solidFill>
            <a:srgbClr val="A7CCFF"/>
          </a:solidFill>
          <a:ln w="12701" cap="flat">
            <a:solidFill>
              <a:srgbClr val="A7CC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7" name="Текст 20">
            <a:extLst>
              <a:ext uri="{FF2B5EF4-FFF2-40B4-BE49-F238E27FC236}">
                <a16:creationId xmlns:a16="http://schemas.microsoft.com/office/drawing/2014/main" id="{8F8BB430-7F61-C9E5-FA55-39D146A606B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1946181"/>
            <a:ext cx="2272110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ШАГА ДО ДВУХ СТРОЧЕК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87565B7C-3813-3F57-E5CA-4F0BBDA372C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2819845"/>
            <a:ext cx="2272110" cy="2094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Комментарии к шагу процесса</a:t>
            </a:r>
          </a:p>
        </p:txBody>
      </p:sp>
      <p:sp>
        <p:nvSpPr>
          <p:cNvPr id="9" name="Прямоугольник 25">
            <a:extLst>
              <a:ext uri="{FF2B5EF4-FFF2-40B4-BE49-F238E27FC236}">
                <a16:creationId xmlns:a16="http://schemas.microsoft.com/office/drawing/2014/main" id="{F0F73E1E-8928-87C7-0F2A-326BB80B4C88}"/>
              </a:ext>
            </a:extLst>
          </p:cNvPr>
          <p:cNvSpPr/>
          <p:nvPr/>
        </p:nvSpPr>
        <p:spPr>
          <a:xfrm>
            <a:off x="3092537" y="2652189"/>
            <a:ext cx="2155185" cy="91449"/>
          </a:xfrm>
          <a:prstGeom prst="rect">
            <a:avLst/>
          </a:prstGeom>
          <a:solidFill>
            <a:srgbClr val="A7CCFF"/>
          </a:solidFill>
          <a:ln w="12701" cap="flat">
            <a:solidFill>
              <a:srgbClr val="A7CC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10" name="Прямоугольник 26">
            <a:extLst>
              <a:ext uri="{FF2B5EF4-FFF2-40B4-BE49-F238E27FC236}">
                <a16:creationId xmlns:a16="http://schemas.microsoft.com/office/drawing/2014/main" id="{1762685F-AC42-6253-A93B-CE66140DD109}"/>
              </a:ext>
            </a:extLst>
          </p:cNvPr>
          <p:cNvSpPr/>
          <p:nvPr/>
        </p:nvSpPr>
        <p:spPr>
          <a:xfrm>
            <a:off x="5647060" y="2652189"/>
            <a:ext cx="2155185" cy="91449"/>
          </a:xfrm>
          <a:prstGeom prst="rect">
            <a:avLst/>
          </a:prstGeom>
          <a:solidFill>
            <a:srgbClr val="A7CCFF"/>
          </a:solidFill>
          <a:ln w="12701" cap="flat">
            <a:solidFill>
              <a:srgbClr val="A7CC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11" name="Прямоугольник 27">
            <a:extLst>
              <a:ext uri="{FF2B5EF4-FFF2-40B4-BE49-F238E27FC236}">
                <a16:creationId xmlns:a16="http://schemas.microsoft.com/office/drawing/2014/main" id="{26B509E5-BFF2-E2BB-96F6-057DC549FE3F}"/>
              </a:ext>
            </a:extLst>
          </p:cNvPr>
          <p:cNvSpPr/>
          <p:nvPr/>
        </p:nvSpPr>
        <p:spPr>
          <a:xfrm>
            <a:off x="8201573" y="2652189"/>
            <a:ext cx="2155185" cy="91449"/>
          </a:xfrm>
          <a:prstGeom prst="rect">
            <a:avLst/>
          </a:prstGeom>
          <a:solidFill>
            <a:srgbClr val="A7CCFF"/>
          </a:solidFill>
          <a:ln w="12701" cap="flat">
            <a:solidFill>
              <a:srgbClr val="A7CC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12" name="Прямоугольник 28">
            <a:extLst>
              <a:ext uri="{FF2B5EF4-FFF2-40B4-BE49-F238E27FC236}">
                <a16:creationId xmlns:a16="http://schemas.microsoft.com/office/drawing/2014/main" id="{06557087-09E5-FE97-223B-6FEB61D895FC}"/>
              </a:ext>
            </a:extLst>
          </p:cNvPr>
          <p:cNvSpPr/>
          <p:nvPr/>
        </p:nvSpPr>
        <p:spPr>
          <a:xfrm>
            <a:off x="10756096" y="2652189"/>
            <a:ext cx="2155185" cy="91449"/>
          </a:xfrm>
          <a:prstGeom prst="rect">
            <a:avLst/>
          </a:prstGeom>
          <a:solidFill>
            <a:srgbClr val="A7CCFF"/>
          </a:solidFill>
          <a:ln w="12701" cap="flat">
            <a:solidFill>
              <a:srgbClr val="A7CC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13" name="Текст 20">
            <a:extLst>
              <a:ext uri="{FF2B5EF4-FFF2-40B4-BE49-F238E27FC236}">
                <a16:creationId xmlns:a16="http://schemas.microsoft.com/office/drawing/2014/main" id="{8563DB4B-9436-339E-DF83-51E38B08C63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002459" y="1946181"/>
            <a:ext cx="2272110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ШАГА ДО ДВУХ СТРОЧЕК</a:t>
            </a:r>
          </a:p>
        </p:txBody>
      </p:sp>
      <p:sp>
        <p:nvSpPr>
          <p:cNvPr id="14" name="Текст 20">
            <a:extLst>
              <a:ext uri="{FF2B5EF4-FFF2-40B4-BE49-F238E27FC236}">
                <a16:creationId xmlns:a16="http://schemas.microsoft.com/office/drawing/2014/main" id="{EAC53C28-B664-70F3-90F7-90EFB4E752B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83829" y="1946181"/>
            <a:ext cx="2272110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ШАГА ДО ДВУХ СТРОЧЕК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5D5C463D-ED94-35F8-E27A-0EF4BC01770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165198" y="1946181"/>
            <a:ext cx="2272110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ШАГА ДО ДВУХ СТРОЧЕК</a:t>
            </a:r>
          </a:p>
        </p:txBody>
      </p:sp>
      <p:sp>
        <p:nvSpPr>
          <p:cNvPr id="16" name="Текст 20">
            <a:extLst>
              <a:ext uri="{FF2B5EF4-FFF2-40B4-BE49-F238E27FC236}">
                <a16:creationId xmlns:a16="http://schemas.microsoft.com/office/drawing/2014/main" id="{375A44C7-107E-C7B7-0929-A4EB33B87FC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746568" y="1946181"/>
            <a:ext cx="2272110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ШАГА ДО ДВУХ СТРОЧЕК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87F8464F-68DD-B74D-D36A-CEE57D77E0D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004846" y="2819845"/>
            <a:ext cx="2272110" cy="2094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Комментарии к шагу процесса</a:t>
            </a:r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B5714420-3B3C-636E-DA1F-D81157EE66B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88593" y="2819845"/>
            <a:ext cx="2272110" cy="2094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Комментарии к шагу процесса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8778807D-3418-6E9D-9D90-9B6CB3BC021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172349" y="2819845"/>
            <a:ext cx="2272110" cy="2094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Комментарии к шагу процесса</a:t>
            </a:r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5FEAC3BA-E773-9AF0-F7A9-E72B01F4EDE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756096" y="2819845"/>
            <a:ext cx="2272110" cy="2094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Комментарии к шагу процесса</a:t>
            </a:r>
          </a:p>
        </p:txBody>
      </p:sp>
    </p:spTree>
    <p:extLst>
      <p:ext uri="{BB962C8B-B14F-4D97-AF65-F5344CB8AC3E}">
        <p14:creationId xmlns:p14="http://schemas.microsoft.com/office/powerpoint/2010/main" val="40764304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бор О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38E61473-F078-E5E3-4DD3-718A0851B338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Рисунок 18">
            <a:extLst>
              <a:ext uri="{FF2B5EF4-FFF2-40B4-BE49-F238E27FC236}">
                <a16:creationId xmlns:a16="http://schemas.microsoft.com/office/drawing/2014/main" id="{7F9942BB-C5DD-27CE-FDE2-8C96BF1C07C6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536012" y="2116232"/>
            <a:ext cx="10704323" cy="48782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2205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Вставить скриншот платформы для сбора ОС</a:t>
            </a:r>
          </a:p>
        </p:txBody>
      </p:sp>
      <p:sp>
        <p:nvSpPr>
          <p:cNvPr id="4" name="Номер слайда 2">
            <a:extLst>
              <a:ext uri="{FF2B5EF4-FFF2-40B4-BE49-F238E27FC236}">
                <a16:creationId xmlns:a16="http://schemas.microsoft.com/office/drawing/2014/main" id="{CB531383-6BF0-D329-3922-F4913E76FC2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948445FA-2E42-4347-8BD3-88A487CABB43}" type="slidenum">
              <a:t>‹#›</a:t>
            </a:fld>
            <a:endParaRPr lang="ru-RU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3D18F67C-FF11-4D34-0953-D8CA615FDDC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9C1C28A0-573D-7BAE-A33F-40D8479A028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7" name="Текст 20">
            <a:extLst>
              <a:ext uri="{FF2B5EF4-FFF2-40B4-BE49-F238E27FC236}">
                <a16:creationId xmlns:a16="http://schemas.microsoft.com/office/drawing/2014/main" id="{F7699123-AB5B-A314-4EFF-45DA929ED42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138583" y="5931886"/>
            <a:ext cx="4043394" cy="701893"/>
          </a:xfrm>
          <a:prstGeom prst="rect">
            <a:avLst/>
          </a:prstGeom>
          <a:solidFill>
            <a:srgbClr val="F5913A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en-US" sz="2205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en-US"/>
              <a:t>Call to action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8068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участникам (фикс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897BEF95-B613-07AB-6868-B21541F71FC0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Прямоугольник 6">
            <a:extLst>
              <a:ext uri="{FF2B5EF4-FFF2-40B4-BE49-F238E27FC236}">
                <a16:creationId xmlns:a16="http://schemas.microsoft.com/office/drawing/2014/main" id="{84EB20CE-5A80-D5A9-73B2-4230AFD68A8C}"/>
              </a:ext>
            </a:extLst>
          </p:cNvPr>
          <p:cNvSpPr/>
          <p:nvPr/>
        </p:nvSpPr>
        <p:spPr>
          <a:xfrm>
            <a:off x="2390360" y="2217502"/>
            <a:ext cx="8711854" cy="3095865"/>
          </a:xfrm>
          <a:prstGeom prst="rect">
            <a:avLst/>
          </a:prstGeom>
          <a:noFill/>
          <a:ln w="76196" cap="flat">
            <a:solidFill>
              <a:srgbClr val="FFFFFF">
                <a:alpha val="8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Номер слайда 2">
            <a:extLst>
              <a:ext uri="{FF2B5EF4-FFF2-40B4-BE49-F238E27FC236}">
                <a16:creationId xmlns:a16="http://schemas.microsoft.com/office/drawing/2014/main" id="{475A5694-737D-219A-6E76-BFE1D745A9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9AA0EEC8-D555-6A42-B43F-47E4F4A4D092}" type="slidenum">
              <a:t>‹#›</a:t>
            </a:fld>
            <a:endParaRPr lang="ru-RU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D4177CC0-2ABE-5298-B3AC-23CC58D1FC72}"/>
              </a:ext>
            </a:extLst>
          </p:cNvPr>
          <p:cNvSpPr txBox="1"/>
          <p:nvPr/>
        </p:nvSpPr>
        <p:spPr>
          <a:xfrm>
            <a:off x="2850303" y="2650452"/>
            <a:ext cx="7858957" cy="21278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4409" b="1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Спасибо, что вовлекаетесь и погружаетесь в новый материал на воркшопе  </a:t>
            </a:r>
            <a:r>
              <a:rPr lang="en-US" sz="4409" b="1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;)</a:t>
            </a:r>
            <a:endParaRPr lang="ru-RU" sz="4409" b="1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6" name="Рисунок 9">
            <a:extLst>
              <a:ext uri="{FF2B5EF4-FFF2-40B4-BE49-F238E27FC236}">
                <a16:creationId xmlns:a16="http://schemas.microsoft.com/office/drawing/2014/main" id="{45CE480A-A229-25F3-5A23-397090C03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284247">
            <a:off x="9736330" y="-2171444"/>
            <a:ext cx="6047914" cy="604775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993031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участникам (из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0C4AE738-D376-D9C4-2BEB-CAEACA34BE50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Текст 1">
            <a:extLst>
              <a:ext uri="{FF2B5EF4-FFF2-40B4-BE49-F238E27FC236}">
                <a16:creationId xmlns:a16="http://schemas.microsoft.com/office/drawing/2014/main" id="{951DD6E6-B70A-7D67-F979-438BAF0BF0A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726237" y="2732483"/>
            <a:ext cx="8040099" cy="213931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4409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Спасибо, что вовлекаетесь и погружаетесь в новый материал на воркшопе  </a:t>
            </a:r>
            <a:r>
              <a:rPr lang="en-US"/>
              <a:t>;)</a:t>
            </a:r>
            <a:endParaRPr lang="ru-RU"/>
          </a:p>
        </p:txBody>
      </p:sp>
      <p:sp>
        <p:nvSpPr>
          <p:cNvPr id="4" name="Прямоугольник 6">
            <a:extLst>
              <a:ext uri="{FF2B5EF4-FFF2-40B4-BE49-F238E27FC236}">
                <a16:creationId xmlns:a16="http://schemas.microsoft.com/office/drawing/2014/main" id="{6AD78860-CF5E-1F4A-9FDC-B28E663277B6}"/>
              </a:ext>
            </a:extLst>
          </p:cNvPr>
          <p:cNvSpPr/>
          <p:nvPr/>
        </p:nvSpPr>
        <p:spPr>
          <a:xfrm>
            <a:off x="2390360" y="2217502"/>
            <a:ext cx="8711854" cy="3095865"/>
          </a:xfrm>
          <a:prstGeom prst="rect">
            <a:avLst/>
          </a:prstGeom>
          <a:noFill/>
          <a:ln w="76196" cap="flat">
            <a:solidFill>
              <a:srgbClr val="FFFFFF">
                <a:alpha val="8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7EA6370F-5143-68C6-857F-CD332633B2A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EC38205-0907-EE40-BAAC-23E2463EFAD1}" type="slidenum">
              <a:t>‹#›</a:t>
            </a:fld>
            <a:endParaRPr lang="ru-RU"/>
          </a:p>
        </p:txBody>
      </p:sp>
      <p:pic>
        <p:nvPicPr>
          <p:cNvPr id="6" name="Рисунок 8">
            <a:extLst>
              <a:ext uri="{FF2B5EF4-FFF2-40B4-BE49-F238E27FC236}">
                <a16:creationId xmlns:a16="http://schemas.microsoft.com/office/drawing/2014/main" id="{E8449638-FE30-6CDA-BF07-77697BCC2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284247">
            <a:off x="9736330" y="-2171444"/>
            <a:ext cx="6047914" cy="604775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4559937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A (Фикс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1">
            <a:extLst>
              <a:ext uri="{FF2B5EF4-FFF2-40B4-BE49-F238E27FC236}">
                <a16:creationId xmlns:a16="http://schemas.microsoft.com/office/drawing/2014/main" id="{D0F650F9-5B29-01DA-B8B4-00E7EA1F6B20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TextBox 13">
            <a:extLst>
              <a:ext uri="{FF2B5EF4-FFF2-40B4-BE49-F238E27FC236}">
                <a16:creationId xmlns:a16="http://schemas.microsoft.com/office/drawing/2014/main" id="{5AC5D929-B3A6-0B36-F15D-CDDCA7A738D8}"/>
              </a:ext>
            </a:extLst>
          </p:cNvPr>
          <p:cNvSpPr txBox="1"/>
          <p:nvPr/>
        </p:nvSpPr>
        <p:spPr>
          <a:xfrm>
            <a:off x="400964" y="3435748"/>
            <a:ext cx="9942591" cy="131356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3968" b="1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Давайте обсудим материал воркшопа.</a:t>
            </a: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3968" b="1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Вопросы, предложения</a:t>
            </a:r>
            <a:r>
              <a:rPr lang="en-US" sz="3968" b="1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?</a:t>
            </a:r>
            <a:endParaRPr lang="ru-RU" sz="3968" b="1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Прямоугольник 14">
            <a:extLst>
              <a:ext uri="{FF2B5EF4-FFF2-40B4-BE49-F238E27FC236}">
                <a16:creationId xmlns:a16="http://schemas.microsoft.com/office/drawing/2014/main" id="{7B39E8FF-2A6C-FA4F-4C32-6751278BD8E7}"/>
              </a:ext>
            </a:extLst>
          </p:cNvPr>
          <p:cNvSpPr/>
          <p:nvPr/>
        </p:nvSpPr>
        <p:spPr>
          <a:xfrm>
            <a:off x="528486" y="2530172"/>
            <a:ext cx="1403475" cy="532208"/>
          </a:xfrm>
          <a:prstGeom prst="rect">
            <a:avLst/>
          </a:prstGeom>
          <a:noFill/>
          <a:ln w="28575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984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QA</a:t>
            </a: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B82E46EF-6A67-3ED5-64C6-835B7A7A11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056A934B-475D-844A-B388-E39E60DAE78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4345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A (Из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1">
            <a:extLst>
              <a:ext uri="{FF2B5EF4-FFF2-40B4-BE49-F238E27FC236}">
                <a16:creationId xmlns:a16="http://schemas.microsoft.com/office/drawing/2014/main" id="{789D2CD8-D9B2-F7FE-8614-3C58CF200417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0F85A945-953D-C007-88DE-BB3319E0CA9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00964" y="3435748"/>
            <a:ext cx="11731806" cy="15679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968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Давайте обсудим материал воркшопа.</a:t>
            </a:r>
            <a:br>
              <a:rPr lang="ru-RU"/>
            </a:br>
            <a:r>
              <a:rPr lang="ru-RU"/>
              <a:t>Вопросы, предложения</a:t>
            </a:r>
            <a:r>
              <a:rPr lang="en-US"/>
              <a:t>?</a:t>
            </a:r>
            <a:endParaRPr lang="ru-RU"/>
          </a:p>
        </p:txBody>
      </p:sp>
      <p:sp>
        <p:nvSpPr>
          <p:cNvPr id="4" name="Прямоугольник 14">
            <a:extLst>
              <a:ext uri="{FF2B5EF4-FFF2-40B4-BE49-F238E27FC236}">
                <a16:creationId xmlns:a16="http://schemas.microsoft.com/office/drawing/2014/main" id="{9BEA81DA-97C2-1906-5EE2-0C4F214FE1BD}"/>
              </a:ext>
            </a:extLst>
          </p:cNvPr>
          <p:cNvSpPr/>
          <p:nvPr/>
        </p:nvSpPr>
        <p:spPr>
          <a:xfrm>
            <a:off x="528486" y="2530172"/>
            <a:ext cx="1403475" cy="532208"/>
          </a:xfrm>
          <a:prstGeom prst="rect">
            <a:avLst/>
          </a:prstGeom>
          <a:noFill/>
          <a:ln w="28575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984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QA</a:t>
            </a: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9404B37B-5FE8-A9FF-0594-F422290523F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45E16418-4027-1F4F-83F2-61814F3A7E6B}" type="slidenum">
              <a:t>‹#›</a:t>
            </a:fld>
            <a:endParaRPr lang="ru-RU"/>
          </a:p>
        </p:txBody>
      </p:sp>
      <p:sp>
        <p:nvSpPr>
          <p:cNvPr id="6" name="Прямоугольник 6">
            <a:extLst>
              <a:ext uri="{FF2B5EF4-FFF2-40B4-BE49-F238E27FC236}">
                <a16:creationId xmlns:a16="http://schemas.microsoft.com/office/drawing/2014/main" id="{9B030344-8287-164B-C00E-2EBC65539BF2}"/>
              </a:ext>
            </a:extLst>
          </p:cNvPr>
          <p:cNvSpPr/>
          <p:nvPr/>
        </p:nvSpPr>
        <p:spPr>
          <a:xfrm>
            <a:off x="16873670" y="9546"/>
            <a:ext cx="1212366" cy="88196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23" b="0" i="0" u="none" strike="noStrike" kern="1200" cap="none" spc="0" baseline="0">
                <a:solidFill>
                  <a:srgbClr val="131519"/>
                </a:solidFill>
                <a:uFillTx/>
                <a:latin typeface="Arial"/>
              </a:rPr>
              <a:t>255 255 255</a:t>
            </a:r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7" name="Прямоугольник 7">
            <a:extLst>
              <a:ext uri="{FF2B5EF4-FFF2-40B4-BE49-F238E27FC236}">
                <a16:creationId xmlns:a16="http://schemas.microsoft.com/office/drawing/2014/main" id="{253B0669-92DD-1BA5-11F5-09B2D866FFD9}"/>
              </a:ext>
            </a:extLst>
          </p:cNvPr>
          <p:cNvSpPr/>
          <p:nvPr/>
        </p:nvSpPr>
        <p:spPr>
          <a:xfrm>
            <a:off x="16873670" y="1281668"/>
            <a:ext cx="1212366" cy="881966"/>
          </a:xfrm>
          <a:prstGeom prst="rect">
            <a:avLst/>
          </a:prstGeom>
          <a:solidFill>
            <a:srgbClr val="131519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23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19 21 25</a:t>
            </a:r>
            <a:endParaRPr lang="ru-RU" sz="1323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Прямоугольник 8">
            <a:extLst>
              <a:ext uri="{FF2B5EF4-FFF2-40B4-BE49-F238E27FC236}">
                <a16:creationId xmlns:a16="http://schemas.microsoft.com/office/drawing/2014/main" id="{C3528187-9E4B-E749-041A-D032227A9B2C}"/>
              </a:ext>
            </a:extLst>
          </p:cNvPr>
          <p:cNvSpPr/>
          <p:nvPr/>
        </p:nvSpPr>
        <p:spPr>
          <a:xfrm>
            <a:off x="16873670" y="2553791"/>
            <a:ext cx="1212366" cy="881966"/>
          </a:xfrm>
          <a:prstGeom prst="rect">
            <a:avLst/>
          </a:prstGeom>
          <a:solidFill>
            <a:srgbClr val="F6F5F4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23" b="0" i="0" u="none" strike="noStrike" kern="1200" cap="none" spc="0" baseline="0">
                <a:solidFill>
                  <a:srgbClr val="131519"/>
                </a:solidFill>
                <a:uFillTx/>
                <a:latin typeface="Arial"/>
              </a:rPr>
              <a:t>246 245 244</a:t>
            </a:r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9" name="Прямоугольник 9">
            <a:extLst>
              <a:ext uri="{FF2B5EF4-FFF2-40B4-BE49-F238E27FC236}">
                <a16:creationId xmlns:a16="http://schemas.microsoft.com/office/drawing/2014/main" id="{9703F449-83BF-A488-521A-A80288D51998}"/>
              </a:ext>
            </a:extLst>
          </p:cNvPr>
          <p:cNvSpPr/>
          <p:nvPr/>
        </p:nvSpPr>
        <p:spPr>
          <a:xfrm>
            <a:off x="16873670" y="3825913"/>
            <a:ext cx="1212366" cy="881966"/>
          </a:xfrm>
          <a:prstGeom prst="rect">
            <a:avLst/>
          </a:prstGeom>
          <a:solidFill>
            <a:srgbClr val="F5913A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23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245 145 58</a:t>
            </a:r>
            <a:endParaRPr lang="ru-RU" sz="1323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" name="Прямоугольник 10">
            <a:extLst>
              <a:ext uri="{FF2B5EF4-FFF2-40B4-BE49-F238E27FC236}">
                <a16:creationId xmlns:a16="http://schemas.microsoft.com/office/drawing/2014/main" id="{1D3B1039-ED12-2197-54E9-760E9EF14E6C}"/>
              </a:ext>
            </a:extLst>
          </p:cNvPr>
          <p:cNvSpPr/>
          <p:nvPr/>
        </p:nvSpPr>
        <p:spPr>
          <a:xfrm>
            <a:off x="16873670" y="5091882"/>
            <a:ext cx="1212366" cy="881966"/>
          </a:xfrm>
          <a:prstGeom prst="rect">
            <a:avLst/>
          </a:prstGeom>
          <a:solidFill>
            <a:srgbClr val="C14848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23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193 72 72</a:t>
            </a:r>
            <a:endParaRPr lang="ru-RU" sz="1323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Прямоугольник 13">
            <a:extLst>
              <a:ext uri="{FF2B5EF4-FFF2-40B4-BE49-F238E27FC236}">
                <a16:creationId xmlns:a16="http://schemas.microsoft.com/office/drawing/2014/main" id="{603DB5B0-02F6-196C-8105-1E37D88F0B37}"/>
              </a:ext>
            </a:extLst>
          </p:cNvPr>
          <p:cNvSpPr/>
          <p:nvPr/>
        </p:nvSpPr>
        <p:spPr>
          <a:xfrm>
            <a:off x="16873670" y="6370149"/>
            <a:ext cx="1212366" cy="881966"/>
          </a:xfrm>
          <a:prstGeom prst="rect">
            <a:avLst/>
          </a:prstGeom>
          <a:solidFill>
            <a:srgbClr val="1AA5E7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23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26 165 231</a:t>
            </a:r>
            <a:endParaRPr lang="ru-RU" sz="1323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" name="Прямоугольник 15">
            <a:extLst>
              <a:ext uri="{FF2B5EF4-FFF2-40B4-BE49-F238E27FC236}">
                <a16:creationId xmlns:a16="http://schemas.microsoft.com/office/drawing/2014/main" id="{879DE6B2-024B-30C5-F19C-173EEA35B611}"/>
              </a:ext>
            </a:extLst>
          </p:cNvPr>
          <p:cNvSpPr/>
          <p:nvPr/>
        </p:nvSpPr>
        <p:spPr>
          <a:xfrm>
            <a:off x="18802642" y="9546"/>
            <a:ext cx="1212366" cy="881966"/>
          </a:xfrm>
          <a:prstGeom prst="rect">
            <a:avLst/>
          </a:prstGeom>
          <a:solidFill>
            <a:srgbClr val="ECECEC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23" b="0" i="0" u="none" strike="noStrike" kern="1200" cap="none" spc="0" baseline="0">
                <a:solidFill>
                  <a:srgbClr val="131519"/>
                </a:solidFill>
                <a:uFillTx/>
                <a:latin typeface="Arial"/>
              </a:rPr>
              <a:t>236 236 236</a:t>
            </a:r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13" name="Прямоугольник 16">
            <a:extLst>
              <a:ext uri="{FF2B5EF4-FFF2-40B4-BE49-F238E27FC236}">
                <a16:creationId xmlns:a16="http://schemas.microsoft.com/office/drawing/2014/main" id="{FD5A4DDD-BBE7-8145-43A0-F1B1CA1401EB}"/>
              </a:ext>
            </a:extLst>
          </p:cNvPr>
          <p:cNvSpPr/>
          <p:nvPr/>
        </p:nvSpPr>
        <p:spPr>
          <a:xfrm>
            <a:off x="18802642" y="1281668"/>
            <a:ext cx="1212366" cy="88196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14" name="Прямоугольник 17">
            <a:extLst>
              <a:ext uri="{FF2B5EF4-FFF2-40B4-BE49-F238E27FC236}">
                <a16:creationId xmlns:a16="http://schemas.microsoft.com/office/drawing/2014/main" id="{0A35E4EC-311E-086E-80F2-6B3D8B1967C5}"/>
              </a:ext>
            </a:extLst>
          </p:cNvPr>
          <p:cNvSpPr/>
          <p:nvPr/>
        </p:nvSpPr>
        <p:spPr>
          <a:xfrm>
            <a:off x="18802642" y="2553791"/>
            <a:ext cx="1212366" cy="88196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42170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FBE98C-C62C-A346-C851-FC219E5C7B37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200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C8276-3D10-39D3-584E-13F5561FC0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200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9FF4E-52F7-82CA-EC2D-83FF998E449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119289-F371-F24B-B3E8-7EACB35A32E0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9893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лый 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3">
            <a:extLst>
              <a:ext uri="{FF2B5EF4-FFF2-40B4-BE49-F238E27FC236}">
                <a16:creationId xmlns:a16="http://schemas.microsoft.com/office/drawing/2014/main" id="{517CF673-4890-461B-D112-DC8E6ED7F50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3" name="Текст 9">
            <a:extLst>
              <a:ext uri="{FF2B5EF4-FFF2-40B4-BE49-F238E27FC236}">
                <a16:creationId xmlns:a16="http://schemas.microsoft.com/office/drawing/2014/main" id="{737E77F5-0DC3-E14E-69FE-12C3BF1DBC4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3A920B-F1E6-48F5-20D1-F818714F02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A00CAEE-0D32-DB46-818C-EC30EB02AE40}" type="slidenum">
              <a:t>‹#›</a:t>
            </a:fld>
            <a:endParaRPr lang="ru-RU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0DF482F4-2748-3CB9-5AEC-6862A8E66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14463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ыдача практи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7">
            <a:extLst>
              <a:ext uri="{FF2B5EF4-FFF2-40B4-BE49-F238E27FC236}">
                <a16:creationId xmlns:a16="http://schemas.microsoft.com/office/drawing/2014/main" id="{8F032D3D-EFA2-D5E8-1445-EF4E4B145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3">
            <a:extLst>
              <a:ext uri="{FF2B5EF4-FFF2-40B4-BE49-F238E27FC236}">
                <a16:creationId xmlns:a16="http://schemas.microsoft.com/office/drawing/2014/main" id="{A4E39EA3-E7A2-1274-F848-FAFAE0A7954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C4ABB90A-22DD-E3A4-799C-B0F7F79F258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1FDB25E7-9A63-C3DB-5FB9-2C7C40EA348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30F474-6FA7-784B-9834-8C07B6DAD399}" type="slidenum">
              <a:t>‹#›</a:t>
            </a:fld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D6C50CA-6475-4E72-A3A3-736527F36247}"/>
              </a:ext>
            </a:extLst>
          </p:cNvPr>
          <p:cNvSpPr/>
          <p:nvPr/>
        </p:nvSpPr>
        <p:spPr>
          <a:xfrm>
            <a:off x="481687" y="1805921"/>
            <a:ext cx="8796875" cy="5403765"/>
          </a:xfrm>
          <a:custGeom>
            <a:avLst>
              <a:gd name="f0" fmla="val 121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CECEC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707CC-623A-76C3-FEAF-948F565F01E7}"/>
              </a:ext>
            </a:extLst>
          </p:cNvPr>
          <p:cNvSpPr txBox="1"/>
          <p:nvPr/>
        </p:nvSpPr>
        <p:spPr>
          <a:xfrm>
            <a:off x="829360" y="1935464"/>
            <a:ext cx="7985116" cy="40598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764" b="1" i="0" u="none" strike="noStrike" kern="1200" cap="none" spc="0" baseline="0">
                <a:solidFill>
                  <a:srgbClr val="151515"/>
                </a:solidFill>
                <a:uFillTx/>
                <a:latin typeface="Arial"/>
              </a:rPr>
              <a:t>Задачи (что делаем):</a:t>
            </a: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1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1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1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1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764" b="1" i="0" u="none" strike="noStrike" kern="1200" cap="none" spc="0" baseline="0">
                <a:solidFill>
                  <a:srgbClr val="151515"/>
                </a:solidFill>
                <a:uFillTx/>
                <a:latin typeface="Arial"/>
              </a:rPr>
              <a:t>Зачем делаем</a:t>
            </a:r>
            <a:r>
              <a:rPr lang="en-US" sz="1764" b="1" i="0" u="none" strike="noStrike" kern="1200" cap="none" spc="0" baseline="0">
                <a:solidFill>
                  <a:srgbClr val="151515"/>
                </a:solidFill>
                <a:uFillTx/>
                <a:latin typeface="Arial"/>
              </a:rPr>
              <a:t>?</a:t>
            </a:r>
            <a:endParaRPr lang="ru-RU" sz="1764" b="1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1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1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1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764" b="1" i="0" u="none" strike="noStrike" kern="1200" cap="none" spc="0" baseline="0">
                <a:solidFill>
                  <a:srgbClr val="151515"/>
                </a:solidFill>
                <a:uFillTx/>
                <a:latin typeface="Arial"/>
              </a:rPr>
              <a:t>Цель:</a:t>
            </a: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0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0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0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764" b="1" i="0" u="none" strike="noStrike" kern="1200" cap="none" spc="0" baseline="0">
                <a:solidFill>
                  <a:srgbClr val="151515"/>
                </a:solidFill>
                <a:uFillTx/>
                <a:latin typeface="Arial"/>
              </a:rPr>
              <a:t>План практики: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EDD74901-8D85-2165-CDE0-E352753B7B8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52732" y="2332195"/>
            <a:ext cx="5856649" cy="10001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0"/>
              </a:spcBef>
              <a:spcAft>
                <a:spcPts val="66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2-3 задачи 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F60BEE34-F539-04F8-E38A-0780BA78592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42235" y="3762472"/>
            <a:ext cx="5867156" cy="6048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0"/>
              </a:spcBef>
              <a:spcAft>
                <a:spcPts val="66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зачем делаем и это поможет командам в проекте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8E841FA5-EC48-4014-B0AE-DF7BC5EBEC0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20235" y="4828928"/>
            <a:ext cx="5867156" cy="6048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0"/>
              </a:spcBef>
              <a:spcAft>
                <a:spcPts val="66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Какую цель преследуем</a:t>
            </a:r>
            <a:r>
              <a:rPr lang="en-US"/>
              <a:t>?</a:t>
            </a:r>
            <a:endParaRPr lang="ru-RU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2186F396-64C4-28B0-10DF-FAF579ECC23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21231" y="5919944"/>
            <a:ext cx="5867156" cy="1050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0"/>
              </a:spcBef>
              <a:spcAft>
                <a:spcPts val="66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1 мин – делаем то-то</a:t>
            </a:r>
            <a:br>
              <a:rPr lang="ru-RU"/>
            </a:br>
            <a:r>
              <a:rPr lang="ru-RU"/>
              <a:t>10 мин – делаем то-то</a:t>
            </a:r>
            <a:br>
              <a:rPr lang="ru-RU"/>
            </a:br>
            <a:r>
              <a:rPr lang="ru-RU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348331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лючевая мыс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4D170107-6A66-AF1F-B83A-EB47A4E953A6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Прямоугольник 5">
            <a:extLst>
              <a:ext uri="{FF2B5EF4-FFF2-40B4-BE49-F238E27FC236}">
                <a16:creationId xmlns:a16="http://schemas.microsoft.com/office/drawing/2014/main" id="{9C10EDAF-BC48-5642-7F72-5509D0860746}"/>
              </a:ext>
            </a:extLst>
          </p:cNvPr>
          <p:cNvSpPr/>
          <p:nvPr/>
        </p:nvSpPr>
        <p:spPr>
          <a:xfrm>
            <a:off x="-2504276" y="-1131131"/>
            <a:ext cx="17888343" cy="10061929"/>
          </a:xfrm>
          <a:prstGeom prst="rect">
            <a:avLst/>
          </a:prstGeom>
          <a:blipFill>
            <a:blip r:embed="rId2">
              <a:alphaModFix amt="21000"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Прямоугольник: скругленные углы 4">
            <a:extLst>
              <a:ext uri="{FF2B5EF4-FFF2-40B4-BE49-F238E27FC236}">
                <a16:creationId xmlns:a16="http://schemas.microsoft.com/office/drawing/2014/main" id="{7D917558-9423-7BBB-4049-AE4DBD65A950}"/>
              </a:ext>
            </a:extLst>
          </p:cNvPr>
          <p:cNvSpPr/>
          <p:nvPr/>
        </p:nvSpPr>
        <p:spPr>
          <a:xfrm>
            <a:off x="3179963" y="2241651"/>
            <a:ext cx="7127473" cy="298885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6F5F4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646" b="1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AC32A932-32F2-5239-3F8F-5E33A870693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6FECBEA5-EA5F-7B4D-8105-81DC6323A141}" type="slidenum">
              <a:t>‹#›</a:t>
            </a:fld>
            <a:endParaRPr lang="ru-RU"/>
          </a:p>
        </p:txBody>
      </p:sp>
      <p:sp>
        <p:nvSpPr>
          <p:cNvPr id="6" name="Текст 8">
            <a:extLst>
              <a:ext uri="{FF2B5EF4-FFF2-40B4-BE49-F238E27FC236}">
                <a16:creationId xmlns:a16="http://schemas.microsoft.com/office/drawing/2014/main" id="{2ACFF62C-8CB1-425B-F013-9C23300A95E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427747" y="2808268"/>
            <a:ext cx="6631896" cy="17856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264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СЮДА КЛЮЧЕВУЮ ИДЕЮ</a:t>
            </a:r>
            <a:r>
              <a:rPr lang="en-US"/>
              <a:t>/</a:t>
            </a:r>
            <a:r>
              <a:rPr lang="ru-RU"/>
              <a:t>МЫСЛЬ</a:t>
            </a:r>
            <a:r>
              <a:rPr lang="en-US"/>
              <a:t>/</a:t>
            </a:r>
            <a:r>
              <a:rPr lang="ru-RU"/>
              <a:t>ТЕЗИС</a:t>
            </a:r>
          </a:p>
        </p:txBody>
      </p:sp>
    </p:spTree>
    <p:extLst>
      <p:ext uri="{BB962C8B-B14F-4D97-AF65-F5344CB8AC3E}">
        <p14:creationId xmlns:p14="http://schemas.microsoft.com/office/powerpoint/2010/main" val="408476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ля ключевых ид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57682BC4-12F7-CC8A-25ED-7FAD97363732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83D997A-C147-80AC-7A43-E0B7C0779E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A29AB363-B6D7-8E4A-895C-5F57AAF36ED9}" type="slidenum">
              <a:t>‹#›</a:t>
            </a:fld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66DBDD-2599-4690-7F2B-813B6FB57D7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40B58C34-BE04-15DD-0386-00128EA75D9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56257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ля ключевых идей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BAEDB4A0-3334-9BF5-D60C-CD5DEE494F6C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F6E3BA2-99B3-EA0B-8B39-8FC1944A048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B6D7CB34-0463-C045-B1F5-1BB7E3B36FB7}" type="slidenum">
              <a:t>‹#›</a:t>
            </a:fld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DFA90F-DCA5-3340-3792-5A4041AD127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F3E1F021-A84E-C496-A1D4-ED68195EAA2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pic>
        <p:nvPicPr>
          <p:cNvPr id="6" name="Рисунок 7">
            <a:extLst>
              <a:ext uri="{FF2B5EF4-FFF2-40B4-BE49-F238E27FC236}">
                <a16:creationId xmlns:a16="http://schemas.microsoft.com/office/drawing/2014/main" id="{EEB4458C-F98F-E20D-C7CD-8B5CB1D4E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703724">
            <a:off x="8918874" y="4207428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59797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4EFAF820-15EC-EEBD-1BB8-3BA85ED24C0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323" b="0" i="0" u="none" strike="noStrike" kern="1200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fld id="{3113F666-E27D-FD47-84DF-AB199599103D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5">
            <a:extLst>
              <a:ext uri="{FF2B5EF4-FFF2-40B4-BE49-F238E27FC236}">
                <a16:creationId xmlns:a16="http://schemas.microsoft.com/office/drawing/2014/main" id="{AACAF306-3802-2EC7-6434-D9C05E4E73E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12997" y="3893021"/>
            <a:ext cx="3643563" cy="36933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251981" lvl="0" indent="-251981" defTabSz="1007933">
              <a:spcBef>
                <a:spcPts val="1105"/>
              </a:spcBef>
              <a:buNone/>
            </a:pPr>
            <a:r>
              <a:rPr lang="ru-RU" sz="2000">
                <a:solidFill>
                  <a:srgbClr val="FFFFFF"/>
                </a:solidFill>
                <a:latin typeface="Arial"/>
              </a:rPr>
              <a:t>Кондаков Роман Валерьевич</a:t>
            </a:r>
            <a:endParaRPr lang="ru-RU" sz="1984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B5323941-9ED9-5906-A38B-A9F8E97A96B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12997" y="1982391"/>
            <a:ext cx="8348764" cy="15629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lvl="0" indent="0" defTabSz="1007933">
              <a:spcBef>
                <a:spcPts val="1105"/>
              </a:spcBef>
              <a:buNone/>
            </a:pPr>
            <a:r>
              <a:rPr lang="ru-RU" sz="4800" b="1" dirty="0">
                <a:solidFill>
                  <a:srgbClr val="FFFFFF"/>
                </a:solidFill>
                <a:latin typeface="Arial"/>
              </a:rPr>
              <a:t>СЕТИ 2</a:t>
            </a:r>
          </a:p>
          <a:p>
            <a:pPr marL="0" lvl="0" indent="0" defTabSz="1007933">
              <a:spcBef>
                <a:spcPts val="1105"/>
              </a:spcBef>
              <a:buNone/>
            </a:pPr>
            <a:r>
              <a:rPr lang="ru-RU" sz="4800" b="1" dirty="0">
                <a:solidFill>
                  <a:srgbClr val="FFFFFF"/>
                </a:solidFill>
                <a:latin typeface="Arial"/>
              </a:rPr>
              <a:t>TCP/IP</a:t>
            </a:r>
          </a:p>
        </p:txBody>
      </p:sp>
      <p:sp>
        <p:nvSpPr>
          <p:cNvPr id="4" name="Текст 6">
            <a:extLst>
              <a:ext uri="{FF2B5EF4-FFF2-40B4-BE49-F238E27FC236}">
                <a16:creationId xmlns:a16="http://schemas.microsoft.com/office/drawing/2014/main" id="{BD7FC020-2205-1008-A231-BFC51FCC004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95" y="736366"/>
            <a:ext cx="2152744" cy="391984"/>
          </a:xfrm>
          <a:prstGeom prst="rect">
            <a:avLst/>
          </a:prstGeom>
          <a:solidFill>
            <a:srgbClr val="F6F5F4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251981" lvl="0" indent="-251981" algn="ctr" defTabSz="1007933">
              <a:spcBef>
                <a:spcPts val="1105"/>
              </a:spcBef>
              <a:buNone/>
            </a:pPr>
            <a:r>
              <a:rPr lang="ru-RU" sz="1544">
                <a:solidFill>
                  <a:srgbClr val="131519"/>
                </a:solidFill>
                <a:latin typeface="Arial"/>
              </a:rPr>
              <a:t>13.04.2024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FD6F-99F3-38FD-B030-F490E48F092A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884718"/>
            <a:ext cx="12095161" cy="12620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43">
              <a:spcBef>
                <a:spcPts val="0"/>
              </a:spcBef>
            </a:pPr>
            <a:r>
              <a:rPr lang="ru-RU" sz="4800" b="1">
                <a:solidFill>
                  <a:srgbClr val="131519"/>
                </a:solidFill>
                <a:latin typeface="Arial"/>
              </a:rPr>
              <a:t>Адреса</a:t>
            </a:r>
            <a:endParaRPr lang="ru-RU" sz="4850" b="1">
              <a:solidFill>
                <a:srgbClr val="131519"/>
              </a:solidFill>
              <a:latin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C8229-79A9-0893-1677-A07B332FC45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2303" y="2547911"/>
            <a:ext cx="8560905" cy="43846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3200">
                <a:solidFill>
                  <a:srgbClr val="131519"/>
                </a:solidFill>
                <a:latin typeface="Arial"/>
              </a:rPr>
              <a:t>IP 10.1.1.10, netmask: 255.255.255.0 (/24):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3200">
                <a:solidFill>
                  <a:srgbClr val="131519"/>
                </a:solidFill>
                <a:latin typeface="Arial" pitchFamily="18"/>
              </a:rPr>
              <a:t>Все: 0.0.0.0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3200">
                <a:solidFill>
                  <a:srgbClr val="131519"/>
                </a:solidFill>
                <a:latin typeface="Arial" pitchFamily="18"/>
              </a:rPr>
              <a:t>Все из этой сети: 10.1.1.255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3200">
                <a:solidFill>
                  <a:srgbClr val="131519"/>
                </a:solidFill>
                <a:latin typeface="Arial"/>
              </a:rPr>
              <a:t>MAC: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3200">
                <a:solidFill>
                  <a:srgbClr val="131519"/>
                </a:solidFill>
                <a:latin typeface="Arial" pitchFamily="18"/>
              </a:rPr>
              <a:t>Все: ff:ff:ff:ff:ff:ff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D81C67A-6CF1-7894-61A1-B18855CEF9DA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F4C6AAD-8251-9F49-96A1-F025E4AEA5B6}" type="slidenum">
              <a:t>10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B8ED8746-E8C0-C066-B0F9-B2CA3F8E7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1" y="0"/>
            <a:ext cx="3195846" cy="7581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1E93-CB38-28D0-5287-95B63D4CD539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890991"/>
            <a:ext cx="12095161" cy="9545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43">
              <a:spcBef>
                <a:spcPts val="0"/>
              </a:spcBef>
            </a:pPr>
            <a:r>
              <a:rPr lang="ru-RU" sz="4800" b="1">
                <a:solidFill>
                  <a:srgbClr val="131519"/>
                </a:solidFill>
                <a:latin typeface="Arial"/>
              </a:rPr>
              <a:t>Межсетевая передача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6F5B8-5BCE-B857-953A-385A193C124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2303" y="2070101"/>
            <a:ext cx="9780102" cy="54895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2000">
                <a:solidFill>
                  <a:srgbClr val="131519"/>
                </a:solidFill>
                <a:latin typeface="Arial"/>
              </a:rPr>
              <a:t>IP + netmask: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000">
                <a:solidFill>
                  <a:srgbClr val="131519"/>
                </a:solidFill>
                <a:latin typeface="Arial"/>
              </a:rPr>
              <a:t>Локальная передача или межсетевая?</a:t>
            </a:r>
          </a:p>
          <a:p>
            <a:pPr marL="1259933" lvl="2" indent="-251990" defTabSz="1007943" hangingPunct="0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Совпадает ли сеть цели с нашей сетью?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2000">
                <a:solidFill>
                  <a:srgbClr val="131519"/>
                </a:solidFill>
                <a:latin typeface="Arial"/>
              </a:rPr>
              <a:t>Таблица маршрутизации, типичные команды: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000">
                <a:solidFill>
                  <a:srgbClr val="131519"/>
                </a:solidFill>
                <a:latin typeface="Arial"/>
              </a:rPr>
              <a:t>netstat -rn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000">
                <a:solidFill>
                  <a:srgbClr val="131519"/>
                </a:solidFill>
                <a:latin typeface="Arial"/>
              </a:rPr>
              <a:t>ip route add …</a:t>
            </a:r>
          </a:p>
          <a:p>
            <a:pPr marL="251990" lvl="0" indent="-251990" defTabSz="1007943">
              <a:spcBef>
                <a:spcPts val="1100"/>
              </a:spcBef>
              <a:buSzPct val="100000"/>
              <a:buFont typeface="Arial" pitchFamily="34"/>
            </a:pPr>
            <a:r>
              <a:rPr lang="ru-RU" sz="2000">
                <a:solidFill>
                  <a:srgbClr val="131519"/>
                </a:solidFill>
                <a:latin typeface="Arial"/>
              </a:rPr>
              <a:t>Destination Gateway Genmask Flags MSS Window irtt Iface</a:t>
            </a:r>
          </a:p>
          <a:p>
            <a:pPr marL="251990" lvl="0" indent="-251990" defTabSz="1007943">
              <a:spcBef>
                <a:spcPts val="1100"/>
              </a:spcBef>
              <a:buSzPct val="100000"/>
              <a:buFont typeface="Arial" pitchFamily="34"/>
            </a:pPr>
            <a:r>
              <a:rPr lang="ru-RU" sz="2000">
                <a:solidFill>
                  <a:srgbClr val="131519"/>
                </a:solidFill>
                <a:latin typeface="Arial"/>
              </a:rPr>
              <a:t>0.0.0.0         192.168.0.1     0.0.0.0         UG        0 0          0 wlan1</a:t>
            </a:r>
          </a:p>
          <a:p>
            <a:pPr marL="251990" lvl="0" indent="-251990" defTabSz="1007943">
              <a:spcBef>
                <a:spcPts val="1100"/>
              </a:spcBef>
              <a:buSzPct val="100000"/>
              <a:buFont typeface="Arial" pitchFamily="34"/>
            </a:pPr>
            <a:r>
              <a:rPr lang="ru-RU" sz="2000">
                <a:solidFill>
                  <a:srgbClr val="131519"/>
                </a:solidFill>
                <a:latin typeface="Arial"/>
              </a:rPr>
              <a:t>192.168.0.0     0.0.0.0         255.255.255.0   U         0 0          0 wlan1</a:t>
            </a:r>
          </a:p>
          <a:p>
            <a:pPr marL="251990" lvl="0" indent="-251990" defTabSz="1007943">
              <a:spcBef>
                <a:spcPts val="1100"/>
              </a:spcBef>
              <a:buSzPct val="100000"/>
              <a:buFont typeface="Arial" pitchFamily="34"/>
            </a:pPr>
            <a:r>
              <a:rPr lang="ru-RU" sz="2000">
                <a:solidFill>
                  <a:srgbClr val="131519"/>
                </a:solidFill>
                <a:latin typeface="Arial"/>
              </a:rPr>
              <a:t>Найти маршрут (чем строже маска, тем лучше + приоритет)</a:t>
            </a:r>
          </a:p>
          <a:p>
            <a:pPr marL="251990" lvl="0" indent="-251990" defTabSz="1007943">
              <a:spcBef>
                <a:spcPts val="1100"/>
              </a:spcBef>
              <a:buSzPct val="100000"/>
              <a:buFont typeface="Arial" pitchFamily="34"/>
            </a:pPr>
            <a:r>
              <a:rPr lang="ru-RU" sz="2000">
                <a:solidFill>
                  <a:srgbClr val="131519"/>
                </a:solidFill>
                <a:latin typeface="Arial"/>
              </a:rPr>
              <a:t>Послать через локальную сеть пакет маршрутизатору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40C9E96-9E3E-8D41-82E0-F523B4ED71CF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CB61CC8-DF95-8E4B-8BA5-F3237AB833D1}" type="slidenum">
              <a:t>11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93566B9-16AF-0BC7-2972-35428D1A1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1" y="0"/>
            <a:ext cx="3195846" cy="7581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>
            <a:extLst>
              <a:ext uri="{FF2B5EF4-FFF2-40B4-BE49-F238E27FC236}">
                <a16:creationId xmlns:a16="http://schemas.microsoft.com/office/drawing/2014/main" id="{E2E9FC34-B978-F5E0-52BB-FACBF35A08AC}"/>
              </a:ext>
            </a:extLst>
          </p:cNvPr>
          <p:cNvGrpSpPr/>
          <p:nvPr/>
        </p:nvGrpSpPr>
        <p:grpSpPr>
          <a:xfrm>
            <a:off x="2082838" y="1952317"/>
            <a:ext cx="9274091" cy="5382752"/>
            <a:chOff x="2082838" y="1952317"/>
            <a:chExt cx="9274091" cy="5382752"/>
          </a:xfrm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FF817FC8-3A86-54B9-AE24-F6A266ACAF6F}"/>
                </a:ext>
              </a:extLst>
            </p:cNvPr>
            <p:cNvSpPr/>
            <p:nvPr/>
          </p:nvSpPr>
          <p:spPr>
            <a:xfrm>
              <a:off x="2082838" y="1952317"/>
              <a:ext cx="1268254" cy="2392335"/>
            </a:xfrm>
            <a:custGeom>
              <a:avLst>
                <a:gd name="f8" fmla="val 54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5400"/>
                <a:gd name="f9" fmla="+- 0 0 0"/>
                <a:gd name="f10" fmla="abs f4"/>
                <a:gd name="f11" fmla="abs f5"/>
                <a:gd name="f12" fmla="abs f6"/>
                <a:gd name="f13" fmla="val f8"/>
                <a:gd name="f14" fmla="*/ f9 f1 1"/>
                <a:gd name="f15" fmla="?: f10 f4 1"/>
                <a:gd name="f16" fmla="?: f11 f5 1"/>
                <a:gd name="f17" fmla="?: f12 f6 1"/>
                <a:gd name="f18" fmla="+- f7 f13 0"/>
                <a:gd name="f19" fmla="*/ f14 1 f3"/>
                <a:gd name="f20" fmla="*/ f15 1 21600"/>
                <a:gd name="f21" fmla="*/ f16 1 21600"/>
                <a:gd name="f22" fmla="*/ 21600 f15 1"/>
                <a:gd name="f23" fmla="*/ 21600 f16 1"/>
                <a:gd name="f24" fmla="+- f19 0 f2"/>
                <a:gd name="f25" fmla="min f21 f20"/>
                <a:gd name="f26" fmla="*/ f22 1 f17"/>
                <a:gd name="f27" fmla="*/ f23 1 f17"/>
                <a:gd name="f28" fmla="val f26"/>
                <a:gd name="f29" fmla="val f27"/>
                <a:gd name="f30" fmla="*/ f7 f25 1"/>
                <a:gd name="f31" fmla="*/ f18 f25 1"/>
                <a:gd name="f32" fmla="+- f29 0 f13"/>
                <a:gd name="f33" fmla="+- f28 0 f13"/>
                <a:gd name="f34" fmla="+- f28 0 f18"/>
                <a:gd name="f35" fmla="+- f29 0 f18"/>
                <a:gd name="f36" fmla="*/ f29 f25 1"/>
                <a:gd name="f37" fmla="*/ f28 f25 1"/>
                <a:gd name="f38" fmla="*/ f34 1 2"/>
                <a:gd name="f39" fmla="*/ f35 1 2"/>
                <a:gd name="f40" fmla="*/ f33 f25 1"/>
                <a:gd name="f41" fmla="*/ f32 f25 1"/>
                <a:gd name="f42" fmla="+- f18 f38 0"/>
                <a:gd name="f43" fmla="+- f18 f39 0"/>
                <a:gd name="f44" fmla="*/ f38 f25 1"/>
                <a:gd name="f45" fmla="*/ f39 f25 1"/>
                <a:gd name="f46" fmla="*/ f42 f25 1"/>
                <a:gd name="f47" fmla="*/ f43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6" y="f30"/>
                </a:cxn>
                <a:cxn ang="f24">
                  <a:pos x="f44" y="f31"/>
                </a:cxn>
                <a:cxn ang="f24">
                  <a:pos x="f30" y="f47"/>
                </a:cxn>
                <a:cxn ang="f24">
                  <a:pos x="f44" y="f36"/>
                </a:cxn>
                <a:cxn ang="f24">
                  <a:pos x="f40" y="f47"/>
                </a:cxn>
                <a:cxn ang="f24">
                  <a:pos x="f37" y="f45"/>
                </a:cxn>
              </a:cxnLst>
              <a:rect l="f30" t="f31" r="f40" b="f36"/>
              <a:pathLst>
                <a:path>
                  <a:moveTo>
                    <a:pt x="f30" y="f36"/>
                  </a:moveTo>
                  <a:lnTo>
                    <a:pt x="f30" y="f31"/>
                  </a:lnTo>
                  <a:lnTo>
                    <a:pt x="f31" y="f30"/>
                  </a:lnTo>
                  <a:lnTo>
                    <a:pt x="f37" y="f30"/>
                  </a:lnTo>
                  <a:lnTo>
                    <a:pt x="f37" y="f41"/>
                  </a:lnTo>
                  <a:lnTo>
                    <a:pt x="f40" y="f36"/>
                  </a:lnTo>
                  <a:close/>
                </a:path>
                <a:path>
                  <a:moveTo>
                    <a:pt x="f30" y="f31"/>
                  </a:moveTo>
                  <a:lnTo>
                    <a:pt x="f31" y="f30"/>
                  </a:lnTo>
                  <a:lnTo>
                    <a:pt x="f37" y="f30"/>
                  </a:lnTo>
                  <a:lnTo>
                    <a:pt x="f40" y="f31"/>
                  </a:lnTo>
                  <a:close/>
                </a:path>
                <a:path>
                  <a:moveTo>
                    <a:pt x="f40" y="f36"/>
                  </a:moveTo>
                  <a:lnTo>
                    <a:pt x="f40" y="f31"/>
                  </a:lnTo>
                  <a:lnTo>
                    <a:pt x="f37" y="f30"/>
                  </a:lnTo>
                  <a:lnTo>
                    <a:pt x="f37" y="f41"/>
                  </a:lnTo>
                  <a:close/>
                </a:path>
              </a:pathLst>
            </a:custGeom>
            <a:solidFill>
              <a:srgbClr val="729FC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90004" tIns="44997" rIns="90004" bIns="44997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A</a:t>
              </a:r>
            </a:p>
          </p:txBody>
        </p:sp>
        <p:sp>
          <p:nvSpPr>
            <p:cNvPr id="4" name="Freeform 2">
              <a:extLst>
                <a:ext uri="{FF2B5EF4-FFF2-40B4-BE49-F238E27FC236}">
                  <a16:creationId xmlns:a16="http://schemas.microsoft.com/office/drawing/2014/main" id="{B6473A07-348E-8C41-54CB-7B6E264DADB2}"/>
                </a:ext>
              </a:extLst>
            </p:cNvPr>
            <p:cNvSpPr/>
            <p:nvPr/>
          </p:nvSpPr>
          <p:spPr>
            <a:xfrm>
              <a:off x="5253465" y="1952317"/>
              <a:ext cx="1268254" cy="2392335"/>
            </a:xfrm>
            <a:custGeom>
              <a:avLst>
                <a:gd name="f8" fmla="val 54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5400"/>
                <a:gd name="f9" fmla="+- 0 0 0"/>
                <a:gd name="f10" fmla="abs f4"/>
                <a:gd name="f11" fmla="abs f5"/>
                <a:gd name="f12" fmla="abs f6"/>
                <a:gd name="f13" fmla="val f8"/>
                <a:gd name="f14" fmla="*/ f9 f1 1"/>
                <a:gd name="f15" fmla="?: f10 f4 1"/>
                <a:gd name="f16" fmla="?: f11 f5 1"/>
                <a:gd name="f17" fmla="?: f12 f6 1"/>
                <a:gd name="f18" fmla="+- f7 f13 0"/>
                <a:gd name="f19" fmla="*/ f14 1 f3"/>
                <a:gd name="f20" fmla="*/ f15 1 21600"/>
                <a:gd name="f21" fmla="*/ f16 1 21600"/>
                <a:gd name="f22" fmla="*/ 21600 f15 1"/>
                <a:gd name="f23" fmla="*/ 21600 f16 1"/>
                <a:gd name="f24" fmla="+- f19 0 f2"/>
                <a:gd name="f25" fmla="min f21 f20"/>
                <a:gd name="f26" fmla="*/ f22 1 f17"/>
                <a:gd name="f27" fmla="*/ f23 1 f17"/>
                <a:gd name="f28" fmla="val f26"/>
                <a:gd name="f29" fmla="val f27"/>
                <a:gd name="f30" fmla="*/ f7 f25 1"/>
                <a:gd name="f31" fmla="*/ f18 f25 1"/>
                <a:gd name="f32" fmla="+- f29 0 f13"/>
                <a:gd name="f33" fmla="+- f28 0 f13"/>
                <a:gd name="f34" fmla="+- f28 0 f18"/>
                <a:gd name="f35" fmla="+- f29 0 f18"/>
                <a:gd name="f36" fmla="*/ f29 f25 1"/>
                <a:gd name="f37" fmla="*/ f28 f25 1"/>
                <a:gd name="f38" fmla="*/ f34 1 2"/>
                <a:gd name="f39" fmla="*/ f35 1 2"/>
                <a:gd name="f40" fmla="*/ f33 f25 1"/>
                <a:gd name="f41" fmla="*/ f32 f25 1"/>
                <a:gd name="f42" fmla="+- f18 f38 0"/>
                <a:gd name="f43" fmla="+- f18 f39 0"/>
                <a:gd name="f44" fmla="*/ f38 f25 1"/>
                <a:gd name="f45" fmla="*/ f39 f25 1"/>
                <a:gd name="f46" fmla="*/ f42 f25 1"/>
                <a:gd name="f47" fmla="*/ f43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6" y="f30"/>
                </a:cxn>
                <a:cxn ang="f24">
                  <a:pos x="f44" y="f31"/>
                </a:cxn>
                <a:cxn ang="f24">
                  <a:pos x="f30" y="f47"/>
                </a:cxn>
                <a:cxn ang="f24">
                  <a:pos x="f44" y="f36"/>
                </a:cxn>
                <a:cxn ang="f24">
                  <a:pos x="f40" y="f47"/>
                </a:cxn>
                <a:cxn ang="f24">
                  <a:pos x="f37" y="f45"/>
                </a:cxn>
              </a:cxnLst>
              <a:rect l="f30" t="f31" r="f40" b="f36"/>
              <a:pathLst>
                <a:path>
                  <a:moveTo>
                    <a:pt x="f30" y="f36"/>
                  </a:moveTo>
                  <a:lnTo>
                    <a:pt x="f30" y="f31"/>
                  </a:lnTo>
                  <a:lnTo>
                    <a:pt x="f31" y="f30"/>
                  </a:lnTo>
                  <a:lnTo>
                    <a:pt x="f37" y="f30"/>
                  </a:lnTo>
                  <a:lnTo>
                    <a:pt x="f37" y="f41"/>
                  </a:lnTo>
                  <a:lnTo>
                    <a:pt x="f40" y="f36"/>
                  </a:lnTo>
                  <a:close/>
                </a:path>
                <a:path>
                  <a:moveTo>
                    <a:pt x="f30" y="f31"/>
                  </a:moveTo>
                  <a:lnTo>
                    <a:pt x="f31" y="f30"/>
                  </a:lnTo>
                  <a:lnTo>
                    <a:pt x="f37" y="f30"/>
                  </a:lnTo>
                  <a:lnTo>
                    <a:pt x="f40" y="f31"/>
                  </a:lnTo>
                  <a:close/>
                </a:path>
                <a:path>
                  <a:moveTo>
                    <a:pt x="f40" y="f36"/>
                  </a:moveTo>
                  <a:lnTo>
                    <a:pt x="f40" y="f31"/>
                  </a:lnTo>
                  <a:lnTo>
                    <a:pt x="f37" y="f30"/>
                  </a:lnTo>
                  <a:lnTo>
                    <a:pt x="f37" y="f41"/>
                  </a:lnTo>
                  <a:close/>
                </a:path>
              </a:pathLst>
            </a:custGeom>
            <a:solidFill>
              <a:srgbClr val="729FC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90004" tIns="44997" rIns="90004" bIns="44997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B</a:t>
              </a:r>
            </a:p>
          </p:txBody>
        </p:sp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D5655029-3743-2F11-EA18-B08CCEE0E4D0}"/>
                </a:ext>
              </a:extLst>
            </p:cNvPr>
            <p:cNvSpPr/>
            <p:nvPr/>
          </p:nvSpPr>
          <p:spPr>
            <a:xfrm>
              <a:off x="5174205" y="4942734"/>
              <a:ext cx="1268254" cy="2392335"/>
            </a:xfrm>
            <a:custGeom>
              <a:avLst>
                <a:gd name="f8" fmla="val 54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5400"/>
                <a:gd name="f9" fmla="+- 0 0 0"/>
                <a:gd name="f10" fmla="abs f4"/>
                <a:gd name="f11" fmla="abs f5"/>
                <a:gd name="f12" fmla="abs f6"/>
                <a:gd name="f13" fmla="val f8"/>
                <a:gd name="f14" fmla="*/ f9 f1 1"/>
                <a:gd name="f15" fmla="?: f10 f4 1"/>
                <a:gd name="f16" fmla="?: f11 f5 1"/>
                <a:gd name="f17" fmla="?: f12 f6 1"/>
                <a:gd name="f18" fmla="+- f7 f13 0"/>
                <a:gd name="f19" fmla="*/ f14 1 f3"/>
                <a:gd name="f20" fmla="*/ f15 1 21600"/>
                <a:gd name="f21" fmla="*/ f16 1 21600"/>
                <a:gd name="f22" fmla="*/ 21600 f15 1"/>
                <a:gd name="f23" fmla="*/ 21600 f16 1"/>
                <a:gd name="f24" fmla="+- f19 0 f2"/>
                <a:gd name="f25" fmla="min f21 f20"/>
                <a:gd name="f26" fmla="*/ f22 1 f17"/>
                <a:gd name="f27" fmla="*/ f23 1 f17"/>
                <a:gd name="f28" fmla="val f26"/>
                <a:gd name="f29" fmla="val f27"/>
                <a:gd name="f30" fmla="*/ f7 f25 1"/>
                <a:gd name="f31" fmla="*/ f18 f25 1"/>
                <a:gd name="f32" fmla="+- f29 0 f13"/>
                <a:gd name="f33" fmla="+- f28 0 f13"/>
                <a:gd name="f34" fmla="+- f28 0 f18"/>
                <a:gd name="f35" fmla="+- f29 0 f18"/>
                <a:gd name="f36" fmla="*/ f29 f25 1"/>
                <a:gd name="f37" fmla="*/ f28 f25 1"/>
                <a:gd name="f38" fmla="*/ f34 1 2"/>
                <a:gd name="f39" fmla="*/ f35 1 2"/>
                <a:gd name="f40" fmla="*/ f33 f25 1"/>
                <a:gd name="f41" fmla="*/ f32 f25 1"/>
                <a:gd name="f42" fmla="+- f18 f38 0"/>
                <a:gd name="f43" fmla="+- f18 f39 0"/>
                <a:gd name="f44" fmla="*/ f38 f25 1"/>
                <a:gd name="f45" fmla="*/ f39 f25 1"/>
                <a:gd name="f46" fmla="*/ f42 f25 1"/>
                <a:gd name="f47" fmla="*/ f43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6" y="f30"/>
                </a:cxn>
                <a:cxn ang="f24">
                  <a:pos x="f44" y="f31"/>
                </a:cxn>
                <a:cxn ang="f24">
                  <a:pos x="f30" y="f47"/>
                </a:cxn>
                <a:cxn ang="f24">
                  <a:pos x="f44" y="f36"/>
                </a:cxn>
                <a:cxn ang="f24">
                  <a:pos x="f40" y="f47"/>
                </a:cxn>
                <a:cxn ang="f24">
                  <a:pos x="f37" y="f45"/>
                </a:cxn>
              </a:cxnLst>
              <a:rect l="f30" t="f31" r="f40" b="f36"/>
              <a:pathLst>
                <a:path>
                  <a:moveTo>
                    <a:pt x="f30" y="f36"/>
                  </a:moveTo>
                  <a:lnTo>
                    <a:pt x="f30" y="f31"/>
                  </a:lnTo>
                  <a:lnTo>
                    <a:pt x="f31" y="f30"/>
                  </a:lnTo>
                  <a:lnTo>
                    <a:pt x="f37" y="f30"/>
                  </a:lnTo>
                  <a:lnTo>
                    <a:pt x="f37" y="f41"/>
                  </a:lnTo>
                  <a:lnTo>
                    <a:pt x="f40" y="f36"/>
                  </a:lnTo>
                  <a:close/>
                </a:path>
                <a:path>
                  <a:moveTo>
                    <a:pt x="f30" y="f31"/>
                  </a:moveTo>
                  <a:lnTo>
                    <a:pt x="f31" y="f30"/>
                  </a:lnTo>
                  <a:lnTo>
                    <a:pt x="f37" y="f30"/>
                  </a:lnTo>
                  <a:lnTo>
                    <a:pt x="f40" y="f31"/>
                  </a:lnTo>
                  <a:close/>
                </a:path>
                <a:path>
                  <a:moveTo>
                    <a:pt x="f40" y="f36"/>
                  </a:moveTo>
                  <a:lnTo>
                    <a:pt x="f40" y="f31"/>
                  </a:lnTo>
                  <a:lnTo>
                    <a:pt x="f37" y="f30"/>
                  </a:lnTo>
                  <a:lnTo>
                    <a:pt x="f37" y="f41"/>
                  </a:lnTo>
                  <a:close/>
                </a:path>
              </a:pathLst>
            </a:custGeom>
            <a:solidFill>
              <a:srgbClr val="729FC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90004" tIns="44997" rIns="90004" bIns="44997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D</a:t>
              </a: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5F67320C-DF81-C8C7-37BC-4CEE918BDFEC}"/>
                </a:ext>
              </a:extLst>
            </p:cNvPr>
            <p:cNvSpPr/>
            <p:nvPr/>
          </p:nvSpPr>
          <p:spPr>
            <a:xfrm>
              <a:off x="10088675" y="1952317"/>
              <a:ext cx="1268254" cy="2392335"/>
            </a:xfrm>
            <a:custGeom>
              <a:avLst>
                <a:gd name="f8" fmla="val 54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5400"/>
                <a:gd name="f9" fmla="+- 0 0 0"/>
                <a:gd name="f10" fmla="abs f4"/>
                <a:gd name="f11" fmla="abs f5"/>
                <a:gd name="f12" fmla="abs f6"/>
                <a:gd name="f13" fmla="val f8"/>
                <a:gd name="f14" fmla="*/ f9 f1 1"/>
                <a:gd name="f15" fmla="?: f10 f4 1"/>
                <a:gd name="f16" fmla="?: f11 f5 1"/>
                <a:gd name="f17" fmla="?: f12 f6 1"/>
                <a:gd name="f18" fmla="+- f7 f13 0"/>
                <a:gd name="f19" fmla="*/ f14 1 f3"/>
                <a:gd name="f20" fmla="*/ f15 1 21600"/>
                <a:gd name="f21" fmla="*/ f16 1 21600"/>
                <a:gd name="f22" fmla="*/ 21600 f15 1"/>
                <a:gd name="f23" fmla="*/ 21600 f16 1"/>
                <a:gd name="f24" fmla="+- f19 0 f2"/>
                <a:gd name="f25" fmla="min f21 f20"/>
                <a:gd name="f26" fmla="*/ f22 1 f17"/>
                <a:gd name="f27" fmla="*/ f23 1 f17"/>
                <a:gd name="f28" fmla="val f26"/>
                <a:gd name="f29" fmla="val f27"/>
                <a:gd name="f30" fmla="*/ f7 f25 1"/>
                <a:gd name="f31" fmla="*/ f18 f25 1"/>
                <a:gd name="f32" fmla="+- f29 0 f13"/>
                <a:gd name="f33" fmla="+- f28 0 f13"/>
                <a:gd name="f34" fmla="+- f28 0 f18"/>
                <a:gd name="f35" fmla="+- f29 0 f18"/>
                <a:gd name="f36" fmla="*/ f29 f25 1"/>
                <a:gd name="f37" fmla="*/ f28 f25 1"/>
                <a:gd name="f38" fmla="*/ f34 1 2"/>
                <a:gd name="f39" fmla="*/ f35 1 2"/>
                <a:gd name="f40" fmla="*/ f33 f25 1"/>
                <a:gd name="f41" fmla="*/ f32 f25 1"/>
                <a:gd name="f42" fmla="+- f18 f38 0"/>
                <a:gd name="f43" fmla="+- f18 f39 0"/>
                <a:gd name="f44" fmla="*/ f38 f25 1"/>
                <a:gd name="f45" fmla="*/ f39 f25 1"/>
                <a:gd name="f46" fmla="*/ f42 f25 1"/>
                <a:gd name="f47" fmla="*/ f43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6" y="f30"/>
                </a:cxn>
                <a:cxn ang="f24">
                  <a:pos x="f44" y="f31"/>
                </a:cxn>
                <a:cxn ang="f24">
                  <a:pos x="f30" y="f47"/>
                </a:cxn>
                <a:cxn ang="f24">
                  <a:pos x="f44" y="f36"/>
                </a:cxn>
                <a:cxn ang="f24">
                  <a:pos x="f40" y="f47"/>
                </a:cxn>
                <a:cxn ang="f24">
                  <a:pos x="f37" y="f45"/>
                </a:cxn>
              </a:cxnLst>
              <a:rect l="f30" t="f31" r="f40" b="f36"/>
              <a:pathLst>
                <a:path>
                  <a:moveTo>
                    <a:pt x="f30" y="f36"/>
                  </a:moveTo>
                  <a:lnTo>
                    <a:pt x="f30" y="f31"/>
                  </a:lnTo>
                  <a:lnTo>
                    <a:pt x="f31" y="f30"/>
                  </a:lnTo>
                  <a:lnTo>
                    <a:pt x="f37" y="f30"/>
                  </a:lnTo>
                  <a:lnTo>
                    <a:pt x="f37" y="f41"/>
                  </a:lnTo>
                  <a:lnTo>
                    <a:pt x="f40" y="f36"/>
                  </a:lnTo>
                  <a:close/>
                </a:path>
                <a:path>
                  <a:moveTo>
                    <a:pt x="f30" y="f31"/>
                  </a:moveTo>
                  <a:lnTo>
                    <a:pt x="f31" y="f30"/>
                  </a:lnTo>
                  <a:lnTo>
                    <a:pt x="f37" y="f30"/>
                  </a:lnTo>
                  <a:lnTo>
                    <a:pt x="f40" y="f31"/>
                  </a:lnTo>
                  <a:close/>
                </a:path>
                <a:path>
                  <a:moveTo>
                    <a:pt x="f40" y="f36"/>
                  </a:moveTo>
                  <a:lnTo>
                    <a:pt x="f40" y="f31"/>
                  </a:lnTo>
                  <a:lnTo>
                    <a:pt x="f37" y="f30"/>
                  </a:lnTo>
                  <a:lnTo>
                    <a:pt x="f37" y="f41"/>
                  </a:lnTo>
                  <a:close/>
                </a:path>
              </a:pathLst>
            </a:custGeom>
            <a:solidFill>
              <a:srgbClr val="729FC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90004" tIns="44997" rIns="90004" bIns="44997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C</a:t>
              </a: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105189A-C7B3-9552-CC41-0E39CBE24880}"/>
                </a:ext>
              </a:extLst>
            </p:cNvPr>
            <p:cNvSpPr/>
            <p:nvPr/>
          </p:nvSpPr>
          <p:spPr>
            <a:xfrm>
              <a:off x="3307064" y="4120368"/>
              <a:ext cx="1902372" cy="143251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val f2"/>
                <a:gd name="f174" fmla="val f3"/>
                <a:gd name="f175" fmla="+- f174 0 f173"/>
                <a:gd name="f176" fmla="*/ f175 1 21600"/>
                <a:gd name="f177" fmla="*/ 3000 f176 1"/>
                <a:gd name="f178" fmla="*/ 17110 f176 1"/>
                <a:gd name="f179" fmla="*/ 17330 f176 1"/>
                <a:gd name="f180" fmla="*/ 3320 f176 1"/>
                <a:gd name="f181" fmla="*/ f177 1 f176"/>
                <a:gd name="f182" fmla="*/ f178 1 f176"/>
                <a:gd name="f183" fmla="*/ f180 1 f176"/>
                <a:gd name="f184" fmla="*/ f179 1 f176"/>
                <a:gd name="f185" fmla="*/ f181 f171 1"/>
                <a:gd name="f186" fmla="*/ f182 f171 1"/>
                <a:gd name="f187" fmla="*/ f184 f172 1"/>
                <a:gd name="f188" fmla="*/ f183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5" t="f188" r="f186" b="f187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001E47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90004" tIns="44997" rIns="90004" bIns="44997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FFFFFF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NET1</a:t>
              </a: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1B7B0D4-8906-3BA9-8CE3-70C4F63ACD68}"/>
                </a:ext>
              </a:extLst>
            </p:cNvPr>
            <p:cNvSpPr/>
            <p:nvPr/>
          </p:nvSpPr>
          <p:spPr>
            <a:xfrm>
              <a:off x="7076578" y="2699921"/>
              <a:ext cx="2377970" cy="142044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val f2"/>
                <a:gd name="f174" fmla="val f3"/>
                <a:gd name="f175" fmla="+- f174 0 f173"/>
                <a:gd name="f176" fmla="*/ f175 1 21600"/>
                <a:gd name="f177" fmla="*/ 3000 f176 1"/>
                <a:gd name="f178" fmla="*/ 17110 f176 1"/>
                <a:gd name="f179" fmla="*/ 17330 f176 1"/>
                <a:gd name="f180" fmla="*/ 3320 f176 1"/>
                <a:gd name="f181" fmla="*/ f177 1 f176"/>
                <a:gd name="f182" fmla="*/ f178 1 f176"/>
                <a:gd name="f183" fmla="*/ f180 1 f176"/>
                <a:gd name="f184" fmla="*/ f179 1 f176"/>
                <a:gd name="f185" fmla="*/ f181 f171 1"/>
                <a:gd name="f186" fmla="*/ f182 f171 1"/>
                <a:gd name="f187" fmla="*/ f184 f172 1"/>
                <a:gd name="f188" fmla="*/ f183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5" t="f188" r="f186" b="f187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001E47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90004" tIns="44997" rIns="90004" bIns="44997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FFFFFF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NET2</a:t>
              </a: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768166C8-A41D-1053-312B-CE03903622BD}"/>
                </a:ext>
              </a:extLst>
            </p:cNvPr>
            <p:cNvSpPr/>
            <p:nvPr/>
          </p:nvSpPr>
          <p:spPr>
            <a:xfrm>
              <a:off x="8265563" y="5391293"/>
              <a:ext cx="2377970" cy="137991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val f2"/>
                <a:gd name="f174" fmla="val f3"/>
                <a:gd name="f175" fmla="+- f174 0 f173"/>
                <a:gd name="f176" fmla="*/ f175 1 21600"/>
                <a:gd name="f177" fmla="*/ 3000 f176 1"/>
                <a:gd name="f178" fmla="*/ 17110 f176 1"/>
                <a:gd name="f179" fmla="*/ 17330 f176 1"/>
                <a:gd name="f180" fmla="*/ 3320 f176 1"/>
                <a:gd name="f181" fmla="*/ f177 1 f176"/>
                <a:gd name="f182" fmla="*/ f178 1 f176"/>
                <a:gd name="f183" fmla="*/ f180 1 f176"/>
                <a:gd name="f184" fmla="*/ f179 1 f176"/>
                <a:gd name="f185" fmla="*/ f181 f171 1"/>
                <a:gd name="f186" fmla="*/ f182 f171 1"/>
                <a:gd name="f187" fmla="*/ f184 f172 1"/>
                <a:gd name="f188" fmla="*/ f183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5" t="f188" r="f186" b="f187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001E47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90004" tIns="44997" rIns="90004" bIns="44997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FFFFFF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NET3</a:t>
              </a: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CC1A8E1-4B08-AB2F-8F18-A8060301B9E9}"/>
                </a:ext>
              </a:extLst>
            </p:cNvPr>
            <p:cNvSpPr/>
            <p:nvPr/>
          </p:nvSpPr>
          <p:spPr>
            <a:xfrm>
              <a:off x="3509622" y="2998957"/>
              <a:ext cx="1664582" cy="672842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val f4"/>
                <a:gd name="f10" fmla="val f5"/>
                <a:gd name="f11" fmla="pin 0 f0 21600"/>
                <a:gd name="f12" fmla="pin 0 f1 10800"/>
                <a:gd name="f13" fmla="+- f10 0 f9"/>
                <a:gd name="f14" fmla="val f11"/>
                <a:gd name="f15" fmla="val f12"/>
                <a:gd name="f16" fmla="*/ f11 f7 1"/>
                <a:gd name="f17" fmla="*/ f12 f8 1"/>
                <a:gd name="f18" fmla="*/ f13 1 21600"/>
                <a:gd name="f19" fmla="+- 21600 0 f15"/>
                <a:gd name="f20" fmla="+- 21600 0 f14"/>
                <a:gd name="f21" fmla="*/ f15 f8 1"/>
                <a:gd name="f22" fmla="*/ 0 f18 1"/>
                <a:gd name="f23" fmla="*/ f20 f15 1"/>
                <a:gd name="f24" fmla="*/ f19 f8 1"/>
                <a:gd name="f25" fmla="*/ f23 1 10800"/>
                <a:gd name="f26" fmla="*/ f22 1 f18"/>
                <a:gd name="f27" fmla="+- f14 f25 0"/>
                <a:gd name="f28" fmla="*/ f26 f7 1"/>
                <a:gd name="f29" fmla="*/ f27 f7 1"/>
              </a:gdLst>
              <a:ahLst>
                <a:ahXY gdRefX="f0" minX="f4" maxX="f5" gdRefY="f1" minY="f4" maxY="f6">
                  <a:pos x="f16" y="f1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8" t="f21" r="f29" b="f24"/>
              <a:pathLst>
                <a:path w="21600" h="21600">
                  <a:moveTo>
                    <a:pt x="f4" y="f15"/>
                  </a:moveTo>
                  <a:lnTo>
                    <a:pt x="f14" y="f15"/>
                  </a:lnTo>
                  <a:lnTo>
                    <a:pt x="f14" y="f4"/>
                  </a:lnTo>
                  <a:lnTo>
                    <a:pt x="f5" y="f6"/>
                  </a:lnTo>
                  <a:lnTo>
                    <a:pt x="f14" y="f5"/>
                  </a:lnTo>
                  <a:lnTo>
                    <a:pt x="f14" y="f19"/>
                  </a:lnTo>
                  <a:lnTo>
                    <a:pt x="f4" y="f19"/>
                  </a:lnTo>
                  <a:close/>
                </a:path>
              </a:pathLst>
            </a:custGeom>
            <a:solidFill>
              <a:srgbClr val="729FC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90004" tIns="44997" rIns="90004" bIns="44997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к C::от A</a:t>
              </a: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0CA4FF16-1D5B-834F-332F-8EFC153FDA07}"/>
                </a:ext>
              </a:extLst>
            </p:cNvPr>
            <p:cNvSpPr/>
            <p:nvPr/>
          </p:nvSpPr>
          <p:spPr>
            <a:xfrm>
              <a:off x="7472906" y="1952317"/>
              <a:ext cx="1664582" cy="672842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val f4"/>
                <a:gd name="f10" fmla="val f5"/>
                <a:gd name="f11" fmla="pin 0 f0 21600"/>
                <a:gd name="f12" fmla="pin 0 f1 10800"/>
                <a:gd name="f13" fmla="+- f10 0 f9"/>
                <a:gd name="f14" fmla="val f11"/>
                <a:gd name="f15" fmla="val f12"/>
                <a:gd name="f16" fmla="*/ f11 f7 1"/>
                <a:gd name="f17" fmla="*/ f12 f8 1"/>
                <a:gd name="f18" fmla="*/ f13 1 21600"/>
                <a:gd name="f19" fmla="+- 21600 0 f15"/>
                <a:gd name="f20" fmla="+- 21600 0 f14"/>
                <a:gd name="f21" fmla="*/ f15 f8 1"/>
                <a:gd name="f22" fmla="*/ 0 f18 1"/>
                <a:gd name="f23" fmla="*/ f20 f15 1"/>
                <a:gd name="f24" fmla="*/ f19 f8 1"/>
                <a:gd name="f25" fmla="*/ f23 1 10800"/>
                <a:gd name="f26" fmla="*/ f22 1 f18"/>
                <a:gd name="f27" fmla="+- f14 f25 0"/>
                <a:gd name="f28" fmla="*/ f26 f7 1"/>
                <a:gd name="f29" fmla="*/ f27 f7 1"/>
              </a:gdLst>
              <a:ahLst>
                <a:ahXY gdRefX="f0" minX="f4" maxX="f5" gdRefY="f1" minY="f4" maxY="f6">
                  <a:pos x="f16" y="f1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8" t="f21" r="f29" b="f24"/>
              <a:pathLst>
                <a:path w="21600" h="21600">
                  <a:moveTo>
                    <a:pt x="f4" y="f15"/>
                  </a:moveTo>
                  <a:lnTo>
                    <a:pt x="f14" y="f15"/>
                  </a:lnTo>
                  <a:lnTo>
                    <a:pt x="f14" y="f4"/>
                  </a:lnTo>
                  <a:lnTo>
                    <a:pt x="f5" y="f6"/>
                  </a:lnTo>
                  <a:lnTo>
                    <a:pt x="f14" y="f5"/>
                  </a:lnTo>
                  <a:lnTo>
                    <a:pt x="f14" y="f19"/>
                  </a:lnTo>
                  <a:lnTo>
                    <a:pt x="f4" y="f19"/>
                  </a:lnTo>
                  <a:close/>
                </a:path>
              </a:pathLst>
            </a:custGeom>
            <a:solidFill>
              <a:srgbClr val="729FC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90004" tIns="44997" rIns="90004" bIns="44997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к C::от A</a:t>
              </a: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D16AB29C-8158-26A9-EA34-AF7A06A6D48B}"/>
                </a:ext>
              </a:extLst>
            </p:cNvPr>
            <p:cNvSpPr/>
            <p:nvPr/>
          </p:nvSpPr>
          <p:spPr>
            <a:xfrm rot="20378997">
              <a:off x="7552781" y="4591313"/>
              <a:ext cx="2298701" cy="822365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val f4"/>
                <a:gd name="f10" fmla="val f5"/>
                <a:gd name="f11" fmla="pin 0 f0 21600"/>
                <a:gd name="f12" fmla="pin 0 f1 10800"/>
                <a:gd name="f13" fmla="+- f10 0 f9"/>
                <a:gd name="f14" fmla="val f11"/>
                <a:gd name="f15" fmla="val f12"/>
                <a:gd name="f16" fmla="*/ f11 f7 1"/>
                <a:gd name="f17" fmla="*/ f12 f8 1"/>
                <a:gd name="f18" fmla="*/ f13 1 21600"/>
                <a:gd name="f19" fmla="+- 21600 0 f15"/>
                <a:gd name="f20" fmla="*/ f14 f15 1"/>
                <a:gd name="f21" fmla="*/ f15 f8 1"/>
                <a:gd name="f22" fmla="*/ 21600 f18 1"/>
                <a:gd name="f23" fmla="*/ f20 1 10800"/>
                <a:gd name="f24" fmla="*/ f19 f8 1"/>
                <a:gd name="f25" fmla="+- f14 0 f23"/>
                <a:gd name="f26" fmla="*/ f22 1 f18"/>
                <a:gd name="f27" fmla="*/ f25 f7 1"/>
                <a:gd name="f28" fmla="*/ f26 f7 1"/>
              </a:gdLst>
              <a:ahLst>
                <a:ahXY gdRefX="f0" minX="f4" maxX="f5" gdRefY="f1" minY="f4" maxY="f6">
                  <a:pos x="f16" y="f1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7" t="f21" r="f28" b="f24"/>
              <a:pathLst>
                <a:path w="21600" h="21600">
                  <a:moveTo>
                    <a:pt x="f5" y="f15"/>
                  </a:moveTo>
                  <a:lnTo>
                    <a:pt x="f14" y="f15"/>
                  </a:lnTo>
                  <a:lnTo>
                    <a:pt x="f14" y="f4"/>
                  </a:lnTo>
                  <a:lnTo>
                    <a:pt x="f4" y="f6"/>
                  </a:lnTo>
                  <a:lnTo>
                    <a:pt x="f14" y="f5"/>
                  </a:lnTo>
                  <a:lnTo>
                    <a:pt x="f14" y="f19"/>
                  </a:lnTo>
                  <a:lnTo>
                    <a:pt x="f5" y="f19"/>
                  </a:lnTo>
                  <a:close/>
                </a:path>
              </a:pathLst>
            </a:custGeom>
            <a:solidFill>
              <a:srgbClr val="729FC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90004" tIns="44997" rIns="90004" bIns="44997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к A::от C</a:t>
              </a: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80F7BC7D-D1A0-819C-2DB1-B5D7710698F8}"/>
                </a:ext>
              </a:extLst>
            </p:cNvPr>
            <p:cNvSpPr/>
            <p:nvPr/>
          </p:nvSpPr>
          <p:spPr>
            <a:xfrm rot="2190017">
              <a:off x="2275409" y="5350636"/>
              <a:ext cx="2298701" cy="822365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val f4"/>
                <a:gd name="f10" fmla="val f5"/>
                <a:gd name="f11" fmla="pin 0 f0 21600"/>
                <a:gd name="f12" fmla="pin 0 f1 10800"/>
                <a:gd name="f13" fmla="+- f10 0 f9"/>
                <a:gd name="f14" fmla="val f11"/>
                <a:gd name="f15" fmla="val f12"/>
                <a:gd name="f16" fmla="*/ f11 f7 1"/>
                <a:gd name="f17" fmla="*/ f12 f8 1"/>
                <a:gd name="f18" fmla="*/ f13 1 21600"/>
                <a:gd name="f19" fmla="+- 21600 0 f15"/>
                <a:gd name="f20" fmla="*/ f14 f15 1"/>
                <a:gd name="f21" fmla="*/ f15 f8 1"/>
                <a:gd name="f22" fmla="*/ 21600 f18 1"/>
                <a:gd name="f23" fmla="*/ f20 1 10800"/>
                <a:gd name="f24" fmla="*/ f19 f8 1"/>
                <a:gd name="f25" fmla="+- f14 0 f23"/>
                <a:gd name="f26" fmla="*/ f22 1 f18"/>
                <a:gd name="f27" fmla="*/ f25 f7 1"/>
                <a:gd name="f28" fmla="*/ f26 f7 1"/>
              </a:gdLst>
              <a:ahLst>
                <a:ahXY gdRefX="f0" minX="f4" maxX="f5" gdRefY="f1" minY="f4" maxY="f6">
                  <a:pos x="f16" y="f1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7" t="f21" r="f28" b="f24"/>
              <a:pathLst>
                <a:path w="21600" h="21600">
                  <a:moveTo>
                    <a:pt x="f5" y="f15"/>
                  </a:moveTo>
                  <a:lnTo>
                    <a:pt x="f14" y="f15"/>
                  </a:lnTo>
                  <a:lnTo>
                    <a:pt x="f14" y="f4"/>
                  </a:lnTo>
                  <a:lnTo>
                    <a:pt x="f4" y="f6"/>
                  </a:lnTo>
                  <a:lnTo>
                    <a:pt x="f14" y="f5"/>
                  </a:lnTo>
                  <a:lnTo>
                    <a:pt x="f14" y="f19"/>
                  </a:lnTo>
                  <a:lnTo>
                    <a:pt x="f5" y="f19"/>
                  </a:lnTo>
                  <a:close/>
                </a:path>
              </a:pathLst>
            </a:custGeom>
            <a:solidFill>
              <a:srgbClr val="729FC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90004" tIns="44997" rIns="90004" bIns="44997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к A::от C</a:t>
              </a:r>
            </a:p>
          </p:txBody>
        </p:sp>
      </p:grpSp>
      <p:sp>
        <p:nvSpPr>
          <p:cNvPr id="14" name="Title 12">
            <a:extLst>
              <a:ext uri="{FF2B5EF4-FFF2-40B4-BE49-F238E27FC236}">
                <a16:creationId xmlns:a16="http://schemas.microsoft.com/office/drawing/2014/main" id="{796ED5B0-10CF-1D2B-428B-969BF9EA47C1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791833"/>
            <a:ext cx="12095161" cy="12620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43">
              <a:spcBef>
                <a:spcPts val="0"/>
              </a:spcBef>
            </a:pPr>
            <a:r>
              <a:rPr lang="ru-RU" sz="4800" b="1">
                <a:solidFill>
                  <a:srgbClr val="131519"/>
                </a:solidFill>
                <a:latin typeface="Arial"/>
              </a:rPr>
              <a:t>Межсетевая передача</a:t>
            </a:r>
          </a:p>
        </p:txBody>
      </p:sp>
      <p:sp>
        <p:nvSpPr>
          <p:cNvPr id="15" name="Slide Number Placeholder 15">
            <a:extLst>
              <a:ext uri="{FF2B5EF4-FFF2-40B4-BE49-F238E27FC236}">
                <a16:creationId xmlns:a16="http://schemas.microsoft.com/office/drawing/2014/main" id="{C287D5B9-0D5D-BDC0-4D0D-C15C185E3B40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569ACA7-C36A-3F4D-8AC2-971C9C6A780B}" type="slidenum">
              <a:t>12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2038-FFA8-8BEC-B106-E0FEFBCE0C8D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569844" y="548722"/>
            <a:ext cx="12095161" cy="12620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43">
              <a:spcBef>
                <a:spcPts val="0"/>
              </a:spcBef>
            </a:pPr>
            <a:r>
              <a:rPr lang="ru-RU" sz="4800" b="1">
                <a:solidFill>
                  <a:srgbClr val="131519"/>
                </a:solidFill>
                <a:latin typeface="Arial"/>
              </a:rPr>
              <a:t>Межсетевая передача: пакеты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C78CD-6C07-500B-7402-0E4425FBB7D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69844" y="1845780"/>
            <a:ext cx="12095161" cy="54308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Формат пакета: DST # SRC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>
                <a:solidFill>
                  <a:srgbClr val="131519"/>
                </a:solidFill>
                <a:latin typeface="Arial"/>
              </a:rPr>
              <a:t>В IP-заголовке порядок обратный, но для простоты все данные для одного узла мы будем указывать в одном месте, без вложенности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Пусть в таблице маршрутизации A в направлении N2C стоит IP(N1B)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A: (узнает MAC(N1B), если не знала) и формирует пакет: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>
                <a:solidFill>
                  <a:srgbClr val="131519"/>
                </a:solidFill>
                <a:latin typeface="Arial"/>
              </a:rPr>
              <a:t>MAC(N1B):IP(N2C) # MAC(N1A):IP(N1A)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B: (имеет право отвергнуть на IP-уровне, т. к. адрес не его, должен знать, что он работает пересыльщиком/маршрутизатором):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>
                <a:solidFill>
                  <a:srgbClr val="131519"/>
                </a:solidFill>
                <a:latin typeface="Arial"/>
              </a:rPr>
              <a:t>MAC(N2C):IP(N2C) # MAC (N2B):IP(N1A)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C: получает пакет, знает N1A. Обратный маршрут не обязан идти через B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64F32FF-76B7-5844-638F-AACAA62AD9B8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54171DE-3956-0F4F-A0C8-10B5B874236D}" type="slidenum">
              <a:t>13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>
            <a:extLst>
              <a:ext uri="{FF2B5EF4-FFF2-40B4-BE49-F238E27FC236}">
                <a16:creationId xmlns:a16="http://schemas.microsoft.com/office/drawing/2014/main" id="{5FF773A3-CDF2-89E9-F182-A65E7BEBBE1A}"/>
              </a:ext>
            </a:extLst>
          </p:cNvPr>
          <p:cNvGrpSpPr/>
          <p:nvPr/>
        </p:nvGrpSpPr>
        <p:grpSpPr>
          <a:xfrm>
            <a:off x="1356201" y="2342674"/>
            <a:ext cx="10727375" cy="4058144"/>
            <a:chOff x="1356201" y="2342674"/>
            <a:chExt cx="10727375" cy="4058144"/>
          </a:xfrm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ABCF866A-9851-9F74-BB58-8D5096809724}"/>
                </a:ext>
              </a:extLst>
            </p:cNvPr>
            <p:cNvSpPr/>
            <p:nvPr/>
          </p:nvSpPr>
          <p:spPr>
            <a:xfrm>
              <a:off x="1356201" y="2619381"/>
              <a:ext cx="1466990" cy="295152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5400"/>
                <a:gd name="f8" fmla="+- 0 0 0"/>
                <a:gd name="f9" fmla="abs f3"/>
                <a:gd name="f10" fmla="abs f4"/>
                <a:gd name="f11" fmla="abs f5"/>
                <a:gd name="f12" fmla="+- f6 f7 0"/>
                <a:gd name="f13" fmla="*/ f8 f0 1"/>
                <a:gd name="f14" fmla="?: f9 f3 1"/>
                <a:gd name="f15" fmla="?: f10 f4 1"/>
                <a:gd name="f16" fmla="?: f11 f5 1"/>
                <a:gd name="f17" fmla="*/ f13 1 f2"/>
                <a:gd name="f18" fmla="*/ f14 1 21600"/>
                <a:gd name="f19" fmla="*/ f15 1 21600"/>
                <a:gd name="f20" fmla="*/ 21600 f14 1"/>
                <a:gd name="f21" fmla="*/ 21600 f15 1"/>
                <a:gd name="f22" fmla="+- f17 0 f1"/>
                <a:gd name="f23" fmla="min f19 f18"/>
                <a:gd name="f24" fmla="*/ f20 1 f16"/>
                <a:gd name="f25" fmla="*/ f21 1 f16"/>
                <a:gd name="f26" fmla="val f24"/>
                <a:gd name="f27" fmla="val f25"/>
                <a:gd name="f28" fmla="*/ f6 f23 1"/>
                <a:gd name="f29" fmla="*/ f12 f23 1"/>
                <a:gd name="f30" fmla="+- f27 0 f7"/>
                <a:gd name="f31" fmla="+- f26 0 f7"/>
                <a:gd name="f32" fmla="+- f26 0 f12"/>
                <a:gd name="f33" fmla="+- f27 0 f12"/>
                <a:gd name="f34" fmla="*/ f27 f23 1"/>
                <a:gd name="f35" fmla="*/ f26 f23 1"/>
                <a:gd name="f36" fmla="*/ f32 1 2"/>
                <a:gd name="f37" fmla="*/ f33 1 2"/>
                <a:gd name="f38" fmla="*/ f31 f23 1"/>
                <a:gd name="f39" fmla="*/ f30 f23 1"/>
                <a:gd name="f40" fmla="+- f12 f36 0"/>
                <a:gd name="f41" fmla="+- f12 f37 0"/>
                <a:gd name="f42" fmla="*/ f36 f23 1"/>
                <a:gd name="f43" fmla="*/ f37 f23 1"/>
                <a:gd name="f44" fmla="*/ f40 f23 1"/>
                <a:gd name="f45" fmla="*/ f41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">
                  <a:pos x="f44" y="f28"/>
                </a:cxn>
                <a:cxn ang="f22">
                  <a:pos x="f42" y="f29"/>
                </a:cxn>
                <a:cxn ang="f22">
                  <a:pos x="f28" y="f45"/>
                </a:cxn>
                <a:cxn ang="f22">
                  <a:pos x="f42" y="f34"/>
                </a:cxn>
                <a:cxn ang="f22">
                  <a:pos x="f38" y="f45"/>
                </a:cxn>
                <a:cxn ang="f22">
                  <a:pos x="f35" y="f43"/>
                </a:cxn>
              </a:cxnLst>
              <a:rect l="f28" t="f29" r="f38" b="f34"/>
              <a:pathLst>
                <a:path>
                  <a:moveTo>
                    <a:pt x="f28" y="f34"/>
                  </a:moveTo>
                  <a:lnTo>
                    <a:pt x="f28" y="f29"/>
                  </a:lnTo>
                  <a:lnTo>
                    <a:pt x="f29" y="f28"/>
                  </a:lnTo>
                  <a:lnTo>
                    <a:pt x="f35" y="f28"/>
                  </a:lnTo>
                  <a:lnTo>
                    <a:pt x="f35" y="f39"/>
                  </a:lnTo>
                  <a:lnTo>
                    <a:pt x="f38" y="f34"/>
                  </a:lnTo>
                  <a:close/>
                </a:path>
                <a:path>
                  <a:moveTo>
                    <a:pt x="f28" y="f29"/>
                  </a:moveTo>
                  <a:lnTo>
                    <a:pt x="f29" y="f28"/>
                  </a:lnTo>
                  <a:lnTo>
                    <a:pt x="f35" y="f28"/>
                  </a:lnTo>
                  <a:lnTo>
                    <a:pt x="f38" y="f29"/>
                  </a:lnTo>
                  <a:close/>
                </a:path>
                <a:path>
                  <a:moveTo>
                    <a:pt x="f38" y="f34"/>
                  </a:moveTo>
                  <a:lnTo>
                    <a:pt x="f38" y="f29"/>
                  </a:lnTo>
                  <a:lnTo>
                    <a:pt x="f35" y="f28"/>
                  </a:lnTo>
                  <a:lnTo>
                    <a:pt x="f35" y="f39"/>
                  </a:lnTo>
                  <a:close/>
                </a:path>
              </a:pathLst>
            </a:custGeom>
            <a:solidFill>
              <a:srgbClr val="729FC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A</a:t>
              </a:r>
            </a:p>
          </p:txBody>
        </p:sp>
        <p:sp>
          <p:nvSpPr>
            <p:cNvPr id="4" name="Freeform 2">
              <a:extLst>
                <a:ext uri="{FF2B5EF4-FFF2-40B4-BE49-F238E27FC236}">
                  <a16:creationId xmlns:a16="http://schemas.microsoft.com/office/drawing/2014/main" id="{7E09BFEC-E6EC-7F03-B2A8-8275B05B9F46}"/>
                </a:ext>
              </a:extLst>
            </p:cNvPr>
            <p:cNvSpPr/>
            <p:nvPr/>
          </p:nvSpPr>
          <p:spPr>
            <a:xfrm>
              <a:off x="5390424" y="2527145"/>
              <a:ext cx="1466990" cy="295152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5400"/>
                <a:gd name="f8" fmla="+- 0 0 0"/>
                <a:gd name="f9" fmla="abs f3"/>
                <a:gd name="f10" fmla="abs f4"/>
                <a:gd name="f11" fmla="abs f5"/>
                <a:gd name="f12" fmla="+- f6 f7 0"/>
                <a:gd name="f13" fmla="*/ f8 f0 1"/>
                <a:gd name="f14" fmla="?: f9 f3 1"/>
                <a:gd name="f15" fmla="?: f10 f4 1"/>
                <a:gd name="f16" fmla="?: f11 f5 1"/>
                <a:gd name="f17" fmla="*/ f13 1 f2"/>
                <a:gd name="f18" fmla="*/ f14 1 21600"/>
                <a:gd name="f19" fmla="*/ f15 1 21600"/>
                <a:gd name="f20" fmla="*/ 21600 f14 1"/>
                <a:gd name="f21" fmla="*/ 21600 f15 1"/>
                <a:gd name="f22" fmla="+- f17 0 f1"/>
                <a:gd name="f23" fmla="min f19 f18"/>
                <a:gd name="f24" fmla="*/ f20 1 f16"/>
                <a:gd name="f25" fmla="*/ f21 1 f16"/>
                <a:gd name="f26" fmla="val f24"/>
                <a:gd name="f27" fmla="val f25"/>
                <a:gd name="f28" fmla="*/ f6 f23 1"/>
                <a:gd name="f29" fmla="*/ f12 f23 1"/>
                <a:gd name="f30" fmla="+- f27 0 f7"/>
                <a:gd name="f31" fmla="+- f26 0 f7"/>
                <a:gd name="f32" fmla="+- f26 0 f12"/>
                <a:gd name="f33" fmla="+- f27 0 f12"/>
                <a:gd name="f34" fmla="*/ f27 f23 1"/>
                <a:gd name="f35" fmla="*/ f26 f23 1"/>
                <a:gd name="f36" fmla="*/ f32 1 2"/>
                <a:gd name="f37" fmla="*/ f33 1 2"/>
                <a:gd name="f38" fmla="*/ f31 f23 1"/>
                <a:gd name="f39" fmla="*/ f30 f23 1"/>
                <a:gd name="f40" fmla="+- f12 f36 0"/>
                <a:gd name="f41" fmla="+- f12 f37 0"/>
                <a:gd name="f42" fmla="*/ f36 f23 1"/>
                <a:gd name="f43" fmla="*/ f37 f23 1"/>
                <a:gd name="f44" fmla="*/ f40 f23 1"/>
                <a:gd name="f45" fmla="*/ f41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">
                  <a:pos x="f44" y="f28"/>
                </a:cxn>
                <a:cxn ang="f22">
                  <a:pos x="f42" y="f29"/>
                </a:cxn>
                <a:cxn ang="f22">
                  <a:pos x="f28" y="f45"/>
                </a:cxn>
                <a:cxn ang="f22">
                  <a:pos x="f42" y="f34"/>
                </a:cxn>
                <a:cxn ang="f22">
                  <a:pos x="f38" y="f45"/>
                </a:cxn>
                <a:cxn ang="f22">
                  <a:pos x="f35" y="f43"/>
                </a:cxn>
              </a:cxnLst>
              <a:rect l="f28" t="f29" r="f38" b="f34"/>
              <a:pathLst>
                <a:path>
                  <a:moveTo>
                    <a:pt x="f28" y="f34"/>
                  </a:moveTo>
                  <a:lnTo>
                    <a:pt x="f28" y="f29"/>
                  </a:lnTo>
                  <a:lnTo>
                    <a:pt x="f29" y="f28"/>
                  </a:lnTo>
                  <a:lnTo>
                    <a:pt x="f35" y="f28"/>
                  </a:lnTo>
                  <a:lnTo>
                    <a:pt x="f35" y="f39"/>
                  </a:lnTo>
                  <a:lnTo>
                    <a:pt x="f38" y="f34"/>
                  </a:lnTo>
                  <a:close/>
                </a:path>
                <a:path>
                  <a:moveTo>
                    <a:pt x="f28" y="f29"/>
                  </a:moveTo>
                  <a:lnTo>
                    <a:pt x="f29" y="f28"/>
                  </a:lnTo>
                  <a:lnTo>
                    <a:pt x="f35" y="f28"/>
                  </a:lnTo>
                  <a:lnTo>
                    <a:pt x="f38" y="f29"/>
                  </a:lnTo>
                  <a:close/>
                </a:path>
                <a:path>
                  <a:moveTo>
                    <a:pt x="f38" y="f34"/>
                  </a:moveTo>
                  <a:lnTo>
                    <a:pt x="f38" y="f29"/>
                  </a:lnTo>
                  <a:lnTo>
                    <a:pt x="f35" y="f28"/>
                  </a:lnTo>
                  <a:lnTo>
                    <a:pt x="f35" y="f39"/>
                  </a:lnTo>
                  <a:close/>
                </a:path>
              </a:pathLst>
            </a:custGeom>
            <a:solidFill>
              <a:srgbClr val="729FC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B</a:t>
              </a:r>
            </a:p>
          </p:txBody>
        </p:sp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283D3AFA-93D7-310E-E49D-8112F71F050A}"/>
                </a:ext>
              </a:extLst>
            </p:cNvPr>
            <p:cNvSpPr/>
            <p:nvPr/>
          </p:nvSpPr>
          <p:spPr>
            <a:xfrm>
              <a:off x="10616586" y="2342674"/>
              <a:ext cx="1466990" cy="295152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5400"/>
                <a:gd name="f8" fmla="+- 0 0 0"/>
                <a:gd name="f9" fmla="abs f3"/>
                <a:gd name="f10" fmla="abs f4"/>
                <a:gd name="f11" fmla="abs f5"/>
                <a:gd name="f12" fmla="+- f6 f7 0"/>
                <a:gd name="f13" fmla="*/ f8 f0 1"/>
                <a:gd name="f14" fmla="?: f9 f3 1"/>
                <a:gd name="f15" fmla="?: f10 f4 1"/>
                <a:gd name="f16" fmla="?: f11 f5 1"/>
                <a:gd name="f17" fmla="*/ f13 1 f2"/>
                <a:gd name="f18" fmla="*/ f14 1 21600"/>
                <a:gd name="f19" fmla="*/ f15 1 21600"/>
                <a:gd name="f20" fmla="*/ 21600 f14 1"/>
                <a:gd name="f21" fmla="*/ 21600 f15 1"/>
                <a:gd name="f22" fmla="+- f17 0 f1"/>
                <a:gd name="f23" fmla="min f19 f18"/>
                <a:gd name="f24" fmla="*/ f20 1 f16"/>
                <a:gd name="f25" fmla="*/ f21 1 f16"/>
                <a:gd name="f26" fmla="val f24"/>
                <a:gd name="f27" fmla="val f25"/>
                <a:gd name="f28" fmla="*/ f6 f23 1"/>
                <a:gd name="f29" fmla="*/ f12 f23 1"/>
                <a:gd name="f30" fmla="+- f27 0 f7"/>
                <a:gd name="f31" fmla="+- f26 0 f7"/>
                <a:gd name="f32" fmla="+- f26 0 f12"/>
                <a:gd name="f33" fmla="+- f27 0 f12"/>
                <a:gd name="f34" fmla="*/ f27 f23 1"/>
                <a:gd name="f35" fmla="*/ f26 f23 1"/>
                <a:gd name="f36" fmla="*/ f32 1 2"/>
                <a:gd name="f37" fmla="*/ f33 1 2"/>
                <a:gd name="f38" fmla="*/ f31 f23 1"/>
                <a:gd name="f39" fmla="*/ f30 f23 1"/>
                <a:gd name="f40" fmla="+- f12 f36 0"/>
                <a:gd name="f41" fmla="+- f12 f37 0"/>
                <a:gd name="f42" fmla="*/ f36 f23 1"/>
                <a:gd name="f43" fmla="*/ f37 f23 1"/>
                <a:gd name="f44" fmla="*/ f40 f23 1"/>
                <a:gd name="f45" fmla="*/ f41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">
                  <a:pos x="f44" y="f28"/>
                </a:cxn>
                <a:cxn ang="f22">
                  <a:pos x="f42" y="f29"/>
                </a:cxn>
                <a:cxn ang="f22">
                  <a:pos x="f28" y="f45"/>
                </a:cxn>
                <a:cxn ang="f22">
                  <a:pos x="f42" y="f34"/>
                </a:cxn>
                <a:cxn ang="f22">
                  <a:pos x="f38" y="f45"/>
                </a:cxn>
                <a:cxn ang="f22">
                  <a:pos x="f35" y="f43"/>
                </a:cxn>
              </a:cxnLst>
              <a:rect l="f28" t="f29" r="f38" b="f34"/>
              <a:pathLst>
                <a:path>
                  <a:moveTo>
                    <a:pt x="f28" y="f34"/>
                  </a:moveTo>
                  <a:lnTo>
                    <a:pt x="f28" y="f29"/>
                  </a:lnTo>
                  <a:lnTo>
                    <a:pt x="f29" y="f28"/>
                  </a:lnTo>
                  <a:lnTo>
                    <a:pt x="f35" y="f28"/>
                  </a:lnTo>
                  <a:lnTo>
                    <a:pt x="f35" y="f39"/>
                  </a:lnTo>
                  <a:lnTo>
                    <a:pt x="f38" y="f34"/>
                  </a:lnTo>
                  <a:close/>
                </a:path>
                <a:path>
                  <a:moveTo>
                    <a:pt x="f28" y="f29"/>
                  </a:moveTo>
                  <a:lnTo>
                    <a:pt x="f29" y="f28"/>
                  </a:lnTo>
                  <a:lnTo>
                    <a:pt x="f35" y="f28"/>
                  </a:lnTo>
                  <a:lnTo>
                    <a:pt x="f38" y="f29"/>
                  </a:lnTo>
                  <a:close/>
                </a:path>
                <a:path>
                  <a:moveTo>
                    <a:pt x="f38" y="f34"/>
                  </a:moveTo>
                  <a:lnTo>
                    <a:pt x="f38" y="f29"/>
                  </a:lnTo>
                  <a:lnTo>
                    <a:pt x="f35" y="f28"/>
                  </a:lnTo>
                  <a:lnTo>
                    <a:pt x="f35" y="f39"/>
                  </a:lnTo>
                  <a:close/>
                </a:path>
              </a:pathLst>
            </a:custGeom>
            <a:solidFill>
              <a:srgbClr val="729FC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C</a:t>
              </a: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D635E769-0258-EDB0-5551-44751C5BB052}"/>
                </a:ext>
              </a:extLst>
            </p:cNvPr>
            <p:cNvSpPr/>
            <p:nvPr/>
          </p:nvSpPr>
          <p:spPr>
            <a:xfrm>
              <a:off x="2914878" y="3541727"/>
              <a:ext cx="2200485" cy="19369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+- f3 0 f2"/>
                <a:gd name="f174" fmla="*/ f173 1 21600"/>
                <a:gd name="f175" fmla="*/ 3000 f174 1"/>
                <a:gd name="f176" fmla="*/ 17110 f174 1"/>
                <a:gd name="f177" fmla="*/ 17330 f174 1"/>
                <a:gd name="f178" fmla="*/ 3320 f174 1"/>
                <a:gd name="f179" fmla="*/ f175 1 f174"/>
                <a:gd name="f180" fmla="*/ f176 1 f174"/>
                <a:gd name="f181" fmla="*/ f178 1 f174"/>
                <a:gd name="f182" fmla="*/ f177 1 f174"/>
                <a:gd name="f183" fmla="*/ f179 f171 1"/>
                <a:gd name="f184" fmla="*/ f180 f171 1"/>
                <a:gd name="f185" fmla="*/ f182 f172 1"/>
                <a:gd name="f186" fmla="*/ f181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3" t="f186" r="f184" b="f18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001E47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FFFFFF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NET1</a:t>
              </a: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091F435A-0151-BF5F-3E52-0AADC211B306}"/>
                </a:ext>
              </a:extLst>
            </p:cNvPr>
            <p:cNvSpPr/>
            <p:nvPr/>
          </p:nvSpPr>
          <p:spPr>
            <a:xfrm>
              <a:off x="7132475" y="3265029"/>
              <a:ext cx="2750606" cy="1568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+- f3 0 f2"/>
                <a:gd name="f174" fmla="*/ f173 1 21600"/>
                <a:gd name="f175" fmla="*/ 3000 f174 1"/>
                <a:gd name="f176" fmla="*/ 17110 f174 1"/>
                <a:gd name="f177" fmla="*/ 17330 f174 1"/>
                <a:gd name="f178" fmla="*/ 3320 f174 1"/>
                <a:gd name="f179" fmla="*/ f175 1 f174"/>
                <a:gd name="f180" fmla="*/ f176 1 f174"/>
                <a:gd name="f181" fmla="*/ f178 1 f174"/>
                <a:gd name="f182" fmla="*/ f177 1 f174"/>
                <a:gd name="f183" fmla="*/ f179 f171 1"/>
                <a:gd name="f184" fmla="*/ f180 f171 1"/>
                <a:gd name="f185" fmla="*/ f182 f172 1"/>
                <a:gd name="f186" fmla="*/ f181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3" t="f186" r="f184" b="f18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solidFill>
              <a:srgbClr val="001E47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FFFFFF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NET2</a:t>
              </a: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0F346EB-9687-562D-638E-7706716EFAB9}"/>
                </a:ext>
              </a:extLst>
            </p:cNvPr>
            <p:cNvSpPr/>
            <p:nvPr/>
          </p:nvSpPr>
          <p:spPr>
            <a:xfrm>
              <a:off x="3098252" y="2619381"/>
              <a:ext cx="1925424" cy="830119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+- f5 0 f4"/>
                <a:gd name="f10" fmla="pin 0 f0 21600"/>
                <a:gd name="f11" fmla="pin 0 f1 10800"/>
                <a:gd name="f12" fmla="val f10"/>
                <a:gd name="f13" fmla="val f11"/>
                <a:gd name="f14" fmla="*/ f9 1 21600"/>
                <a:gd name="f15" fmla="*/ f10 f7 1"/>
                <a:gd name="f16" fmla="*/ f11 f8 1"/>
                <a:gd name="f17" fmla="+- 21600 0 f13"/>
                <a:gd name="f18" fmla="+- 21600 0 f12"/>
                <a:gd name="f19" fmla="*/ 0 f14 1"/>
                <a:gd name="f20" fmla="*/ f13 f8 1"/>
                <a:gd name="f21" fmla="*/ f18 f13 1"/>
                <a:gd name="f22" fmla="*/ f19 1 f14"/>
                <a:gd name="f23" fmla="*/ f17 f8 1"/>
                <a:gd name="f24" fmla="*/ f21 1 10800"/>
                <a:gd name="f25" fmla="*/ f22 f7 1"/>
                <a:gd name="f26" fmla="+- f12 f24 0"/>
                <a:gd name="f27" fmla="*/ f26 f7 1"/>
              </a:gdLst>
              <a:ahLst>
                <a:ahXY gdRefX="f0" minX="f4" maxX="f5" gdRefY="f1" minY="f4" maxY="f6">
                  <a:pos x="f15" y="f16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0" r="f27" b="f23"/>
              <a:pathLst>
                <a:path w="21600" h="21600">
                  <a:moveTo>
                    <a:pt x="f4" y="f13"/>
                  </a:moveTo>
                  <a:lnTo>
                    <a:pt x="f12" y="f13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7"/>
                  </a:lnTo>
                  <a:lnTo>
                    <a:pt x="f4" y="f17"/>
                  </a:lnTo>
                  <a:close/>
                </a:path>
              </a:pathLst>
            </a:custGeom>
            <a:solidFill>
              <a:srgbClr val="729FC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к C::от A</a:t>
              </a: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2A13B521-A502-C5DE-C9D8-7E6A23A23B3A}"/>
                </a:ext>
              </a:extLst>
            </p:cNvPr>
            <p:cNvSpPr/>
            <p:nvPr/>
          </p:nvSpPr>
          <p:spPr>
            <a:xfrm>
              <a:off x="7590909" y="2342674"/>
              <a:ext cx="1925424" cy="830119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+- f5 0 f4"/>
                <a:gd name="f10" fmla="pin 0 f0 21600"/>
                <a:gd name="f11" fmla="pin 0 f1 10800"/>
                <a:gd name="f12" fmla="val f10"/>
                <a:gd name="f13" fmla="val f11"/>
                <a:gd name="f14" fmla="*/ f9 1 21600"/>
                <a:gd name="f15" fmla="*/ f10 f7 1"/>
                <a:gd name="f16" fmla="*/ f11 f8 1"/>
                <a:gd name="f17" fmla="+- 21600 0 f13"/>
                <a:gd name="f18" fmla="+- 21600 0 f12"/>
                <a:gd name="f19" fmla="*/ 0 f14 1"/>
                <a:gd name="f20" fmla="*/ f13 f8 1"/>
                <a:gd name="f21" fmla="*/ f18 f13 1"/>
                <a:gd name="f22" fmla="*/ f19 1 f14"/>
                <a:gd name="f23" fmla="*/ f17 f8 1"/>
                <a:gd name="f24" fmla="*/ f21 1 10800"/>
                <a:gd name="f25" fmla="*/ f22 f7 1"/>
                <a:gd name="f26" fmla="+- f12 f24 0"/>
                <a:gd name="f27" fmla="*/ f26 f7 1"/>
              </a:gdLst>
              <a:ahLst>
                <a:ahXY gdRefX="f0" minX="f4" maxX="f5" gdRefY="f1" minY="f4" maxY="f6">
                  <a:pos x="f15" y="f16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0" r="f27" b="f23"/>
              <a:pathLst>
                <a:path w="21600" h="21600">
                  <a:moveTo>
                    <a:pt x="f4" y="f13"/>
                  </a:moveTo>
                  <a:lnTo>
                    <a:pt x="f12" y="f13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7"/>
                  </a:lnTo>
                  <a:lnTo>
                    <a:pt x="f4" y="f17"/>
                  </a:lnTo>
                  <a:close/>
                </a:path>
              </a:pathLst>
            </a:custGeom>
            <a:solidFill>
              <a:srgbClr val="729FC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к C::от B^</a:t>
              </a: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FE19CBF0-38AB-6493-6F4F-D5C875A02E56}"/>
                </a:ext>
              </a:extLst>
            </p:cNvPr>
            <p:cNvSpPr/>
            <p:nvPr/>
          </p:nvSpPr>
          <p:spPr>
            <a:xfrm rot="21566395">
              <a:off x="7229027" y="5030700"/>
              <a:ext cx="2658919" cy="1014590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+- f5 0 f4"/>
                <a:gd name="f10" fmla="pin 0 f0 21600"/>
                <a:gd name="f11" fmla="pin 0 f1 10800"/>
                <a:gd name="f12" fmla="val f10"/>
                <a:gd name="f13" fmla="val f11"/>
                <a:gd name="f14" fmla="*/ f9 1 21600"/>
                <a:gd name="f15" fmla="*/ f10 f7 1"/>
                <a:gd name="f16" fmla="*/ f11 f8 1"/>
                <a:gd name="f17" fmla="+- 21600 0 f13"/>
                <a:gd name="f18" fmla="*/ f12 f13 1"/>
                <a:gd name="f19" fmla="*/ 21600 f14 1"/>
                <a:gd name="f20" fmla="*/ f13 f8 1"/>
                <a:gd name="f21" fmla="*/ f18 1 10800"/>
                <a:gd name="f22" fmla="*/ f19 1 f14"/>
                <a:gd name="f23" fmla="*/ f17 f8 1"/>
                <a:gd name="f24" fmla="+- f12 0 f21"/>
                <a:gd name="f25" fmla="*/ f22 f7 1"/>
                <a:gd name="f26" fmla="*/ f24 f7 1"/>
              </a:gdLst>
              <a:ahLst>
                <a:ahXY gdRefX="f0" minX="f4" maxX="f5" gdRefY="f1" minY="f4" maxY="f6">
                  <a:pos x="f15" y="f16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6" t="f20" r="f25" b="f23"/>
              <a:pathLst>
                <a:path w="21600" h="21600">
                  <a:moveTo>
                    <a:pt x="f5" y="f13"/>
                  </a:moveTo>
                  <a:lnTo>
                    <a:pt x="f12" y="f13"/>
                  </a:lnTo>
                  <a:lnTo>
                    <a:pt x="f12" y="f4"/>
                  </a:lnTo>
                  <a:lnTo>
                    <a:pt x="f4" y="f6"/>
                  </a:lnTo>
                  <a:lnTo>
                    <a:pt x="f12" y="f5"/>
                  </a:lnTo>
                  <a:lnTo>
                    <a:pt x="f12" y="f17"/>
                  </a:lnTo>
                  <a:lnTo>
                    <a:pt x="f5" y="f17"/>
                  </a:lnTo>
                  <a:close/>
                </a:path>
              </a:pathLst>
            </a:custGeom>
            <a:solidFill>
              <a:srgbClr val="729FC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к B^::от C</a:t>
              </a: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D12CA37-E345-B9EC-324B-748EC72EA03C}"/>
                </a:ext>
              </a:extLst>
            </p:cNvPr>
            <p:cNvSpPr/>
            <p:nvPr/>
          </p:nvSpPr>
          <p:spPr>
            <a:xfrm rot="584">
              <a:off x="2548039" y="5386228"/>
              <a:ext cx="2658919" cy="1014590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+- f5 0 f4"/>
                <a:gd name="f10" fmla="pin 0 f0 21600"/>
                <a:gd name="f11" fmla="pin 0 f1 10800"/>
                <a:gd name="f12" fmla="val f10"/>
                <a:gd name="f13" fmla="val f11"/>
                <a:gd name="f14" fmla="*/ f9 1 21600"/>
                <a:gd name="f15" fmla="*/ f10 f7 1"/>
                <a:gd name="f16" fmla="*/ f11 f8 1"/>
                <a:gd name="f17" fmla="+- 21600 0 f13"/>
                <a:gd name="f18" fmla="*/ f12 f13 1"/>
                <a:gd name="f19" fmla="*/ 21600 f14 1"/>
                <a:gd name="f20" fmla="*/ f13 f8 1"/>
                <a:gd name="f21" fmla="*/ f18 1 10800"/>
                <a:gd name="f22" fmla="*/ f19 1 f14"/>
                <a:gd name="f23" fmla="*/ f17 f8 1"/>
                <a:gd name="f24" fmla="+- f12 0 f21"/>
                <a:gd name="f25" fmla="*/ f22 f7 1"/>
                <a:gd name="f26" fmla="*/ f24 f7 1"/>
              </a:gdLst>
              <a:ahLst>
                <a:ahXY gdRefX="f0" minX="f4" maxX="f5" gdRefY="f1" minY="f4" maxY="f6">
                  <a:pos x="f15" y="f16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6" t="f20" r="f25" b="f23"/>
              <a:pathLst>
                <a:path w="21600" h="21600">
                  <a:moveTo>
                    <a:pt x="f5" y="f13"/>
                  </a:moveTo>
                  <a:lnTo>
                    <a:pt x="f12" y="f13"/>
                  </a:lnTo>
                  <a:lnTo>
                    <a:pt x="f12" y="f4"/>
                  </a:lnTo>
                  <a:lnTo>
                    <a:pt x="f4" y="f6"/>
                  </a:lnTo>
                  <a:lnTo>
                    <a:pt x="f12" y="f5"/>
                  </a:lnTo>
                  <a:lnTo>
                    <a:pt x="f12" y="f17"/>
                  </a:lnTo>
                  <a:lnTo>
                    <a:pt x="f5" y="f17"/>
                  </a:lnTo>
                  <a:close/>
                </a:path>
              </a:pathLst>
            </a:custGeom>
            <a:solidFill>
              <a:srgbClr val="729FC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19987" tIns="59993" rIns="119987" bIns="59993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к A::от C</a:t>
              </a:r>
            </a:p>
          </p:txBody>
        </p:sp>
      </p:grpSp>
      <p:sp>
        <p:nvSpPr>
          <p:cNvPr id="12" name="Title 10">
            <a:extLst>
              <a:ext uri="{FF2B5EF4-FFF2-40B4-BE49-F238E27FC236}">
                <a16:creationId xmlns:a16="http://schemas.microsoft.com/office/drawing/2014/main" id="{EE432E8A-5FA2-392A-FD95-783A4E8A3196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809838" y="678759"/>
            <a:ext cx="12095161" cy="16827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33">
              <a:spcBef>
                <a:spcPts val="0"/>
              </a:spcBef>
            </a:pPr>
            <a:r>
              <a:rPr lang="ru-RU" sz="4800" b="1">
                <a:solidFill>
                  <a:srgbClr val="131519"/>
                </a:solidFill>
                <a:latin typeface="Arial"/>
              </a:rPr>
              <a:t>NAT</a:t>
            </a:r>
          </a:p>
        </p:txBody>
      </p:sp>
      <p:sp>
        <p:nvSpPr>
          <p:cNvPr id="13" name="Slide Number Placeholder 14">
            <a:extLst>
              <a:ext uri="{FF2B5EF4-FFF2-40B4-BE49-F238E27FC236}">
                <a16:creationId xmlns:a16="http://schemas.microsoft.com/office/drawing/2014/main" id="{02EA68DE-9B1C-FE8D-3C8A-47E2406319CE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C514AE6-8B62-8C4E-952D-EB0039817DCA}" type="slidenum">
              <a:t>14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366F-F67E-A78A-9A78-562BA25729BD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747503"/>
            <a:ext cx="7822335" cy="12620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43">
              <a:spcBef>
                <a:spcPts val="0"/>
              </a:spcBef>
            </a:pPr>
            <a:r>
              <a:rPr lang="ru-RU" b="1">
                <a:solidFill>
                  <a:srgbClr val="131519"/>
                </a:solidFill>
                <a:latin typeface="Arial"/>
              </a:rPr>
              <a:t>Межсетевая передача: NAT/masquerading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090FC-4D6F-3E49-6597-9CAD34C573B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2303" y="2566839"/>
            <a:ext cx="9072567" cy="436574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2000">
                <a:solidFill>
                  <a:srgbClr val="131519"/>
                </a:solidFill>
                <a:latin typeface="Arial"/>
              </a:rPr>
              <a:t>Пусть в таблице преобразования маршрутизатора B стоит правило: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000">
                <a:solidFill>
                  <a:srgbClr val="131519"/>
                </a:solidFill>
                <a:latin typeface="Arial"/>
              </a:rPr>
              <a:t>N2B: IP(N1A) → Ext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2000">
                <a:solidFill>
                  <a:srgbClr val="131519"/>
                </a:solidFill>
                <a:latin typeface="Arial"/>
              </a:rPr>
              <a:t>Пусть соединение идет по 80 порту (TCP)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2000">
                <a:solidFill>
                  <a:srgbClr val="131519"/>
                </a:solidFill>
                <a:latin typeface="Arial"/>
              </a:rPr>
              <a:t>A: (обратный порт выдает ОС, пусть будет 4000):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000">
                <a:solidFill>
                  <a:srgbClr val="131519"/>
                </a:solidFill>
                <a:latin typeface="Arial"/>
              </a:rPr>
              <a:t>MAC(N1B):IP(N2C):80 # MAC(N1A):IP(N1A):4000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2000">
                <a:solidFill>
                  <a:srgbClr val="131519"/>
                </a:solidFill>
                <a:latin typeface="Arial"/>
              </a:rPr>
              <a:t>B: (видит, что пакет уходит в N2B):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000">
                <a:solidFill>
                  <a:srgbClr val="131519"/>
                </a:solidFill>
                <a:latin typeface="Arial"/>
              </a:rPr>
              <a:t>Запоминает: IP(N1A):4000 ↔ Ext:5123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000">
                <a:solidFill>
                  <a:srgbClr val="131519"/>
                </a:solidFill>
                <a:latin typeface="Arial"/>
              </a:rPr>
              <a:t>Посылает: MAC(N2C):IP(N2C) # MAC (N2B):Ext:5123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2000">
                <a:solidFill>
                  <a:srgbClr val="131519"/>
                </a:solidFill>
                <a:latin typeface="Arial"/>
              </a:rPr>
              <a:t>C: получает пакет, знает Ext и порт 5123. Обратный маршрут должен пройти через B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4EA4646-9EF6-8EDE-7A11-7E49B23BB5D4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2C78680-D7B6-8B4C-AC6A-7809B891A69A}" type="slidenum">
              <a:t>15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32E2AFA7-B31A-5D5A-8FF1-CE05C47CB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1" y="0"/>
            <a:ext cx="3195846" cy="7581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9780-B697-ECF1-D505-2D4BC0C9ACC3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990734"/>
            <a:ext cx="12095161" cy="12620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43">
              <a:spcBef>
                <a:spcPts val="0"/>
              </a:spcBef>
            </a:pPr>
            <a:r>
              <a:rPr lang="ru-RU" sz="4800" b="1">
                <a:solidFill>
                  <a:srgbClr val="131519"/>
                </a:solidFill>
                <a:latin typeface="Arial"/>
              </a:rPr>
              <a:t>NAT: ответ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3CB8-DE9A-6F79-8720-055584B40FA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2303" y="2252798"/>
            <a:ext cx="7941609" cy="4679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С: Посылает ответ (Аналогично найдя, что для Ext маршрутизатором является N2B):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>
                <a:solidFill>
                  <a:srgbClr val="131519"/>
                </a:solidFill>
                <a:latin typeface="Arial"/>
              </a:rPr>
              <a:t>MAC(N2B):Ext:5123 # MAC(N2C):IP(N2C):80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B: (видит, что пакет пришел через N2B):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>
                <a:solidFill>
                  <a:srgbClr val="131519"/>
                </a:solidFill>
                <a:latin typeface="Arial"/>
              </a:rPr>
              <a:t>Находит у себя правило:  IP(N1A):4000 ↔ Ext:5123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>
                <a:solidFill>
                  <a:srgbClr val="131519"/>
                </a:solidFill>
                <a:latin typeface="Arial"/>
              </a:rPr>
              <a:t>Посылает:  MAC(N1A):IP(N1A):4000 # MAC (N1B):IP(N2C):80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A: Получает свой ответ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0F91284-2097-1087-9805-1FFEB7E9F0BE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4F27A28-6FDF-BC4B-B994-FD57ED8272D6}" type="slidenum">
              <a:t>16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FD9E442-5BAD-9DCB-62F4-D746284D6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1" y="0"/>
            <a:ext cx="3195846" cy="7581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4E18-C850-C4F0-DBA0-38604AF10085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467861" y="461579"/>
            <a:ext cx="8136834" cy="12620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43">
              <a:spcBef>
                <a:spcPts val="0"/>
              </a:spcBef>
            </a:pPr>
            <a:r>
              <a:rPr lang="ru-RU" sz="4800" b="1">
                <a:solidFill>
                  <a:srgbClr val="131519"/>
                </a:solidFill>
                <a:latin typeface="Arial"/>
              </a:rPr>
              <a:t>Сетевое взаимодействие: DHCP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9D1F6-AC47-34F7-8D23-EA29BF75A1D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67861" y="2047103"/>
            <a:ext cx="9072567" cy="52879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2000">
                <a:solidFill>
                  <a:srgbClr val="131519"/>
                </a:solidFill>
                <a:latin typeface="Arial"/>
              </a:rPr>
              <a:t>Поверх UDP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2000">
                <a:solidFill>
                  <a:srgbClr val="131519"/>
                </a:solidFill>
                <a:latin typeface="Arial"/>
              </a:rPr>
              <a:t>Клиент (A):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000">
                <a:solidFill>
                  <a:srgbClr val="131519"/>
                </a:solidFill>
                <a:latin typeface="Arial"/>
              </a:rPr>
              <a:t>MAC(все):IP(все):67 # MAC(A):IP(все):68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2000">
                <a:solidFill>
                  <a:srgbClr val="131519"/>
                </a:solidFill>
                <a:latin typeface="Arial"/>
              </a:rPr>
              <a:t>Сервер (ответ):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000">
                <a:solidFill>
                  <a:srgbClr val="131519"/>
                </a:solidFill>
                <a:latin typeface="Arial"/>
              </a:rPr>
              <a:t>MAC(A):IP(A):68 # MAC (сервера):IP(сервера):67:</a:t>
            </a:r>
          </a:p>
          <a:p>
            <a:pPr marL="1259933" lvl="2" indent="-251990" defTabSz="1007943" hangingPunct="0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Твой адрес: IP(A)</a:t>
            </a:r>
          </a:p>
          <a:p>
            <a:pPr marL="1259933" lvl="2" indent="-251990" defTabSz="1007943" hangingPunct="0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Сетевая маска: Net(A)</a:t>
            </a:r>
          </a:p>
          <a:p>
            <a:pPr marL="1259933" lvl="2" indent="-251990" defTabSz="1007943" hangingPunct="0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Шлюз: IP(Gateway) (не обязательно сервер)</a:t>
            </a:r>
          </a:p>
          <a:p>
            <a:pPr marL="1259933" lvl="2" indent="-251990" defTabSz="1007943" hangingPunct="0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Грузиться: IP(Boot-server) (если сетевая загрузка)</a:t>
            </a:r>
          </a:p>
          <a:p>
            <a:pPr marL="1259933" lvl="2" indent="-251990" defTabSz="1007943" hangingPunct="0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Файл для загрузки: /A/pxeboot (если сетевая загрузка)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2000">
                <a:solidFill>
                  <a:srgbClr val="131519"/>
                </a:solidFill>
                <a:latin typeface="Arial"/>
              </a:rPr>
              <a:t>Если загрузка по сети, то дальнейшее общение A и IP(Boot-server) по TFTP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00EEDF3-8F15-11E4-7A82-AC356B0947EF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3E12F11-9AB8-7341-9697-2EC4CE4B1A63}" type="slidenum">
              <a:t>17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72F0EDF7-F51F-310D-61FB-C1C8ADB56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1" y="0"/>
            <a:ext cx="3195846" cy="7581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2F8A-A2BD-5150-9921-1C0165581253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989042"/>
            <a:ext cx="12095161" cy="12620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43">
              <a:spcBef>
                <a:spcPts val="0"/>
              </a:spcBef>
            </a:pPr>
            <a:r>
              <a:rPr lang="ru-RU" sz="4800" b="1">
                <a:solidFill>
                  <a:srgbClr val="131519"/>
                </a:solidFill>
                <a:latin typeface="Arial"/>
              </a:rPr>
              <a:t>ARP-атаки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883CD-2C44-EF84-16B3-DA21CFE4990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2303" y="2399504"/>
            <a:ext cx="8825944" cy="43846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H атакует A, чтобы выдать себя за B: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800">
                <a:solidFill>
                  <a:srgbClr val="131519"/>
                </a:solidFill>
                <a:latin typeface="Arial" pitchFamily="18"/>
              </a:rPr>
              <a:t>ARP ответ: MAC(A):IP(A)#MAC(H):IP(B)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Если A не запрашивал, то: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800">
                <a:solidFill>
                  <a:srgbClr val="131519"/>
                </a:solidFill>
                <a:latin typeface="Arial" pitchFamily="18"/>
              </a:rPr>
              <a:t>ARP ответ: MAC(A):IP(D)#MAC(H):IP(B)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CE34344-1451-A1AD-4210-BC52580FF9EA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88433CD-AE73-814F-9D9E-03D919D1CEA2}" type="slidenum">
              <a:t>18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0C10773-6BFF-1C6A-1636-2F8345A9D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1" y="0"/>
            <a:ext cx="3195846" cy="7581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4">
            <a:extLst>
              <a:ext uri="{FF2B5EF4-FFF2-40B4-BE49-F238E27FC236}">
                <a16:creationId xmlns:a16="http://schemas.microsoft.com/office/drawing/2014/main" id="{4DEBEE96-67AF-580F-AF22-85A358946ECF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rcRect t="6812" b="6812"/>
          <a:stretch>
            <a:fillRect/>
          </a:stretch>
        </p:blipFill>
        <p:spPr>
          <a:xfrm>
            <a:off x="754791" y="2421587"/>
            <a:ext cx="3406386" cy="3879707"/>
          </a:xfrm>
          <a:prstGeom prst="rect">
            <a:avLst/>
          </a:prstGeom>
          <a:solidFill>
            <a:srgbClr val="ECECEC"/>
          </a:solidFill>
          <a:ln>
            <a:noFill/>
          </a:ln>
        </p:spPr>
      </p:pic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id="{8D3A5435-8C25-4518-6C17-D4573B42BEE1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8365DD6-5A0A-F448-AFD3-D040F0477EA9}" type="slidenum">
              <a:t>2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4" name="Текст 8">
            <a:extLst>
              <a:ext uri="{FF2B5EF4-FFF2-40B4-BE49-F238E27FC236}">
                <a16:creationId xmlns:a16="http://schemas.microsoft.com/office/drawing/2014/main" id="{8ADA925E-6E44-AF14-DA8A-E4B5DFB8E23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130451" y="2421587"/>
            <a:ext cx="6191274" cy="5879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lvl="0" indent="0" defTabSz="1007933">
              <a:spcBef>
                <a:spcPts val="1105"/>
              </a:spcBef>
              <a:buNone/>
            </a:pPr>
            <a:r>
              <a:rPr lang="ru-RU" sz="2400" b="1">
                <a:solidFill>
                  <a:srgbClr val="131519"/>
                </a:solidFill>
                <a:latin typeface="Arial"/>
              </a:rPr>
              <a:t>КОНДАКОВ РОМАН ВАЛЕРЬЕВИЧ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04F698CD-BE20-48F1-629F-FD057D452AB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130497" y="3446172"/>
            <a:ext cx="6738113" cy="24565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81" lvl="0" indent="-251981" defTabSz="1007933">
              <a:spcBef>
                <a:spcPts val="1105"/>
              </a:spcBef>
              <a:buSzPct val="100000"/>
              <a:buFont typeface="Wingdings" pitchFamily="2"/>
              <a:buChar char="§"/>
            </a:pPr>
            <a:r>
              <a:rPr lang="ru-RU" sz="2400">
                <a:solidFill>
                  <a:srgbClr val="131519"/>
                </a:solidFill>
                <a:latin typeface="Arial"/>
              </a:rPr>
              <a:t>Инженер больших данных</a:t>
            </a:r>
          </a:p>
          <a:p>
            <a:pPr marL="251981" lvl="0" indent="-251981" defTabSz="1007933">
              <a:spcBef>
                <a:spcPts val="1105"/>
              </a:spcBef>
              <a:buSzPct val="100000"/>
              <a:buFont typeface="Wingdings" pitchFamily="2"/>
              <a:buChar char="§"/>
            </a:pPr>
            <a:r>
              <a:rPr lang="ru-RU" sz="2400">
                <a:solidFill>
                  <a:srgbClr val="131519"/>
                </a:solidFill>
                <a:latin typeface="Arial"/>
              </a:rPr>
              <a:t>Системный администратор МГУ ВМК</a:t>
            </a:r>
          </a:p>
          <a:p>
            <a:pPr marL="251981" lvl="0" indent="-251981" defTabSz="1007933">
              <a:spcBef>
                <a:spcPts val="1105"/>
              </a:spcBef>
              <a:buSzPct val="100000"/>
              <a:buFont typeface="Wingdings" pitchFamily="2"/>
              <a:buChar char="§"/>
            </a:pPr>
            <a:r>
              <a:rPr lang="ru-RU" sz="2400">
                <a:solidFill>
                  <a:srgbClr val="131519"/>
                </a:solidFill>
                <a:latin typeface="Arial"/>
              </a:rPr>
              <a:t>Преподаватель МГУ ВМК</a:t>
            </a:r>
          </a:p>
          <a:p>
            <a:pPr marL="251981" lvl="0" indent="-251981" defTabSz="1007933">
              <a:spcBef>
                <a:spcPts val="1105"/>
              </a:spcBef>
              <a:buSzPct val="100000"/>
              <a:buFont typeface="Wingdings" pitchFamily="2"/>
              <a:buChar char="§"/>
            </a:pPr>
            <a:r>
              <a:rPr lang="ru-RU" sz="2400">
                <a:solidFill>
                  <a:srgbClr val="131519"/>
                </a:solidFill>
                <a:latin typeface="Arial"/>
              </a:rPr>
              <a:t>Преподаватель ФПМИ МФТИ</a:t>
            </a: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D19C6156-44E4-11D6-3EDE-19DA2D1995BC}"/>
              </a:ext>
            </a:extLst>
          </p:cNvPr>
          <p:cNvSpPr/>
          <p:nvPr/>
        </p:nvSpPr>
        <p:spPr>
          <a:xfrm>
            <a:off x="5009320" y="5902680"/>
            <a:ext cx="6467057" cy="1253486"/>
          </a:xfrm>
          <a:prstGeom prst="rect">
            <a:avLst/>
          </a:prstGeom>
          <a:solidFill>
            <a:srgbClr val="ECECEC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RU" sz="18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98389-12A6-392B-B0A7-6F8D94A04591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DD4080A-0D6C-3B4C-81FC-B43378A0A2B4}" type="slidenum">
              <a:t>2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8E95-D3D3-1DD5-0271-1B95A744795F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659428"/>
            <a:ext cx="12095161" cy="12620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43">
              <a:spcBef>
                <a:spcPts val="0"/>
              </a:spcBef>
            </a:pPr>
            <a:r>
              <a:rPr lang="ru-RU" sz="4800" b="1">
                <a:solidFill>
                  <a:srgbClr val="131519"/>
                </a:solidFill>
                <a:latin typeface="Arial"/>
              </a:rPr>
              <a:t>Текущая реальность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78E7F-C5A9-E565-4367-29C7FB38A8C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2303" y="1787606"/>
            <a:ext cx="9072567" cy="535939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lvl="0" indent="0" defTabSz="1007943">
              <a:spcBef>
                <a:spcPts val="1100"/>
              </a:spcBef>
              <a:buNone/>
            </a:pPr>
            <a:r>
              <a:rPr lang="ru-RU" sz="1800" b="1">
                <a:solidFill>
                  <a:srgbClr val="131519"/>
                </a:solidFill>
                <a:latin typeface="Arial"/>
              </a:rPr>
              <a:t>Стек TCP/IP (ISO/OSI название):</a:t>
            </a:r>
          </a:p>
          <a:p>
            <a:pPr marL="251990" lvl="0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Arial" pitchFamily="34"/>
            </a:pPr>
            <a:r>
              <a:rPr lang="ru-RU" sz="1800">
                <a:solidFill>
                  <a:srgbClr val="131519"/>
                </a:solidFill>
                <a:latin typeface="Arial"/>
              </a:rPr>
              <a:t>Сетевого доступа (Канальный (Ethernet) + физический)</a:t>
            </a:r>
          </a:p>
          <a:p>
            <a:pPr marL="251990" lvl="0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Arial" pitchFamily="34"/>
            </a:pPr>
            <a:r>
              <a:rPr lang="ru-RU" sz="1800">
                <a:solidFill>
                  <a:srgbClr val="131519"/>
                </a:solidFill>
                <a:latin typeface="Arial"/>
              </a:rPr>
              <a:t>Межсетевого доступа (Сетевой)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45000"/>
              <a:buFont typeface="Arial" pitchFamily="34"/>
            </a:pPr>
            <a:r>
              <a:rPr lang="ru-RU" sz="1800">
                <a:solidFill>
                  <a:srgbClr val="131519"/>
                </a:solidFill>
                <a:latin typeface="Arial"/>
              </a:rPr>
              <a:t>IP/IPv6, IGMP (224.x.x.x)</a:t>
            </a:r>
          </a:p>
          <a:p>
            <a:pPr marL="251990" lvl="0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Arial" pitchFamily="34"/>
            </a:pPr>
            <a:r>
              <a:rPr lang="ru-RU" sz="1800">
                <a:solidFill>
                  <a:srgbClr val="131519"/>
                </a:solidFill>
                <a:latin typeface="Arial"/>
              </a:rPr>
              <a:t>Транспортный (Транспортный)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45000"/>
              <a:buFont typeface="Arial" pitchFamily="34"/>
            </a:pPr>
            <a:r>
              <a:rPr lang="ru-RU" sz="1800">
                <a:solidFill>
                  <a:srgbClr val="131519"/>
                </a:solidFill>
                <a:latin typeface="Arial"/>
              </a:rPr>
              <a:t>TCP, UDP, SCTP, ...</a:t>
            </a:r>
          </a:p>
          <a:p>
            <a:pPr marL="251990" lvl="0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Arial" pitchFamily="34"/>
            </a:pPr>
            <a:r>
              <a:rPr lang="ru-RU" sz="1800">
                <a:solidFill>
                  <a:srgbClr val="131519"/>
                </a:solidFill>
                <a:latin typeface="Arial"/>
              </a:rPr>
              <a:t>Приложений (формально Прикладной, фактически все остальные)</a:t>
            </a:r>
          </a:p>
          <a:p>
            <a:pPr marL="0" lvl="0" indent="0" defTabSz="1007943">
              <a:spcBef>
                <a:spcPts val="1100"/>
              </a:spcBef>
              <a:buNone/>
            </a:pPr>
            <a:r>
              <a:rPr lang="ru-RU" sz="1800" b="1">
                <a:solidFill>
                  <a:srgbClr val="131519"/>
                </a:solidFill>
                <a:latin typeface="Arial"/>
              </a:rPr>
              <a:t>Все остальные протоколы — над/между уровнями:</a:t>
            </a:r>
          </a:p>
          <a:p>
            <a:pPr marL="251990" lvl="0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Arial" pitchFamily="34"/>
            </a:pPr>
            <a:r>
              <a:rPr lang="ru-RU" sz="1800">
                <a:solidFill>
                  <a:srgbClr val="131519"/>
                </a:solidFill>
                <a:latin typeface="Arial"/>
              </a:rPr>
              <a:t>VLAN (802.11q): между физическим и канальным</a:t>
            </a:r>
          </a:p>
          <a:p>
            <a:pPr marL="251990" lvl="0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Arial" pitchFamily="34"/>
            </a:pPr>
            <a:r>
              <a:rPr lang="ru-RU" sz="1800">
                <a:solidFill>
                  <a:srgbClr val="131519"/>
                </a:solidFill>
                <a:latin typeface="Arial"/>
              </a:rPr>
              <a:t>PPPoE: между канальным и сетевым</a:t>
            </a:r>
          </a:p>
          <a:p>
            <a:pPr marL="251990" lvl="0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Arial" pitchFamily="34"/>
            </a:pPr>
            <a:r>
              <a:rPr lang="ru-RU" sz="1800">
                <a:solidFill>
                  <a:srgbClr val="131519"/>
                </a:solidFill>
                <a:latin typeface="Arial"/>
              </a:rPr>
              <a:t>IPSec: между сетевым и транспортным</a:t>
            </a:r>
          </a:p>
          <a:p>
            <a:pPr marL="251990" lvl="0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Arial" pitchFamily="34"/>
            </a:pPr>
            <a:r>
              <a:rPr lang="ru-RU" sz="1800">
                <a:solidFill>
                  <a:srgbClr val="131519"/>
                </a:solidFill>
                <a:latin typeface="Arial"/>
              </a:rPr>
              <a:t>SSL: на уровне представления (над транспортным)</a:t>
            </a:r>
          </a:p>
          <a:p>
            <a:pPr marL="251990" lvl="0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Arial" pitchFamily="34"/>
            </a:pPr>
            <a:r>
              <a:rPr lang="ru-RU" sz="1800">
                <a:solidFill>
                  <a:srgbClr val="131519"/>
                </a:solidFill>
                <a:latin typeface="Arial"/>
              </a:rPr>
              <a:t>HTTP/FTP/SMTP: на уровне приложения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788CDB4-9DDD-A9D6-8F2B-BF10FE7C2AB8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A38C9B0-AA76-7746-949A-CB58CE8C364B}" type="slidenum">
              <a:t>3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A657BEDE-A653-80EC-E5D4-37C4DD029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1" y="0"/>
            <a:ext cx="3195846" cy="7581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3554-F1AA-5220-B202-A2CAE87DDDC5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699186"/>
            <a:ext cx="12095161" cy="12620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43">
              <a:spcBef>
                <a:spcPts val="0"/>
              </a:spcBef>
            </a:pPr>
            <a:r>
              <a:rPr lang="ru-RU" sz="4800" b="1">
                <a:solidFill>
                  <a:srgbClr val="131519"/>
                </a:solidFill>
                <a:latin typeface="Arial"/>
              </a:rPr>
              <a:t>Пример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AABA9-B041-0B9A-2E47-65B17DC6225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2303" y="1840623"/>
            <a:ext cx="9072567" cy="535939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2000">
                <a:solidFill>
                  <a:srgbClr val="131519"/>
                </a:solidFill>
                <a:latin typeface="Arial"/>
              </a:rPr>
              <a:t>Любое письмо кодируется текстом: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000">
                <a:solidFill>
                  <a:srgbClr val="131519"/>
                </a:solidFill>
                <a:latin typeface="Arial"/>
              </a:rPr>
              <a:t>Content-Type: multipart/alternative;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000">
                <a:solidFill>
                  <a:srgbClr val="131519"/>
                </a:solidFill>
                <a:latin typeface="Arial"/>
              </a:rPr>
              <a:t>----==_mimepart_532941cfcd90f_7e143fc3e72e09b034488</a:t>
            </a:r>
          </a:p>
          <a:p>
            <a:pPr marL="1259933" lvl="2" indent="-251990" defTabSz="1007943" hangingPunct="0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Content-Type: text/plain;</a:t>
            </a:r>
          </a:p>
          <a:p>
            <a:pPr marL="1259933" lvl="2" indent="-251990" defTabSz="1007943" hangingPunct="0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Content-Transfer-Encoding: base64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000">
                <a:solidFill>
                  <a:srgbClr val="131519"/>
                </a:solidFill>
                <a:latin typeface="Arial"/>
              </a:rPr>
              <a:t>----==_mimepart_532941cfcd90f_7e143fc3e72e09b034488</a:t>
            </a:r>
          </a:p>
          <a:p>
            <a:pPr marL="1259933" lvl="2" indent="-251990" defTabSz="1007943" hangingPunct="0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Content-Type: text/html;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2000">
                <a:solidFill>
                  <a:srgbClr val="131519"/>
                </a:solidFill>
                <a:latin typeface="Arial"/>
              </a:rPr>
              <a:t>Сеанс SMTP: telnet smtp.yandex.ru 25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000">
                <a:solidFill>
                  <a:srgbClr val="131519"/>
                </a:solidFill>
                <a:latin typeface="Arial"/>
              </a:rPr>
              <a:t>ehlo test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000">
                <a:solidFill>
                  <a:srgbClr val="131519"/>
                </a:solidFill>
                <a:latin typeface="Arial"/>
              </a:rPr>
              <a:t>mail from: &lt;&gt;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000">
                <a:solidFill>
                  <a:srgbClr val="131519"/>
                </a:solidFill>
                <a:latin typeface="Arial"/>
              </a:rPr>
              <a:t>rcpt to: [адрес получателя]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000">
                <a:solidFill>
                  <a:srgbClr val="131519"/>
                </a:solidFill>
                <a:latin typeface="Arial"/>
              </a:rPr>
              <a:t>data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000">
                <a:solidFill>
                  <a:srgbClr val="131519"/>
                </a:solidFill>
                <a:latin typeface="Arial"/>
              </a:rPr>
              <a:t>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88642EE-696F-EBBA-6B1A-A1B2D97F7ACF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69822F6-A602-1B4B-BD0E-89DA1FCFDCDB}" type="slidenum">
              <a:t>4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9F39B1CB-BBFC-08B4-7D72-BA9D60F71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1" y="0"/>
            <a:ext cx="3195846" cy="7581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56C0-48BD-33D0-D86C-052FEADAD84B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644880"/>
            <a:ext cx="12095161" cy="12620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43">
              <a:spcBef>
                <a:spcPts val="0"/>
              </a:spcBef>
            </a:pPr>
            <a:r>
              <a:rPr lang="ru-RU" sz="4800" b="1">
                <a:solidFill>
                  <a:srgbClr val="131519"/>
                </a:solidFill>
                <a:latin typeface="Arial"/>
              </a:rPr>
              <a:t>Сетевые диски (NAS)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94F5B-8EF2-E0E8-BC30-88F0CE0296B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2303" y="2151299"/>
            <a:ext cx="9217023" cy="45145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На уровне диска/раздела: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>
                <a:solidFill>
                  <a:srgbClr val="131519"/>
                </a:solidFill>
                <a:latin typeface="Arial"/>
              </a:rPr>
              <a:t>AoE (ethernet)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>
                <a:solidFill>
                  <a:srgbClr val="131519"/>
                </a:solidFill>
                <a:latin typeface="Arial"/>
              </a:rPr>
              <a:t>ISCSI (TCP)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>
                <a:solidFill>
                  <a:srgbClr val="131519"/>
                </a:solidFill>
                <a:latin typeface="Arial"/>
              </a:rPr>
              <a:t>FC (FCP) — на своем стеке протоколов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На уровне директорий: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>
                <a:solidFill>
                  <a:srgbClr val="131519"/>
                </a:solidFill>
                <a:latin typeface="Arial"/>
              </a:rPr>
              <a:t>NFS (RPC → UDP/TCP)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>
                <a:solidFill>
                  <a:srgbClr val="131519"/>
                </a:solidFill>
                <a:latin typeface="Arial"/>
              </a:rPr>
              <a:t>SMB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На уровне приложения: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>
                <a:solidFill>
                  <a:srgbClr val="131519"/>
                </a:solidFill>
                <a:latin typeface="Arial"/>
              </a:rPr>
              <a:t>FTP/SSH/HTTP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D44CBAD-D794-9791-43D3-A5B1C8035D5A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CECB75-7232-E34B-A252-7A4EA1B1A841}" type="slidenum">
              <a:t>5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1E24A6B-A0C1-9A33-2619-A3E7EFAE2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1" y="0"/>
            <a:ext cx="3195846" cy="7581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B15F-02EE-7165-5EE7-94C164DEA252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831710"/>
            <a:ext cx="6510372" cy="12620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43">
              <a:spcBef>
                <a:spcPts val="0"/>
              </a:spcBef>
            </a:pPr>
            <a:r>
              <a:rPr lang="ru-RU" sz="4800" b="1">
                <a:solidFill>
                  <a:srgbClr val="131519"/>
                </a:solidFill>
                <a:latin typeface="Arial"/>
              </a:rPr>
              <a:t>Протоколы </a:t>
            </a:r>
            <a:br>
              <a:rPr lang="ru-RU" sz="4800" b="1">
                <a:solidFill>
                  <a:srgbClr val="131519"/>
                </a:solidFill>
                <a:latin typeface="Arial"/>
              </a:rPr>
            </a:br>
            <a:r>
              <a:rPr lang="ru-RU" sz="4800" b="1">
                <a:solidFill>
                  <a:srgbClr val="131519"/>
                </a:solidFill>
                <a:latin typeface="Arial"/>
              </a:rPr>
              <a:t>«для пользователя»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D88EE-6534-3BE9-4D12-5114C3666F9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2303" y="2847907"/>
            <a:ext cx="9217023" cy="26179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3086">
                <a:solidFill>
                  <a:srgbClr val="131519"/>
                </a:solidFill>
                <a:latin typeface="Arial"/>
              </a:rPr>
              <a:t>HTTP/HTTPS — сайты, браузер, …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3086">
                <a:solidFill>
                  <a:srgbClr val="131519"/>
                </a:solidFill>
                <a:latin typeface="Arial"/>
              </a:rPr>
              <a:t>DNS — получение адреса по имени (и обратно)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3086">
                <a:solidFill>
                  <a:srgbClr val="131519"/>
                </a:solidFill>
                <a:latin typeface="Arial"/>
              </a:rPr>
              <a:t>SMTP — почта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3086">
                <a:solidFill>
                  <a:srgbClr val="131519"/>
                </a:solidFill>
                <a:latin typeface="Arial"/>
              </a:rPr>
              <a:t>и т.д.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4AC3DF-B594-4F9A-45FE-08C2862062A1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5FBB8C7-DB5C-654F-8608-5243DEFC1E7D}" type="slidenum">
              <a:t>6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BC29C728-79EF-0885-1A71-80A72E92B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1" y="0"/>
            <a:ext cx="3195846" cy="7581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683F-9BBE-C5A4-F2AF-2346A42E17B7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725695"/>
            <a:ext cx="12095161" cy="12620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43">
              <a:spcBef>
                <a:spcPts val="0"/>
              </a:spcBef>
            </a:pPr>
            <a:r>
              <a:rPr lang="ru-RU" sz="4800" b="1">
                <a:solidFill>
                  <a:srgbClr val="131519"/>
                </a:solidFill>
                <a:latin typeface="Arial"/>
              </a:rPr>
              <a:t>Безопасность «для пользователя»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075E3-6E5F-7A46-2D54-A6321D5D780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2303" y="1992441"/>
            <a:ext cx="9217023" cy="535939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SSL/TLS (добавляем в протокол букву S):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800">
                <a:solidFill>
                  <a:srgbClr val="131519"/>
                </a:solidFill>
                <a:latin typeface="Arial"/>
              </a:rPr>
              <a:t>HTTPS — сайты, браузер, …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135"/>
              </a:spcAft>
              <a:buSzPct val="75000"/>
              <a:buFont typeface="StarSymbol"/>
              <a:buChar char="–"/>
            </a:pPr>
            <a:r>
              <a:rPr lang="ru-RU" sz="2800">
                <a:solidFill>
                  <a:srgbClr val="131519"/>
                </a:solidFill>
                <a:latin typeface="Arial"/>
              </a:rPr>
              <a:t>IMAPS/POP3S/SMTPS — почта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135"/>
              </a:spcAft>
              <a:buSzPct val="75000"/>
              <a:buFont typeface="StarSymbol"/>
              <a:buChar char="–"/>
            </a:pPr>
            <a:r>
              <a:rPr lang="ru-RU" sz="2800">
                <a:solidFill>
                  <a:srgbClr val="131519"/>
                </a:solidFill>
                <a:latin typeface="Arial"/>
              </a:rPr>
              <a:t>FTPS и т. д.</a:t>
            </a:r>
          </a:p>
          <a:p>
            <a:pPr marL="251990" lvl="0" indent="-251990" defTabSz="1007943">
              <a:spcBef>
                <a:spcPts val="1100"/>
              </a:spcBef>
              <a:buSzPct val="100000"/>
              <a:buFont typeface="Arial" pitchFamily="34"/>
            </a:pPr>
            <a:r>
              <a:rPr lang="ru-RU">
                <a:solidFill>
                  <a:srgbClr val="131519"/>
                </a:solidFill>
                <a:latin typeface="Arial"/>
              </a:rPr>
              <a:t>Действует на уровне библиотеки (используем вызовы похожие на стандартные, которые за нас шифруют)</a:t>
            </a:r>
          </a:p>
          <a:p>
            <a:pPr marL="251990" lvl="0" indent="-251990" defTabSz="1007943">
              <a:spcBef>
                <a:spcPts val="1100"/>
              </a:spcBef>
              <a:buSzPct val="100000"/>
              <a:buFont typeface="Arial" pitchFamily="34"/>
            </a:pPr>
            <a:r>
              <a:rPr lang="ru-RU">
                <a:solidFill>
                  <a:srgbClr val="131519"/>
                </a:solidFill>
                <a:latin typeface="Arial"/>
              </a:rPr>
              <a:t>Вариант: START-TLS (начинаем шифровать по запросу)</a:t>
            </a:r>
          </a:p>
          <a:p>
            <a:pPr marL="251990" lvl="0" indent="-251990" defTabSz="1007943">
              <a:spcBef>
                <a:spcPts val="1100"/>
              </a:spcBef>
              <a:buSzPct val="100000"/>
              <a:buFont typeface="Arial" pitchFamily="34"/>
            </a:pPr>
            <a:r>
              <a:rPr lang="ru-RU">
                <a:solidFill>
                  <a:srgbClr val="131519"/>
                </a:solidFill>
                <a:latin typeface="Arial"/>
              </a:rPr>
              <a:t>На уровне сети: IPSEC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A10799A-1A0A-7BDE-A6A1-90924AFDC0CB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0B3E090-2093-0745-A431-A6A3430ABC54}" type="slidenum">
              <a:t>7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7818D-2D74-A912-FBE1-036B37B02541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884718"/>
            <a:ext cx="12095161" cy="12620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43">
              <a:spcBef>
                <a:spcPts val="0"/>
              </a:spcBef>
            </a:pPr>
            <a:r>
              <a:rPr lang="ru-RU" sz="3600" b="1">
                <a:solidFill>
                  <a:srgbClr val="131519"/>
                </a:solidFill>
                <a:latin typeface="Arial"/>
              </a:rPr>
              <a:t>Сетевое взаимодействие на примере TCP/IP (v4)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D911A-A537-030F-23D0-EF5893ABDB5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2303" y="1957081"/>
            <a:ext cx="10194481" cy="49754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Устройства:  A ↔ B ↔ C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Сети: N1 (AB), N2 (BC)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Сетевые карты: N1A, N1B, N2B, N2C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MAC (N1A) — MAC-адрес сетевой карты N1A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IP(N1A) — IP-адрес сетевой карты N1A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>
                <a:solidFill>
                  <a:srgbClr val="131519"/>
                </a:solidFill>
                <a:latin typeface="Arial" pitchFamily="18"/>
              </a:rPr>
              <a:t>вообще говоря на одной карте может быть несколько адресов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Пакеты: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>
                <a:solidFill>
                  <a:srgbClr val="131519"/>
                </a:solidFill>
                <a:latin typeface="Arial" pitchFamily="18"/>
              </a:rPr>
              <a:t>MAC(кому):IP(кому) # MAC(от кого):IP(от кого)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>
                <a:solidFill>
                  <a:srgbClr val="131519"/>
                </a:solidFill>
                <a:latin typeface="Arial" pitchFamily="18"/>
              </a:rPr>
              <a:t>MAC:IP:Port (для TCP/UDP/SCTP/...)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CD6D4D7-0E03-C336-834E-1E612A27E045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63E6D3-F005-4544-BB28-BD264ED4B22B}" type="slidenum">
              <a:t>8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6EF7-F750-C7A3-6F51-87B4760AC543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818461"/>
            <a:ext cx="12095161" cy="12620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43">
              <a:spcBef>
                <a:spcPts val="0"/>
              </a:spcBef>
            </a:pPr>
            <a:r>
              <a:rPr lang="ru-RU" sz="4800" b="1">
                <a:solidFill>
                  <a:srgbClr val="131519"/>
                </a:solidFill>
                <a:latin typeface="Arial"/>
              </a:rPr>
              <a:t>Локальная передача данных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47ABB-A81E-074D-7191-EEAF8F39D00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2303" y="2195986"/>
            <a:ext cx="9462046" cy="4328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(… → IP → MAC → кабель)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ARP-таблица: IP → MAC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800">
                <a:solidFill>
                  <a:srgbClr val="131519"/>
                </a:solidFill>
                <a:latin typeface="Arial" pitchFamily="18"/>
              </a:rPr>
              <a:t>Если адреса нет, то послать ARP-запрос в сеть:</a:t>
            </a:r>
          </a:p>
          <a:p>
            <a:pPr marL="1259933" lvl="2" indent="-251990" defTabSz="1007943" hangingPunct="0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ru-RU" sz="2800">
                <a:solidFill>
                  <a:srgbClr val="131519"/>
                </a:solidFill>
                <a:latin typeface="Arial" pitchFamily="18"/>
              </a:rPr>
              <a:t>MAC(все):IP(кого ищем) # MAC(свой):IP(свой)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В ответе: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800">
                <a:solidFill>
                  <a:srgbClr val="131519"/>
                </a:solidFill>
                <a:latin typeface="Arial" pitchFamily="18"/>
              </a:rPr>
              <a:t>MAC(А):IP(А)#MAC(B):IP(B):: мой MAC=MAC(B)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A → B: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800">
                <a:solidFill>
                  <a:srgbClr val="131519"/>
                </a:solidFill>
                <a:latin typeface="Arial" pitchFamily="18"/>
              </a:rPr>
              <a:t>MAC(N1B):IP(N1B) # MAC(N1A):IP(N1A)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89BEFB3-141C-A547-958C-573FE9F27359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DE79E6-527B-2D43-9EDA-36E241C0A8AB}" type="slidenum">
              <a:t>9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НТ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НТР</Template>
  <TotalTime>1024</TotalTime>
  <Words>1267</Words>
  <Application>Microsoft Macintosh PowerPoint</Application>
  <PresentationFormat>Widescreen</PresentationFormat>
  <Paragraphs>199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StarSymbol</vt:lpstr>
      <vt:lpstr>Times New Roman</vt:lpstr>
      <vt:lpstr>Wingdings</vt:lpstr>
      <vt:lpstr>НТР</vt:lpstr>
      <vt:lpstr>PowerPoint Presentation</vt:lpstr>
      <vt:lpstr>PowerPoint Presentation</vt:lpstr>
      <vt:lpstr>Текущая реальность</vt:lpstr>
      <vt:lpstr>Пример</vt:lpstr>
      <vt:lpstr>Сетевые диски (NAS)</vt:lpstr>
      <vt:lpstr>Протоколы  «для пользователя»</vt:lpstr>
      <vt:lpstr>Безопасность «для пользователя»</vt:lpstr>
      <vt:lpstr>Сетевое взаимодействие на примере TCP/IP (v4)</vt:lpstr>
      <vt:lpstr>Локальная передача данных</vt:lpstr>
      <vt:lpstr>Адреса</vt:lpstr>
      <vt:lpstr>Межсетевая передача</vt:lpstr>
      <vt:lpstr>Межсетевая передача</vt:lpstr>
      <vt:lpstr>Межсетевая передача: пакеты</vt:lpstr>
      <vt:lpstr>NAT</vt:lpstr>
      <vt:lpstr>Межсетевая передача: NAT/masquerading</vt:lpstr>
      <vt:lpstr>NAT: ответ</vt:lpstr>
      <vt:lpstr>Сетевое взаимодействие: DHCP</vt:lpstr>
      <vt:lpstr>ARP-атаки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</dc:creator>
  <cp:lastModifiedBy>Sofia Lobanova</cp:lastModifiedBy>
  <cp:revision>82</cp:revision>
  <dcterms:created xsi:type="dcterms:W3CDTF">2014-03-19T08:38:53Z</dcterms:created>
  <dcterms:modified xsi:type="dcterms:W3CDTF">2024-04-12T15:04:35Z</dcterms:modified>
</cp:coreProperties>
</file>