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58" r:id="rId2"/>
    <p:sldId id="420" r:id="rId3"/>
    <p:sldId id="257" r:id="rId4"/>
    <p:sldId id="258" r:id="rId5"/>
    <p:sldId id="259" r:id="rId6"/>
    <p:sldId id="260" r:id="rId7"/>
    <p:sldId id="261" r:id="rId8"/>
    <p:sldId id="262" r:id="rId9"/>
  </p:sldIdLst>
  <p:sldSz cx="13439775" cy="7559675"/>
  <p:notesSz cx="7559675" cy="10691813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131519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BFBFB"/>
          </a:solidFill>
        </a:fill>
      </a:tcStyle>
    </a:wholeTbl>
    <a:band1H>
      <a:tcStyle>
        <a:tcBdr/>
        <a:fill>
          <a:solidFill>
            <a:srgbClr val="F8F8F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F8F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CECEC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CECEC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CECEC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CECE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97" d="100"/>
          <a:sy n="9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4AEC03-D46C-230F-409B-95339117524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86566-2F74-911B-31D7-86405F6E81F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39E6C-79DD-811D-EBAB-3BCCCD65B1A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465B3-CFAB-632B-3F0F-C7FDBB9B78C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897CB1-002C-5344-A2D4-B92180981315}" type="slidenum">
              <a:t>‹#›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0357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048F8-45A1-764F-2D1C-C662C53FDC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898" y="812801"/>
            <a:ext cx="7126284" cy="4008436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424C0A-7027-C2B1-B192-18DE514AB7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FC831BC-A7A3-37ED-4B57-3478E8B518A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AF38E-41C4-1C37-69DC-D9A89A57409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B99BF-5783-FA26-1C54-F0766133A8C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24E67-248E-2C4A-7DF8-7E43285786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3F7A5F0-6E4A-0242-8918-095EA0B4118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47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ru-RU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AAC332-7569-7906-D1EB-89312E1FE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B363FFF-6528-EFCE-BCD5-5F1FA069F6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ru-RU" sz="1200" b="1"/>
              <a:t>Зачем слайд</a:t>
            </a:r>
            <a:r>
              <a:rPr lang="en-US" sz="1200" b="1"/>
              <a:t>?</a:t>
            </a:r>
            <a:endParaRPr lang="ru-RU" sz="1200" b="1"/>
          </a:p>
          <a:p>
            <a:pPr marL="285750" lvl="0" indent="-285750">
              <a:buSzPct val="100000"/>
              <a:buFont typeface="Wingdings" pitchFamily="2"/>
              <a:buChar char="§"/>
            </a:pPr>
            <a:r>
              <a:rPr lang="ru-RU" sz="1200"/>
              <a:t>Пояснить ученикам почему нужно тебя слушать и с какими вопросами к тебе можно обращаться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50B93-DB90-7661-E0EF-85E92648838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0E8584C-686E-0E49-A139-32FCEE2C33A9}" type="slidenum">
              <a:t>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0F19199-35C7-1895-FEE8-45E870AEFF2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3039034-C6C8-1741-A4FE-F87E6904329A}" type="slidenum">
              <a:t>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FDD5407-3DE4-3803-7780-568A16EA0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170150C-C901-7A80-3037-BC20582F5B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0A42D13-155C-B482-A37B-09E54394F09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A6E0B1-65A8-5747-B9B5-8886C6A32EF9}" type="slidenum">
              <a:t>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5EA111A-A969-AF13-1CCE-EA28D2862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AB05F0C-3543-3E43-BFBB-85245D55F7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0413EAB-60BE-3BB8-7666-2367B471424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88BDF7-FFB0-AF45-8C71-107ADB73B935}" type="slidenum">
              <a:t>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462C6F2-91A2-E900-1DF9-75F15D0F1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6E5C77B-147C-D311-6188-5BB7A94B7D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BFC783E-736C-3D37-631A-F170EBF9FBF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3EC841-404C-FC4E-BDE7-B31CA0DA9CD5}" type="slidenum">
              <a:t>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C864486-F345-2BA5-DAA9-2D14DFF3B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8317A3F-CC61-8B4F-97D6-382397BF52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BE56CBA-0115-B981-FE53-94D3F8A88E7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4DC1B8-62DD-BC47-AD0F-C80F7BE0050E}" type="slidenum">
              <a:t>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8CFBA53-1167-9BFE-4012-4A962D9CA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DD9A8C4-EC17-7ED5-E2F9-1293DB95F0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2DF57FB-F7E6-7564-E9A0-3DBB7B9ADF5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30CEC6-8D68-E345-8167-90333C1E603B}" type="slidenum">
              <a:t>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0290288-488B-5D98-151A-8645028DD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9D3D8DE-0E02-A90B-AA72-12A072F8B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и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E4E098F8-3227-B1C9-3611-494088C4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34" y="0"/>
            <a:ext cx="10684709" cy="7559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3B423EA8-A4C1-CB79-5954-66917F54D2CE}"/>
              </a:ext>
            </a:extLst>
          </p:cNvPr>
          <p:cNvSpPr/>
          <p:nvPr/>
        </p:nvSpPr>
        <p:spPr>
          <a:xfrm>
            <a:off x="0" y="0"/>
            <a:ext cx="2923656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Текст 21">
            <a:extLst>
              <a:ext uri="{FF2B5EF4-FFF2-40B4-BE49-F238E27FC236}">
                <a16:creationId xmlns:a16="http://schemas.microsoft.com/office/drawing/2014/main" id="{C74AFEFD-22AF-CC6C-AB11-99CEB242AB1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3893021"/>
            <a:ext cx="3685626" cy="36714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СПИКЕР: ИВАН АФАНАСЬЕВ</a:t>
            </a:r>
          </a:p>
        </p:txBody>
      </p:sp>
      <p:sp>
        <p:nvSpPr>
          <p:cNvPr id="5" name="Текст 19">
            <a:extLst>
              <a:ext uri="{FF2B5EF4-FFF2-40B4-BE49-F238E27FC236}">
                <a16:creationId xmlns:a16="http://schemas.microsoft.com/office/drawing/2014/main" id="{9D2DEC65-8A23-AC1B-67F7-98F6256A44C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2167923"/>
            <a:ext cx="8348764" cy="14493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251990" marR="0" lvl="0" indent="-251990" defTabSz="10079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9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ЗДЕСЬ РАСПОЛАГАЕТСЯ НАЗВАНИЕ ВОРКШОПА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9950BA46-31AB-F015-8EC3-915CB32AD565}"/>
              </a:ext>
            </a:extLst>
          </p:cNvPr>
          <p:cNvSpPr/>
          <p:nvPr/>
        </p:nvSpPr>
        <p:spPr>
          <a:xfrm>
            <a:off x="541343" y="5767129"/>
            <a:ext cx="2340864" cy="44208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EFEFE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1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Fast Track </a:t>
            </a:r>
            <a:r>
              <a:rPr lang="ru-RU" sz="121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в Телеком, 2024</a:t>
            </a:r>
          </a:p>
        </p:txBody>
      </p:sp>
      <p:sp>
        <p:nvSpPr>
          <p:cNvPr id="7" name="Текст 23">
            <a:extLst>
              <a:ext uri="{FF2B5EF4-FFF2-40B4-BE49-F238E27FC236}">
                <a16:creationId xmlns:a16="http://schemas.microsoft.com/office/drawing/2014/main" id="{0984CD6C-F494-CCB2-ED35-F09CED40C94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736366"/>
            <a:ext cx="2152744" cy="391984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ДАТУ</a:t>
            </a:r>
          </a:p>
        </p:txBody>
      </p:sp>
      <p:pic>
        <p:nvPicPr>
          <p:cNvPr id="8" name="Рисунок 24">
            <a:extLst>
              <a:ext uri="{FF2B5EF4-FFF2-40B4-BE49-F238E27FC236}">
                <a16:creationId xmlns:a16="http://schemas.microsoft.com/office/drawing/2014/main" id="{206A6515-D65C-8325-1D58-4117E1685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9" y="6447873"/>
            <a:ext cx="1575684" cy="9274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Рисунок 26">
            <a:extLst>
              <a:ext uri="{FF2B5EF4-FFF2-40B4-BE49-F238E27FC236}">
                <a16:creationId xmlns:a16="http://schemas.microsoft.com/office/drawing/2014/main" id="{6CD5E588-BBBB-6650-252A-0F531C4B6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71" y="6269903"/>
            <a:ext cx="1997735" cy="9868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Рисунок 28">
            <a:extLst>
              <a:ext uri="{FF2B5EF4-FFF2-40B4-BE49-F238E27FC236}">
                <a16:creationId xmlns:a16="http://schemas.microsoft.com/office/drawing/2014/main" id="{80511BFA-467C-433C-F792-B699731EA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715" y="6601620"/>
            <a:ext cx="1155984" cy="51632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3439423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 для настрой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1FB312EF-1B42-0252-2C31-EB15C07EBB57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77330DC-3D18-6EF0-8B9B-1F5A50D92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403056BC-E08D-2C49-A0C8-061D43FD319A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FE7618-9782-A47A-FF7A-F33EDF68CCC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502395"/>
            <a:ext cx="7138775" cy="1136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название сегодняшней темы воркшопа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49F2F19B-93F1-7414-F2EB-3CC33314D18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C03A58C-37C8-0F3B-4590-DB409CD61F59}"/>
              </a:ext>
            </a:extLst>
          </p:cNvPr>
          <p:cNvSpPr txBox="1"/>
          <p:nvPr/>
        </p:nvSpPr>
        <p:spPr>
          <a:xfrm>
            <a:off x="413491" y="3230337"/>
            <a:ext cx="7690872" cy="431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5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Пока собираемся, подумайте:</a:t>
            </a:r>
          </a:p>
        </p:txBody>
      </p:sp>
      <p:cxnSp>
        <p:nvCxnSpPr>
          <p:cNvPr id="7" name="Прямая соединительная линия 8">
            <a:extLst>
              <a:ext uri="{FF2B5EF4-FFF2-40B4-BE49-F238E27FC236}">
                <a16:creationId xmlns:a16="http://schemas.microsoft.com/office/drawing/2014/main" id="{E26F7958-356D-A090-7D43-7E1403ABC44A}"/>
              </a:ext>
            </a:extLst>
          </p:cNvPr>
          <p:cNvCxnSpPr/>
          <p:nvPr/>
        </p:nvCxnSpPr>
        <p:spPr>
          <a:xfrm>
            <a:off x="518492" y="2911870"/>
            <a:ext cx="6826883" cy="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Текст 4">
            <a:extLst>
              <a:ext uri="{FF2B5EF4-FFF2-40B4-BE49-F238E27FC236}">
                <a16:creationId xmlns:a16="http://schemas.microsoft.com/office/drawing/2014/main" id="{6676C307-8B90-F01F-5AB4-B9215E53556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3998" y="3846359"/>
            <a:ext cx="6751390" cy="27578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95478" marR="0" lvl="0" indent="-395478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вопросы для раздумий. Например </a:t>
            </a:r>
            <a:r>
              <a:rPr lang="en-US"/>
              <a:t>“</a:t>
            </a:r>
            <a:r>
              <a:rPr lang="ru-RU"/>
              <a:t>Кто такой системный аналитик и в чём его роль</a:t>
            </a:r>
            <a:r>
              <a:rPr lang="en-US"/>
              <a:t>?”</a:t>
            </a:r>
            <a:endParaRPr lang="ru-RU"/>
          </a:p>
        </p:txBody>
      </p:sp>
      <p:pic>
        <p:nvPicPr>
          <p:cNvPr id="9" name="Рисунок 12">
            <a:extLst>
              <a:ext uri="{FF2B5EF4-FFF2-40B4-BE49-F238E27FC236}">
                <a16:creationId xmlns:a16="http://schemas.microsoft.com/office/drawing/2014/main" id="{7F6A4A1F-0F6F-F598-FCBC-890A4BAB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03724">
            <a:off x="8918874" y="4207428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78057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ставление себ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id="{7707DA5A-AA83-6A93-106A-2C43AA3E3A11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E414A095-DE9E-E258-3BB9-12A31BF7C19A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16251" y="2393588"/>
            <a:ext cx="3919932" cy="387970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свою фотографию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A3AD5D0D-3477-6F3A-C6B3-45BE4BA46077}"/>
              </a:ext>
            </a:extLst>
          </p:cNvPr>
          <p:cNvSpPr txBox="1"/>
          <p:nvPr/>
        </p:nvSpPr>
        <p:spPr>
          <a:xfrm>
            <a:off x="3505672" y="5356482"/>
            <a:ext cx="6191393" cy="3976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14983" marR="0" lvl="0" indent="-314983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1325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</p:txBody>
      </p:sp>
      <p:sp>
        <p:nvSpPr>
          <p:cNvPr id="5" name="Прямоугольник: скругленные углы 11">
            <a:extLst>
              <a:ext uri="{FF2B5EF4-FFF2-40B4-BE49-F238E27FC236}">
                <a16:creationId xmlns:a16="http://schemas.microsoft.com/office/drawing/2014/main" id="{C2CA1989-4E4F-C8A3-5096-10C603760905}"/>
              </a:ext>
            </a:extLst>
          </p:cNvPr>
          <p:cNvSpPr/>
          <p:nvPr/>
        </p:nvSpPr>
        <p:spPr>
          <a:xfrm>
            <a:off x="5130451" y="6081976"/>
            <a:ext cx="6191274" cy="94384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213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00C4EA4D-7372-13AF-86F7-24FBEE0D052A}"/>
              </a:ext>
            </a:extLst>
          </p:cNvPr>
          <p:cNvSpPr/>
          <p:nvPr/>
        </p:nvSpPr>
        <p:spPr>
          <a:xfrm>
            <a:off x="0" y="0"/>
            <a:ext cx="13439778" cy="166350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ED4BE645-2868-BB35-37FD-607288275F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ABCA20-D04F-9742-B314-43952C4597DF}" type="slidenum">
              <a:t>‹#›</a:t>
            </a:fld>
            <a:endParaRPr lang="ru-RU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B56C2F56-18F0-EF69-61E5-206224412BA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D14260C3-920E-7B06-683D-0286CD18304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10" name="Текст 13">
            <a:extLst>
              <a:ext uri="{FF2B5EF4-FFF2-40B4-BE49-F238E27FC236}">
                <a16:creationId xmlns:a16="http://schemas.microsoft.com/office/drawing/2014/main" id="{33A41F45-16E9-F87B-2FF6-8388681CC1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51" y="2421587"/>
            <a:ext cx="6191274" cy="5879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ИМЯ ФАМИЛИЯ</a:t>
            </a:r>
          </a:p>
        </p:txBody>
      </p:sp>
      <p:sp>
        <p:nvSpPr>
          <p:cNvPr id="11" name="Текст 15">
            <a:extLst>
              <a:ext uri="{FF2B5EF4-FFF2-40B4-BE49-F238E27FC236}">
                <a16:creationId xmlns:a16="http://schemas.microsoft.com/office/drawing/2014/main" id="{6232B8F0-36DC-34B7-C772-07B75A23309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51" y="3446172"/>
            <a:ext cx="6191274" cy="2456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Расскажи кратко о себе. Почему тебя нужно слушать. И по каким вопросам к тебе можно обратиться.</a:t>
            </a:r>
          </a:p>
        </p:txBody>
      </p:sp>
      <p:sp>
        <p:nvSpPr>
          <p:cNvPr id="12" name="Рисунок 17">
            <a:extLst>
              <a:ext uri="{FF2B5EF4-FFF2-40B4-BE49-F238E27FC236}">
                <a16:creationId xmlns:a16="http://schemas.microsoft.com/office/drawing/2014/main" id="{0DBA0989-92ED-7ED5-F30E-7CFCA38692C6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503060" y="6233720"/>
            <a:ext cx="1714472" cy="625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ЛОГО</a:t>
            </a:r>
            <a:br>
              <a:rPr lang="ru-RU"/>
            </a:br>
            <a:r>
              <a:rPr lang="ru-RU"/>
              <a:t>КОМПАНИЙ</a:t>
            </a:r>
          </a:p>
        </p:txBody>
      </p:sp>
      <p:sp>
        <p:nvSpPr>
          <p:cNvPr id="13" name="Рисунок 17">
            <a:extLst>
              <a:ext uri="{FF2B5EF4-FFF2-40B4-BE49-F238E27FC236}">
                <a16:creationId xmlns:a16="http://schemas.microsoft.com/office/drawing/2014/main" id="{DE26C0FE-08C1-B0DB-1619-AC7348E0BF1F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7419322" y="6220663"/>
            <a:ext cx="1714472" cy="625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ЛОГО</a:t>
            </a:r>
            <a:br>
              <a:rPr lang="ru-RU"/>
            </a:br>
            <a:r>
              <a:rPr lang="ru-RU"/>
              <a:t>КОМПАНИЙ</a:t>
            </a:r>
          </a:p>
        </p:txBody>
      </p:sp>
      <p:sp>
        <p:nvSpPr>
          <p:cNvPr id="14" name="Рисунок 17">
            <a:extLst>
              <a:ext uri="{FF2B5EF4-FFF2-40B4-BE49-F238E27FC236}">
                <a16:creationId xmlns:a16="http://schemas.microsoft.com/office/drawing/2014/main" id="{03D8F894-6B8B-EFD0-BE53-3F61467BCF2E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9335575" y="6207605"/>
            <a:ext cx="1714472" cy="625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ЛОГО</a:t>
            </a:r>
            <a:br>
              <a:rPr lang="ru-RU"/>
            </a:br>
            <a:r>
              <a:rPr lang="ru-RU"/>
              <a:t>КОМПАНИЙ</a:t>
            </a:r>
          </a:p>
        </p:txBody>
      </p:sp>
    </p:spTree>
    <p:extLst>
      <p:ext uri="{BB962C8B-B14F-4D97-AF65-F5344CB8AC3E}">
        <p14:creationId xmlns:p14="http://schemas.microsoft.com/office/powerpoint/2010/main" val="32928675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ля прави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520158F4-12A7-2081-8468-6DF661F490D5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EB4CE04-2DF9-C0E8-CFB1-1C6E35B029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4C9F5F5B-23F5-AD4F-8FCA-B6B5E26A5632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4F3FF0-1898-D642-90DF-A29FB5F2041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527CA51C-5FBB-E2B6-83B3-7949ACC5C77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Прямоугольник 19">
            <a:extLst>
              <a:ext uri="{FF2B5EF4-FFF2-40B4-BE49-F238E27FC236}">
                <a16:creationId xmlns:a16="http://schemas.microsoft.com/office/drawing/2014/main" id="{4D575258-64A0-4DE6-4A81-C8C48302944B}"/>
              </a:ext>
            </a:extLst>
          </p:cNvPr>
          <p:cNvSpPr/>
          <p:nvPr/>
        </p:nvSpPr>
        <p:spPr>
          <a:xfrm>
            <a:off x="538023" y="266783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7433BE7F-C9B4-5FE7-E2DE-484FF02124F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959998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FAA41190-AFC3-657A-1886-2E2E9CE3D8E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2758699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9" name="Прямоугольник 25">
            <a:extLst>
              <a:ext uri="{FF2B5EF4-FFF2-40B4-BE49-F238E27FC236}">
                <a16:creationId xmlns:a16="http://schemas.microsoft.com/office/drawing/2014/main" id="{BC89C7CE-8463-6E23-EBA0-53531C4B2783}"/>
              </a:ext>
            </a:extLst>
          </p:cNvPr>
          <p:cNvSpPr/>
          <p:nvPr/>
        </p:nvSpPr>
        <p:spPr>
          <a:xfrm>
            <a:off x="4642207" y="266783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Текст 20">
            <a:extLst>
              <a:ext uri="{FF2B5EF4-FFF2-40B4-BE49-F238E27FC236}">
                <a16:creationId xmlns:a16="http://schemas.microsoft.com/office/drawing/2014/main" id="{3F47FA4C-B6F5-04D2-4CF7-FAEE9C1EBB2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1959998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11" name="Текст 20">
            <a:extLst>
              <a:ext uri="{FF2B5EF4-FFF2-40B4-BE49-F238E27FC236}">
                <a16:creationId xmlns:a16="http://schemas.microsoft.com/office/drawing/2014/main" id="{5A4F9317-25D5-2034-423B-50CE9D67857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2758699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12" name="Прямоугольник 28">
            <a:extLst>
              <a:ext uri="{FF2B5EF4-FFF2-40B4-BE49-F238E27FC236}">
                <a16:creationId xmlns:a16="http://schemas.microsoft.com/office/drawing/2014/main" id="{0E1CE177-2A33-2F63-2231-095F9C9C759E}"/>
              </a:ext>
            </a:extLst>
          </p:cNvPr>
          <p:cNvSpPr/>
          <p:nvPr/>
        </p:nvSpPr>
        <p:spPr>
          <a:xfrm>
            <a:off x="8762137" y="266783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5CA921F3-0B00-A4F2-E68F-8595B70AA62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1959998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EC603B05-664A-629E-B655-E72033AFD7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2758699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15" name="Прямоугольник 31">
            <a:extLst>
              <a:ext uri="{FF2B5EF4-FFF2-40B4-BE49-F238E27FC236}">
                <a16:creationId xmlns:a16="http://schemas.microsoft.com/office/drawing/2014/main" id="{AD4E562C-423A-627F-9F64-042FC8046CB7}"/>
              </a:ext>
            </a:extLst>
          </p:cNvPr>
          <p:cNvSpPr/>
          <p:nvPr/>
        </p:nvSpPr>
        <p:spPr>
          <a:xfrm>
            <a:off x="544269" y="558771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DAB46867-3B53-0EF3-9952-335721093C2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4879869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17" name="Текст 20">
            <a:extLst>
              <a:ext uri="{FF2B5EF4-FFF2-40B4-BE49-F238E27FC236}">
                <a16:creationId xmlns:a16="http://schemas.microsoft.com/office/drawing/2014/main" id="{5246A8D1-A58E-D0C8-6045-95B8C8086DE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5678570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18" name="Прямоугольник 34">
            <a:extLst>
              <a:ext uri="{FF2B5EF4-FFF2-40B4-BE49-F238E27FC236}">
                <a16:creationId xmlns:a16="http://schemas.microsoft.com/office/drawing/2014/main" id="{11E13AEB-E67E-26EB-E131-1DA25233782D}"/>
              </a:ext>
            </a:extLst>
          </p:cNvPr>
          <p:cNvSpPr/>
          <p:nvPr/>
        </p:nvSpPr>
        <p:spPr>
          <a:xfrm>
            <a:off x="4642207" y="558771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E4F57C3F-2220-B7CE-5143-D9F82C30C74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4879869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BE5A4E29-3DAD-F368-2620-0A4EBF4331A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5678570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21" name="Прямоугольник 37">
            <a:extLst>
              <a:ext uri="{FF2B5EF4-FFF2-40B4-BE49-F238E27FC236}">
                <a16:creationId xmlns:a16="http://schemas.microsoft.com/office/drawing/2014/main" id="{88D318D1-E008-ABDF-ADCB-0C1DEFD0B71D}"/>
              </a:ext>
            </a:extLst>
          </p:cNvPr>
          <p:cNvSpPr/>
          <p:nvPr/>
        </p:nvSpPr>
        <p:spPr>
          <a:xfrm>
            <a:off x="8762137" y="558771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73C56EFD-51CC-AED8-BFC9-4268A39687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4879869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DA072C2B-519B-1952-32FD-CB17EA665C4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5678570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</p:spTree>
    <p:extLst>
      <p:ext uri="{BB962C8B-B14F-4D97-AF65-F5344CB8AC3E}">
        <p14:creationId xmlns:p14="http://schemas.microsoft.com/office/powerpoint/2010/main" val="1306798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 в з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424039F5-297C-D9D5-5866-FA1CE10E98E6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9F1F6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D70DD662-6474-D68B-DA68-1CCEFECC8C2D}"/>
              </a:ext>
            </a:extLst>
          </p:cNvPr>
          <p:cNvSpPr/>
          <p:nvPr/>
        </p:nvSpPr>
        <p:spPr>
          <a:xfrm>
            <a:off x="-2504276" y="-1131131"/>
            <a:ext cx="17888343" cy="10061929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: скругленные углы 4">
            <a:extLst>
              <a:ext uri="{FF2B5EF4-FFF2-40B4-BE49-F238E27FC236}">
                <a16:creationId xmlns:a16="http://schemas.microsoft.com/office/drawing/2014/main" id="{9DBFAA19-90BC-3C6C-23C7-215857929504}"/>
              </a:ext>
            </a:extLst>
          </p:cNvPr>
          <p:cNvSpPr/>
          <p:nvPr/>
        </p:nvSpPr>
        <p:spPr>
          <a:xfrm>
            <a:off x="2000368" y="2241651"/>
            <a:ext cx="9486662" cy="298885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646" b="1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605C75BC-8326-5177-5650-2C168FAE94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40692CA-4611-5348-A950-DAAA30619C4A}" type="slidenum">
              <a:t>‹#›</a:t>
            </a:fld>
            <a:endParaRPr lang="ru-RU"/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379E9E85-D8A2-7F34-96E6-9E377C8E547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31395" y="2808268"/>
            <a:ext cx="8024600" cy="17856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СЮДА ВОПРОС, КОТОРЫЙ ХОЧЕШЬ ЗАДАТЬ АУДИТОРИИ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BDA88-1827-C129-4253-86F6A28F7885}"/>
              </a:ext>
            </a:extLst>
          </p:cNvPr>
          <p:cNvSpPr txBox="1"/>
          <p:nvPr/>
        </p:nvSpPr>
        <p:spPr>
          <a:xfrm>
            <a:off x="4671450" y="5462022"/>
            <a:ext cx="4157548" cy="3976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984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*Вопросы с таким фоном к вам =)</a:t>
            </a:r>
          </a:p>
        </p:txBody>
      </p:sp>
    </p:spTree>
    <p:extLst>
      <p:ext uri="{BB962C8B-B14F-4D97-AF65-F5344CB8AC3E}">
        <p14:creationId xmlns:p14="http://schemas.microsoft.com/office/powerpoint/2010/main" val="421610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изыв к действи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2D757C9B-7421-94AC-C1A6-878CC98F1C56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E77B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10">
            <a:extLst>
              <a:ext uri="{FF2B5EF4-FFF2-40B4-BE49-F238E27FC236}">
                <a16:creationId xmlns:a16="http://schemas.microsoft.com/office/drawing/2014/main" id="{D40338E3-D84B-28B0-F343-0D0C321A0939}"/>
              </a:ext>
            </a:extLst>
          </p:cNvPr>
          <p:cNvSpPr/>
          <p:nvPr/>
        </p:nvSpPr>
        <p:spPr>
          <a:xfrm>
            <a:off x="-2504276" y="-1131131"/>
            <a:ext cx="17888343" cy="10061929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: скругленные углы 4">
            <a:extLst>
              <a:ext uri="{FF2B5EF4-FFF2-40B4-BE49-F238E27FC236}">
                <a16:creationId xmlns:a16="http://schemas.microsoft.com/office/drawing/2014/main" id="{FB3742A4-DB6E-FB4E-702E-1D1ECC0AB036}"/>
              </a:ext>
            </a:extLst>
          </p:cNvPr>
          <p:cNvSpPr/>
          <p:nvPr/>
        </p:nvSpPr>
        <p:spPr>
          <a:xfrm>
            <a:off x="2015483" y="2660885"/>
            <a:ext cx="9408801" cy="195191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315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6FC896AA-8FA7-6E70-95B4-F01CA3CDB9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BA503A-C7F5-0A46-8D8F-7AD26AED5DF8}" type="slidenum">
              <a:t>‹#›</a:t>
            </a:fld>
            <a:endParaRPr lang="ru-RU"/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FC97364E-07D1-2787-AA19-170E138FEE6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17954" y="2856183"/>
            <a:ext cx="8149590" cy="1623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5291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ПРИЗЫВ К ДЕЙСТВИЮ ИЛИ ПЕРЕХОДУ</a:t>
            </a:r>
          </a:p>
        </p:txBody>
      </p:sp>
    </p:spTree>
    <p:extLst>
      <p:ext uri="{BB962C8B-B14F-4D97-AF65-F5344CB8AC3E}">
        <p14:creationId xmlns:p14="http://schemas.microsoft.com/office/powerpoint/2010/main" val="179114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D52EF39A-728E-351C-5918-FF42EED1767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194468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146FBC1B-F818-BE37-1E74-8A766790983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6E57E657-31C2-DB97-A682-83D0E338A34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E2BE9615-3D1B-E01A-6429-747FFB7C95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ED0B50-B46E-6F40-879E-0A23A4F54210}" type="slidenum">
              <a:t>‹#›</a:t>
            </a:fld>
            <a:endParaRPr lang="ru-RU"/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3AB335B3-9057-A9AA-646B-9124DAA3E24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37850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6518BC69-E5AC-777F-4548-6DF5F1A2FE5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13722" y="2073658"/>
            <a:ext cx="2425016" cy="2462140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C2A78875-0972-C25E-84E8-6D54ECB5018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832985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C1D4D5B2-8D0F-29AD-FCBC-62D934B952E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57104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E3D8FF01-5105-56DA-C27B-186263B740A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18365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EC9FD9BD-32D0-B077-89A6-D9BBDF49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990" y="6327108"/>
            <a:ext cx="2015968" cy="201591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87164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1495CB13-D454-D9A8-3EFA-1F2D3AFF61D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13B17E08-F96B-9994-CFF1-122555FB6A0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D7ABC36E-093D-26ED-F69D-2977EE527F4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F180CF0-9BDC-8581-982D-0F258161D9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75CE3F-C05A-4347-9254-E3FCF1AA5E78}" type="slidenum">
              <a:t>‹#›</a:t>
            </a:fld>
            <a:endParaRPr lang="ru-RU"/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B8DC087C-0F24-5BEE-4359-1BB892BD36A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1877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7B372848-142F-7C8F-163F-77B328CD59F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847749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C044DECB-8AC8-D38D-0EE4-33F6644BFD1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167012" y="2073658"/>
            <a:ext cx="2425016" cy="2462140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45F9532C-5ACD-967B-D66E-07F6DF7DDBA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86275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5C838168-B906-8C14-B940-ACABF8678A0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91140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11" name="Текст 16">
            <a:extLst>
              <a:ext uri="{FF2B5EF4-FFF2-40B4-BE49-F238E27FC236}">
                <a16:creationId xmlns:a16="http://schemas.microsoft.com/office/drawing/2014/main" id="{B7C6C6C7-4BA5-2ACA-CAB7-B927F6892FF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52392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F958CF5A-A13D-99C7-D964-F9A8F8F22D2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1085655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pic>
        <p:nvPicPr>
          <p:cNvPr id="13" name="Рисунок 23">
            <a:extLst>
              <a:ext uri="{FF2B5EF4-FFF2-40B4-BE49-F238E27FC236}">
                <a16:creationId xmlns:a16="http://schemas.microsoft.com/office/drawing/2014/main" id="{5BF3E51E-74D2-5476-B58C-20FA97874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990" y="6327108"/>
            <a:ext cx="2015968" cy="201591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645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8">
            <a:extLst>
              <a:ext uri="{FF2B5EF4-FFF2-40B4-BE49-F238E27FC236}">
                <a16:creationId xmlns:a16="http://schemas.microsoft.com/office/drawing/2014/main" id="{CB015E81-82AF-1EC6-C381-341A46EBD98C}"/>
              </a:ext>
            </a:extLst>
          </p:cNvPr>
          <p:cNvGraphicFramePr>
            <a:graphicFrameLocks noGrp="1"/>
          </p:cNvGraphicFramePr>
          <p:nvPr/>
        </p:nvGraphicFramePr>
        <p:xfrm>
          <a:off x="528486" y="2073658"/>
          <a:ext cx="7577376" cy="421781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843016">
                  <a:extLst>
                    <a:ext uri="{9D8B030D-6E8A-4147-A177-3AD203B41FA5}">
                      <a16:colId xmlns:a16="http://schemas.microsoft.com/office/drawing/2014/main" val="1763343412"/>
                    </a:ext>
                  </a:extLst>
                </a:gridCol>
                <a:gridCol w="1734360">
                  <a:extLst>
                    <a:ext uri="{9D8B030D-6E8A-4147-A177-3AD203B41FA5}">
                      <a16:colId xmlns:a16="http://schemas.microsoft.com/office/drawing/2014/main" val="2110134966"/>
                    </a:ext>
                  </a:extLst>
                </a:gridCol>
              </a:tblGrid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883304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283403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9186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474624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117805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806648"/>
                  </a:ext>
                </a:extLst>
              </a:tr>
            </a:tbl>
          </a:graphicData>
        </a:graphic>
      </p:graphicFrame>
      <p:sp>
        <p:nvSpPr>
          <p:cNvPr id="3" name="Текст 3">
            <a:extLst>
              <a:ext uri="{FF2B5EF4-FFF2-40B4-BE49-F238E27FC236}">
                <a16:creationId xmlns:a16="http://schemas.microsoft.com/office/drawing/2014/main" id="{4C03D8AB-3534-6F60-0FA8-E327FD95577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1B10D7D9-BCA3-4C61-EECF-7139337D1C2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142A50E9-61A3-7C79-D382-B48AEF414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5A0FDA-2EF5-9443-8A70-11E3D5A3EDFA}" type="slidenum">
              <a:t>‹#›</a:t>
            </a:fld>
            <a:endParaRPr lang="ru-RU"/>
          </a:p>
        </p:txBody>
      </p:sp>
      <p:sp>
        <p:nvSpPr>
          <p:cNvPr id="6" name="Текст 14">
            <a:extLst>
              <a:ext uri="{FF2B5EF4-FFF2-40B4-BE49-F238E27FC236}">
                <a16:creationId xmlns:a16="http://schemas.microsoft.com/office/drawing/2014/main" id="{2C1FD8F3-4AB3-8320-0580-589BD23C5A8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073658"/>
            <a:ext cx="5841406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FFEDAB58-F90B-74B1-844C-DF398573520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073658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8" name="Текст 14">
            <a:extLst>
              <a:ext uri="{FF2B5EF4-FFF2-40B4-BE49-F238E27FC236}">
                <a16:creationId xmlns:a16="http://schemas.microsoft.com/office/drawing/2014/main" id="{4A6FE22B-5743-3628-14C8-994BF87E372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777124"/>
            <a:ext cx="5841397" cy="701143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2"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E8FA6AC7-D16F-7C69-BB07-6EA199ABA77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3478267"/>
            <a:ext cx="5841397" cy="701143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3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0" name="Текст 14">
            <a:extLst>
              <a:ext uri="{FF2B5EF4-FFF2-40B4-BE49-F238E27FC236}">
                <a16:creationId xmlns:a16="http://schemas.microsoft.com/office/drawing/2014/main" id="{FDBFB314-4106-FCE5-D1D6-7CB56277769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179402"/>
            <a:ext cx="5841397" cy="70982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4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1" name="Текст 14">
            <a:extLst>
              <a:ext uri="{FF2B5EF4-FFF2-40B4-BE49-F238E27FC236}">
                <a16:creationId xmlns:a16="http://schemas.microsoft.com/office/drawing/2014/main" id="{8224B2D6-30CB-C4DC-4B2F-7C5ED69294E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887413"/>
            <a:ext cx="5841397" cy="698345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5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2" name="Текст 14">
            <a:extLst>
              <a:ext uri="{FF2B5EF4-FFF2-40B4-BE49-F238E27FC236}">
                <a16:creationId xmlns:a16="http://schemas.microsoft.com/office/drawing/2014/main" id="{3556F44A-6C18-EF44-B481-47583330F6D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5587514"/>
            <a:ext cx="1735970" cy="696535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3" name="Текст 14">
            <a:extLst>
              <a:ext uri="{FF2B5EF4-FFF2-40B4-BE49-F238E27FC236}">
                <a16:creationId xmlns:a16="http://schemas.microsoft.com/office/drawing/2014/main" id="{AE1EA23D-565C-3821-4C01-D06938E363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777124"/>
            <a:ext cx="1735970" cy="703466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295ECA4F-5438-B7A6-8401-16295CD5185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3480590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56C5ACE7-7F2D-452B-FF4E-F1D3CCC2D04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184056"/>
            <a:ext cx="1735970" cy="70335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548AD47C-CB52-821E-A075-742E0E7FF6B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887413"/>
            <a:ext cx="1735970" cy="70010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407AD6B1-49C7-1148-AD7D-59F016359E7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5589270"/>
            <a:ext cx="5841397" cy="694779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для продолжительности воркшопа</a:t>
            </a:r>
          </a:p>
        </p:txBody>
      </p:sp>
      <p:pic>
        <p:nvPicPr>
          <p:cNvPr id="18" name="Рисунок 21">
            <a:extLst>
              <a:ext uri="{FF2B5EF4-FFF2-40B4-BE49-F238E27FC236}">
                <a16:creationId xmlns:a16="http://schemas.microsoft.com/office/drawing/2014/main" id="{59EEA5FF-5BEA-BFBE-BC80-52A7AD95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9911922" y="242699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285083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8">
            <a:extLst>
              <a:ext uri="{FF2B5EF4-FFF2-40B4-BE49-F238E27FC236}">
                <a16:creationId xmlns:a16="http://schemas.microsoft.com/office/drawing/2014/main" id="{33616BAB-12D2-222F-18FB-D9DB14FCA867}"/>
              </a:ext>
            </a:extLst>
          </p:cNvPr>
          <p:cNvGraphicFramePr>
            <a:graphicFrameLocks noGrp="1"/>
          </p:cNvGraphicFramePr>
          <p:nvPr/>
        </p:nvGraphicFramePr>
        <p:xfrm>
          <a:off x="528486" y="2073658"/>
          <a:ext cx="7577376" cy="492078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843016">
                  <a:extLst>
                    <a:ext uri="{9D8B030D-6E8A-4147-A177-3AD203B41FA5}">
                      <a16:colId xmlns:a16="http://schemas.microsoft.com/office/drawing/2014/main" val="106630870"/>
                    </a:ext>
                  </a:extLst>
                </a:gridCol>
                <a:gridCol w="1734360">
                  <a:extLst>
                    <a:ext uri="{9D8B030D-6E8A-4147-A177-3AD203B41FA5}">
                      <a16:colId xmlns:a16="http://schemas.microsoft.com/office/drawing/2014/main" val="3580209502"/>
                    </a:ext>
                  </a:extLst>
                </a:gridCol>
              </a:tblGrid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851123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260732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628912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138751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241329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02918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970494"/>
                  </a:ext>
                </a:extLst>
              </a:tr>
            </a:tbl>
          </a:graphicData>
        </a:graphic>
      </p:graphicFrame>
      <p:sp>
        <p:nvSpPr>
          <p:cNvPr id="3" name="Текст 3">
            <a:extLst>
              <a:ext uri="{FF2B5EF4-FFF2-40B4-BE49-F238E27FC236}">
                <a16:creationId xmlns:a16="http://schemas.microsoft.com/office/drawing/2014/main" id="{2F49DD3B-3649-0884-25CC-5A4505FBE97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35E5A79-0886-8DF7-268E-BB4C19C2522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7F9CBAA-1CAE-6C04-AE7F-4F7C02CA26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CF819A-7A54-C44D-A1AD-C4F5C87A9326}" type="slidenum">
              <a:t>‹#›</a:t>
            </a:fld>
            <a:endParaRPr lang="ru-RU"/>
          </a:p>
        </p:txBody>
      </p:sp>
      <p:sp>
        <p:nvSpPr>
          <p:cNvPr id="6" name="Текст 14">
            <a:extLst>
              <a:ext uri="{FF2B5EF4-FFF2-40B4-BE49-F238E27FC236}">
                <a16:creationId xmlns:a16="http://schemas.microsoft.com/office/drawing/2014/main" id="{509303DA-618B-7F09-5104-453FB00EEFE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073658"/>
            <a:ext cx="5841406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1A3539D4-9412-12CC-6D59-9F0BD32E953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073658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8" name="Текст 14">
            <a:extLst>
              <a:ext uri="{FF2B5EF4-FFF2-40B4-BE49-F238E27FC236}">
                <a16:creationId xmlns:a16="http://schemas.microsoft.com/office/drawing/2014/main" id="{F416FFD6-9780-D1B1-769F-24F077C2E95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777124"/>
            <a:ext cx="5841397" cy="701143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2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EFCEFB6-C43C-BBDA-00AA-A071ADE7F78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3478267"/>
            <a:ext cx="5841397" cy="701143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3"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0" name="Текст 14">
            <a:extLst>
              <a:ext uri="{FF2B5EF4-FFF2-40B4-BE49-F238E27FC236}">
                <a16:creationId xmlns:a16="http://schemas.microsoft.com/office/drawing/2014/main" id="{CB2A3769-8CBE-62BF-5265-1A9553F0E8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179402"/>
            <a:ext cx="5841397" cy="70982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4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1" name="Текст 14">
            <a:extLst>
              <a:ext uri="{FF2B5EF4-FFF2-40B4-BE49-F238E27FC236}">
                <a16:creationId xmlns:a16="http://schemas.microsoft.com/office/drawing/2014/main" id="{DC489290-2322-0ECD-B086-6E642C139E9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887413"/>
            <a:ext cx="5841397" cy="698345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5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2" name="Текст 14">
            <a:extLst>
              <a:ext uri="{FF2B5EF4-FFF2-40B4-BE49-F238E27FC236}">
                <a16:creationId xmlns:a16="http://schemas.microsoft.com/office/drawing/2014/main" id="{2617B299-C9AF-5D6F-02E5-CD25BBFEAEA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5587514"/>
            <a:ext cx="1735970" cy="705797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3" name="Текст 14">
            <a:extLst>
              <a:ext uri="{FF2B5EF4-FFF2-40B4-BE49-F238E27FC236}">
                <a16:creationId xmlns:a16="http://schemas.microsoft.com/office/drawing/2014/main" id="{EA08E3DB-E90A-18C1-8619-8B22AB9D1DE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777124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1B4828CC-1449-AD8B-1124-D83B5EC710C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3480590"/>
            <a:ext cx="1735970" cy="703466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7BA51F0-B9D0-9ECE-28FE-4FD6FF1C014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184056"/>
            <a:ext cx="1735970" cy="70335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CDD9F774-E8F2-1569-B911-94CEAF6EA12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887413"/>
            <a:ext cx="1735970" cy="70010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E57A1C25-27D8-89B7-518B-8A64A7850E7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5594893"/>
            <a:ext cx="5841397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6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14D8F5B2-BD25-EDB0-2A76-B8FF9961D26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6293312"/>
            <a:ext cx="1735970" cy="701143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2409AE77-0E4B-C83A-CB21-F45DED45669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6293312"/>
            <a:ext cx="5841397" cy="701134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для продолжительности воркшопа</a:t>
            </a:r>
          </a:p>
        </p:txBody>
      </p:sp>
      <p:pic>
        <p:nvPicPr>
          <p:cNvPr id="20" name="Рисунок 28">
            <a:extLst>
              <a:ext uri="{FF2B5EF4-FFF2-40B4-BE49-F238E27FC236}">
                <a16:creationId xmlns:a16="http://schemas.microsoft.com/office/drawing/2014/main" id="{EE883C70-2A1A-FB49-5CCF-5EFC5461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9911922" y="242699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67412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ить две карти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68CA96DE-3E26-D17B-04D2-9EBC69BB5E3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3" name="Текст 9">
            <a:extLst>
              <a:ext uri="{FF2B5EF4-FFF2-40B4-BE49-F238E27FC236}">
                <a16:creationId xmlns:a16="http://schemas.microsoft.com/office/drawing/2014/main" id="{C8387223-A0FE-1243-2AC1-ECB92B0E747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FA1DFC-6408-4ACF-7597-1D128EE23E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E60542-1FD4-F144-9BC5-FC09A9E067A0}" type="slidenum">
              <a:t>‹#›</a:t>
            </a:fld>
            <a:endParaRPr lang="ru-RU"/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04CB4FDA-E51D-5924-93E5-BB8FBA7E4CE8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86" y="2073658"/>
            <a:ext cx="5599401" cy="37145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F2047C45-E37C-4A3A-0CAC-193F089EE07F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19889" y="2073658"/>
            <a:ext cx="5599401" cy="37145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22AA0402-A02B-65CB-EDDE-02A945F6386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6000493"/>
            <a:ext cx="5599401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9D373F7-EF75-617D-139F-9B057BA3A99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5972495"/>
            <a:ext cx="5599401" cy="10219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BC49950-F105-E59A-01CB-B8D0A6E418C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268065" y="5281272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18A2EA68-BF12-1922-7FAC-E32EE359A9E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368466" y="5281272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8928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л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B52AB3C9-7AB2-2C58-9C59-3732B5F9F0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142516-2733-F54A-8DDE-FD7B6724F18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687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ить три карти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960611A3-007C-CBB5-D991-C8A1B0F22D7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3" name="Текст 9">
            <a:extLst>
              <a:ext uri="{FF2B5EF4-FFF2-40B4-BE49-F238E27FC236}">
                <a16:creationId xmlns:a16="http://schemas.microsoft.com/office/drawing/2014/main" id="{61044847-EBF8-3CA6-985D-0716CD137B4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761BAE-35DD-A853-748C-EAEF21F875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AEF4D8-7BD0-FC46-88FA-8EF9B9AEF45A}" type="slidenum">
              <a:t>‹#›</a:t>
            </a:fld>
            <a:endParaRPr lang="ru-RU"/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58A58625-45AC-63F8-746B-2E798B96F837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67"/>
            <a:ext cx="3735278" cy="35204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412B3CF9-2098-15A4-A69D-14693C4A9F7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6000493"/>
            <a:ext cx="3735278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D065F1A9-D0E4-2E30-CBB2-621611C481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3266" y="5130076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CD98A5AA-0C1B-482B-CFB2-BC614DB316C9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852245" y="2073667"/>
            <a:ext cx="3735278" cy="35204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2EC1E4DD-9897-1CAF-865E-48D76F38FB92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9176004" y="2073667"/>
            <a:ext cx="3735278" cy="35204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9CCEA6B9-3698-4723-29C9-DDE84B43588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852245" y="6000493"/>
            <a:ext cx="3735278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CCF46C73-C840-337B-1E9D-38BE3040371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176004" y="6000493"/>
            <a:ext cx="3735278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E93F1D78-28E4-60BC-C5C8-735068802EA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87178" y="5130076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B0744BBA-FC81-BB45-CFB4-7FD8475D2D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731099" y="5130076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907486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0">
            <a:extLst>
              <a:ext uri="{FF2B5EF4-FFF2-40B4-BE49-F238E27FC236}">
                <a16:creationId xmlns:a16="http://schemas.microsoft.com/office/drawing/2014/main" id="{EAE20FE7-DCFC-8AFC-BF8A-F649387C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2F1852CC-95DC-A1AB-44A2-0EBA1BD5460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599BE81-F1D9-CA1D-57B9-27C68BCB35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7D219B3-8271-10FB-B58A-3E664307FD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CB8F02-0609-B54E-87BD-621CE7CAEDEC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14BE1041-E265-27EA-8CD4-FFD88E16EF9A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86" y="2073658"/>
            <a:ext cx="8532860" cy="4920788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D0D5CAF7-0A6F-3828-FCCB-8F436726387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1445" y="2073658"/>
            <a:ext cx="3469846" cy="4920788"/>
          </a:xfrm>
          <a:prstGeom prst="rect">
            <a:avLst/>
          </a:prstGeom>
          <a:solidFill>
            <a:srgbClr val="D4F3FD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0A0C291-E476-788F-3580-2EACDDCB3C5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18159" y="6369225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4098859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хема с ко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0">
            <a:extLst>
              <a:ext uri="{FF2B5EF4-FFF2-40B4-BE49-F238E27FC236}">
                <a16:creationId xmlns:a16="http://schemas.microsoft.com/office/drawing/2014/main" id="{B9ED614A-04D8-8363-2873-C0D1759F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Прямоугольник: скругленные углы 1">
            <a:extLst>
              <a:ext uri="{FF2B5EF4-FFF2-40B4-BE49-F238E27FC236}">
                <a16:creationId xmlns:a16="http://schemas.microsoft.com/office/drawing/2014/main" id="{3C9D782C-4F09-0668-9928-74668DFEA88A}"/>
              </a:ext>
            </a:extLst>
          </p:cNvPr>
          <p:cNvSpPr/>
          <p:nvPr/>
        </p:nvSpPr>
        <p:spPr>
          <a:xfrm>
            <a:off x="528486" y="2073658"/>
            <a:ext cx="8532860" cy="4920788"/>
          </a:xfrm>
          <a:custGeom>
            <a:avLst>
              <a:gd name="f0" fmla="val 128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4B599B-423D-3208-A1D9-7AE7C626182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9B309FB0-7531-0775-119E-33DF8499022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399F3701-CEE3-B5CD-8E52-4C8DCECF9E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6F5834-AD3F-B749-AA6D-41718CAF0947}" type="slidenum">
              <a:t>‹#›</a:t>
            </a:fld>
            <a:endParaRPr lang="ru-RU"/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E583FE08-AA9F-CEB5-A093-AB72F741E5C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1445" y="2073658"/>
            <a:ext cx="3469846" cy="4920788"/>
          </a:xfrm>
          <a:prstGeom prst="rect">
            <a:avLst/>
          </a:prstGeom>
          <a:solidFill>
            <a:srgbClr val="D4F3FD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20C1BB9-B806-2D59-36C4-368C7E09D47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18159" y="6369225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4281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B77550CA-0146-53D7-98FC-4246DE362A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5E96A-591D-DD4D-A5F9-C024D1228816}" type="slidenum">
              <a:t>‹#›</a:t>
            </a:fld>
            <a:endParaRPr lang="ru-RU"/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DEFA50EE-9C3F-BBA3-3A0B-C09C91D95C0E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13439778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Вставить картинку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86A68E00-ED58-C72E-B3F7-029BDECAA92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1866" y="4101824"/>
            <a:ext cx="4889415" cy="289262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EE19570-F4B7-AFEF-E980-ADE4CC3947E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247254" y="422736"/>
            <a:ext cx="3678649" cy="486405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244268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1FECDE3F-04EB-1DF8-0DE2-E042C3F93D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B0E930-421E-8844-8805-D0BFD28BCFAD}" type="slidenum">
              <a:t>‹#›</a:t>
            </a:fld>
            <a:endParaRPr lang="ru-RU"/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D936BD35-7F0C-DF96-4113-C6EBFB04EB63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13439778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Вставить картинку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DE5EF40E-C654-E29A-7A86-C569E88859B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1866" y="4101824"/>
            <a:ext cx="4889415" cy="2892622"/>
          </a:xfrm>
          <a:prstGeom prst="rect">
            <a:avLst/>
          </a:prstGeom>
          <a:solidFill>
            <a:srgbClr val="F6F5F4"/>
          </a:solidFill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E9B7A11-7D2D-4A81-653E-EE3617EE2BD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247254" y="422736"/>
            <a:ext cx="3678649" cy="48640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678463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CCA25255-EE49-881E-2E49-71BC210A812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0"/>
            <a:ext cx="6719889" cy="75596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BD95EC52-D7B2-C014-2E69-7A876C9A571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1AF0AC2-80F7-8AE9-0891-A5EC04A151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0FF0783-5303-BEF2-A88C-92836D6F91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C8D9B3-B3BD-4746-8E79-25D8BDE92081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22CFD8C7-01B9-1021-574D-D120235E925A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6719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020C3AC4-ECC9-7937-6988-6762FD671F3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359877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3566112-0AB9-3E66-28DD-4136C0E7EED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0031" y="6720913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067663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07DC26E6-6706-EE55-CFA6-7804CEC00B2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0"/>
            <a:ext cx="6719889" cy="7559673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0D35FBFE-CE23-9ECE-679A-501899084A1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00B293-0EC5-FC43-0596-7610E79BA48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97DF267-D09A-963B-E28C-3765AE6FF8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B30EA7-8910-F949-9AC0-28EA85BE4ABC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9A029117-AF4E-6437-B7FF-BDE8E2B4E48C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6719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9F3C41E-137A-66EC-752B-CCBC1BC0F0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359877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ABE0747-4AD6-3DE6-811E-075547CC453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0031" y="6720913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00529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DC25AFC2-4D4B-27F6-3D14-049A5737D61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6719889" cy="75596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F24B4F49-1934-C393-8337-60923360417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89254317-934D-33D9-D5B7-6869B49E59D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943D22C-299E-7605-B8A1-936369F45C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3695EB-5895-9342-A404-7494AA3D6A3E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31B4DF27-5BD6-F9D9-86EB-B3A8627DF26D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05889" y="0"/>
            <a:ext cx="6705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F15A6170-4907-5F47-1F36-2E31519F934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EFBEDE4-23A4-DEC2-7074-C61082DFC07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37666" y="6707974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7504447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5A8DBA33-DE26-20FA-E490-7C1994A8D2F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6719889" cy="7559673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AB6422E3-1440-63CD-0C7F-FFE45F04A3A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6FC5FA0F-EEFB-F41B-74FD-97DE1C23D26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6E6CE50-2AFC-C5CD-7ABC-957ECD0E8A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36EB63-F733-E542-BCCF-5F2628223D52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66410524-7007-D0EA-13DD-6D2113BDCBEE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05889" y="0"/>
            <a:ext cx="6705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53918C85-CC6E-B02B-E75E-913355A86B2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8592DDE-7352-94EF-69CE-FFFDFBEEF74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37666" y="6707974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355719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EB3A7C3D-3342-2EEC-0B7D-7495F032BF4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6719889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en-GB" sz="1157" b="0" i="0" u="none" strike="noStrike" cap="none" spc="0" baseline="0">
                <a:solidFill>
                  <a:srgbClr val="001E47"/>
                </a:solidFill>
                <a:uFillTx/>
                <a:latin typeface="Arial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B9ED6D58-A21A-CCC1-A172-93B81E38C4F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BE759D32-54AC-66E9-3C06-DEB2B496B10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D5D6857-C923-8CAD-0200-F8A5DAA891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1DDCBA-1B4B-8D4C-ADFA-F3F199398FF9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F2EE1799-6D5B-1923-0C22-C19C67BECDE2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05889" y="0"/>
            <a:ext cx="6705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37E24748-1342-B696-EBEF-0047EF66D82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E60717A-318C-9FA2-8FF4-B376A56856B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37666" y="6707974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0332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лый слайд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86EBD433-28AC-72DB-2CCA-12B511963ED6}"/>
              </a:ext>
            </a:extLst>
          </p:cNvPr>
          <p:cNvPicPr>
            <a:picLocks noChangeAspect="1"/>
          </p:cNvPicPr>
          <p:nvPr/>
        </p:nvPicPr>
        <p:blipFill>
          <a:blip/>
          <a:srcRect l="601668"/>
          <a:stretch>
            <a:fillRect/>
          </a:stretch>
        </p:blipFill>
        <p:spPr>
          <a:xfrm>
            <a:off x="10289825" y="0"/>
            <a:ext cx="3149943" cy="7559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2310DDB-0DB0-83CE-7E0A-A08E9771DF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0B84284-FD3E-574B-AC08-AB5B9272390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392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83FE6972-B337-E5EF-D968-C6F02B28D2A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0"/>
            <a:ext cx="6719889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en-GB" sz="1157" b="0" i="0" u="none" strike="noStrike" cap="none" spc="0" baseline="0">
                <a:solidFill>
                  <a:srgbClr val="001E47"/>
                </a:solidFill>
                <a:uFillTx/>
                <a:latin typeface="Arial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02F66E1-A346-DC1E-236B-B09BB5A206A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D2175931-C1BF-B99E-59ED-50978E6F35E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77EE76B-A1E9-BB25-5E34-B4D92B4691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C65DB74-52DC-8C46-AE4F-94D50F2D38C1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53759657-5D20-8F2D-0197-B7F132BBB0EC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6719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A8EAE82A-202B-2745-7ACC-C2C98E5F5D0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359877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C6F0865-7113-6DAB-718B-794DCA44152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0031" y="6720913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135149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блока в од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1">
            <a:extLst>
              <a:ext uri="{FF2B5EF4-FFF2-40B4-BE49-F238E27FC236}">
                <a16:creationId xmlns:a16="http://schemas.microsoft.com/office/drawing/2014/main" id="{D859F74C-E905-5214-2C64-4C6634B2B743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F6F5F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Рисунок 15">
            <a:extLst>
              <a:ext uri="{FF2B5EF4-FFF2-40B4-BE49-F238E27FC236}">
                <a16:creationId xmlns:a16="http://schemas.microsoft.com/office/drawing/2014/main" id="{EFE575B5-FE84-F244-1676-479BAE99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379920">
            <a:off x="3156956" y="4217350"/>
            <a:ext cx="7055894" cy="70557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Прямоугольник: скругленные углы 33">
            <a:extLst>
              <a:ext uri="{FF2B5EF4-FFF2-40B4-BE49-F238E27FC236}">
                <a16:creationId xmlns:a16="http://schemas.microsoft.com/office/drawing/2014/main" id="{A33170B4-F4FC-BEEC-2DD4-460BEC7AD249}"/>
              </a:ext>
            </a:extLst>
          </p:cNvPr>
          <p:cNvSpPr/>
          <p:nvPr/>
        </p:nvSpPr>
        <p:spPr>
          <a:xfrm>
            <a:off x="568738" y="2040410"/>
            <a:ext cx="5703158" cy="4707294"/>
          </a:xfrm>
          <a:custGeom>
            <a:avLst>
              <a:gd name="f0" fmla="val 154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Прямоугольник: скругленные углы 34">
            <a:extLst>
              <a:ext uri="{FF2B5EF4-FFF2-40B4-BE49-F238E27FC236}">
                <a16:creationId xmlns:a16="http://schemas.microsoft.com/office/drawing/2014/main" id="{96442894-346D-778A-E5BC-98297CFA9EE7}"/>
              </a:ext>
            </a:extLst>
          </p:cNvPr>
          <p:cNvSpPr/>
          <p:nvPr/>
        </p:nvSpPr>
        <p:spPr>
          <a:xfrm>
            <a:off x="7102254" y="2040410"/>
            <a:ext cx="5703158" cy="4707294"/>
          </a:xfrm>
          <a:custGeom>
            <a:avLst>
              <a:gd name="f0" fmla="val 177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Прямоугольник 35">
            <a:extLst>
              <a:ext uri="{FF2B5EF4-FFF2-40B4-BE49-F238E27FC236}">
                <a16:creationId xmlns:a16="http://schemas.microsoft.com/office/drawing/2014/main" id="{1877794A-F289-EDB7-D2A5-8815E0780FF2}"/>
              </a:ext>
            </a:extLst>
          </p:cNvPr>
          <p:cNvSpPr/>
          <p:nvPr/>
        </p:nvSpPr>
        <p:spPr>
          <a:xfrm>
            <a:off x="568738" y="2040410"/>
            <a:ext cx="5703158" cy="905063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Прямоугольник 36">
            <a:extLst>
              <a:ext uri="{FF2B5EF4-FFF2-40B4-BE49-F238E27FC236}">
                <a16:creationId xmlns:a16="http://schemas.microsoft.com/office/drawing/2014/main" id="{3F0FC323-E65E-C344-9348-FA619E5817EE}"/>
              </a:ext>
            </a:extLst>
          </p:cNvPr>
          <p:cNvSpPr/>
          <p:nvPr/>
        </p:nvSpPr>
        <p:spPr>
          <a:xfrm>
            <a:off x="7102254" y="2040410"/>
            <a:ext cx="5703158" cy="905063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3D7FEA2-9344-3C03-9CBF-BFDD886C243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F12AB538-0ECF-4F57-4318-85D7AB4B385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D36A9680-EE6A-3650-A411-214DE0D9EC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0BA20-50E8-BD4D-B2BB-8744E80C79C5}" type="slidenum">
              <a:t>‹#›</a:t>
            </a:fld>
            <a:endParaRPr lang="ru-RU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C24C28F3-C585-1E05-9FB3-7B707C68841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5343" y="2142055"/>
            <a:ext cx="5440561" cy="803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Какие задачи воркшопа</a:t>
            </a:r>
            <a:r>
              <a:rPr lang="en-US"/>
              <a:t>?”</a:t>
            </a:r>
            <a:endParaRPr lang="ru-RU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8276645A-3FED-B469-E45A-54E4E49C27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01476" y="2142055"/>
            <a:ext cx="5440561" cy="803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Чему научимся</a:t>
            </a:r>
            <a:r>
              <a:rPr lang="en-US"/>
              <a:t>?”</a:t>
            </a:r>
            <a:endParaRPr lang="ru-RU"/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8C4CBF98-5B00-E17E-AD9F-3F21E6C43B3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95053" y="3316537"/>
            <a:ext cx="5380841" cy="29691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  <a:lvl3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3pPr>
          </a:lstStyle>
          <a:p>
            <a:pPr lvl="0"/>
            <a:r>
              <a:rPr lang="ru-RU"/>
              <a:t>Впиши сюда перечень</a:t>
            </a:r>
          </a:p>
          <a:p>
            <a:pPr lvl="0"/>
            <a:r>
              <a:rPr lang="ru-RU"/>
              <a:t>Изучим фреймворк </a:t>
            </a:r>
            <a:r>
              <a:rPr lang="en-US"/>
              <a:t>JTBD</a:t>
            </a:r>
            <a:endParaRPr lang="ru-RU"/>
          </a:p>
          <a:p>
            <a:pPr lvl="0"/>
            <a:r>
              <a:rPr lang="ru-RU"/>
              <a:t>Закрепим его на практике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F637FE66-B4A3-181E-6482-C9F29E07DA0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31331" y="3316537"/>
            <a:ext cx="5380841" cy="29691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  <a:lvl3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3pPr>
          </a:lstStyle>
          <a:p>
            <a:pPr lvl="0"/>
            <a:r>
              <a:rPr lang="ru-RU"/>
              <a:t>Впиши сюда перечень</a:t>
            </a:r>
          </a:p>
          <a:p>
            <a:pPr lvl="0"/>
            <a:r>
              <a:rPr lang="ru-RU"/>
              <a:t>Умеем собирать </a:t>
            </a:r>
            <a:r>
              <a:rPr lang="en-US"/>
              <a:t>JTBD</a:t>
            </a:r>
            <a:r>
              <a:rPr lang="ru-RU"/>
              <a:t> для своих проектов</a:t>
            </a:r>
          </a:p>
          <a:p>
            <a:pPr lvl="0"/>
            <a:r>
              <a:rPr lang="ru-RU"/>
              <a:t>Базово разбираемся в функционале </a:t>
            </a:r>
            <a:r>
              <a:rPr lang="en-US"/>
              <a:t>MIRO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88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блока в од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:a16="http://schemas.microsoft.com/office/drawing/2014/main" id="{33B9BFC8-3E97-4DFD-4A61-8BF1BFDEC51E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F6F5F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E2CA54-97FF-C816-8F48-5112393066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23C857-D5CF-494D-9EA9-9E929F66B18A}" type="slidenum">
              <a:t>‹#›</a:t>
            </a:fld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76CD427-C213-407D-E808-D91F2B54406C}"/>
              </a:ext>
            </a:extLst>
          </p:cNvPr>
          <p:cNvSpPr/>
          <p:nvPr/>
        </p:nvSpPr>
        <p:spPr>
          <a:xfrm>
            <a:off x="568738" y="2073658"/>
            <a:ext cx="3440795" cy="46348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1D04EBF-1BC0-78A0-219B-355B5207C4B5}"/>
              </a:ext>
            </a:extLst>
          </p:cNvPr>
          <p:cNvSpPr/>
          <p:nvPr/>
        </p:nvSpPr>
        <p:spPr>
          <a:xfrm>
            <a:off x="4975488" y="2073658"/>
            <a:ext cx="3440795" cy="46348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88558D3-569C-EF2C-B750-5014BB1C2692}"/>
              </a:ext>
            </a:extLst>
          </p:cNvPr>
          <p:cNvSpPr/>
          <p:nvPr/>
        </p:nvSpPr>
        <p:spPr>
          <a:xfrm>
            <a:off x="9382246" y="2073658"/>
            <a:ext cx="3440795" cy="46348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0FBFD8-0820-5507-C4CC-D9901F75C637}"/>
              </a:ext>
            </a:extLst>
          </p:cNvPr>
          <p:cNvSpPr/>
          <p:nvPr/>
        </p:nvSpPr>
        <p:spPr>
          <a:xfrm>
            <a:off x="568738" y="2073658"/>
            <a:ext cx="3440795" cy="576748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543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32233E-79F5-C349-D060-F29611012294}"/>
              </a:ext>
            </a:extLst>
          </p:cNvPr>
          <p:cNvSpPr/>
          <p:nvPr/>
        </p:nvSpPr>
        <p:spPr>
          <a:xfrm>
            <a:off x="4975488" y="2073658"/>
            <a:ext cx="3440795" cy="576748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543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99FE00E-E9E0-0F85-539F-546E4DEB66B1}"/>
              </a:ext>
            </a:extLst>
          </p:cNvPr>
          <p:cNvSpPr/>
          <p:nvPr/>
        </p:nvSpPr>
        <p:spPr>
          <a:xfrm>
            <a:off x="9382246" y="2073658"/>
            <a:ext cx="3440795" cy="576748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543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DC56158A-A856-86EC-0803-28618943F36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11" name="Текст 9">
            <a:extLst>
              <a:ext uri="{FF2B5EF4-FFF2-40B4-BE49-F238E27FC236}">
                <a16:creationId xmlns:a16="http://schemas.microsoft.com/office/drawing/2014/main" id="{76517BC1-36F4-1AC4-4E64-700771B3F0E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B19EAC79-A98E-08DA-82D5-91C186775E6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75669" y="2092741"/>
            <a:ext cx="3335520" cy="529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Чему научились</a:t>
            </a:r>
            <a:r>
              <a:rPr lang="en-US"/>
              <a:t>?”</a:t>
            </a:r>
            <a:endParaRPr lang="ru-RU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4E21B82A-8767-B84F-E913-1B5CEC8583B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11808" y="2092741"/>
            <a:ext cx="3335520" cy="529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Что важно</a:t>
            </a:r>
            <a:r>
              <a:rPr lang="en-US"/>
              <a:t>?”</a:t>
            </a:r>
            <a:endParaRPr lang="ru-RU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7A855FE5-E38C-6F4C-E4F9-FE4069BAE47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24803" y="2101986"/>
            <a:ext cx="3335520" cy="529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Как поможет</a:t>
            </a:r>
            <a:r>
              <a:rPr lang="en-US"/>
              <a:t>?”</a:t>
            </a:r>
            <a:endParaRPr lang="ru-RU"/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9624540D-93B2-59D4-9382-1C250C16E6B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75669" y="2767998"/>
            <a:ext cx="3335520" cy="3360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01241" marR="0" lvl="0" indent="-201241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сюда перечень идей</a:t>
            </a: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A2B60D1E-67AE-5409-0CB1-6C0B6EF1EAD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11808" y="2767998"/>
            <a:ext cx="3335520" cy="3360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01241" marR="0" lvl="0" indent="-201241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сюда перечень идей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92A9BC40-A6A7-1AD9-803A-A486DA5DF77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24803" y="2767998"/>
            <a:ext cx="3335520" cy="3360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01241" marR="0" lvl="0" indent="-201241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сюда перечень идей</a:t>
            </a:r>
          </a:p>
        </p:txBody>
      </p:sp>
    </p:spTree>
    <p:extLst>
      <p:ext uri="{BB962C8B-B14F-4D97-AF65-F5344CB8AC3E}">
        <p14:creationId xmlns:p14="http://schemas.microsoft.com/office/powerpoint/2010/main" val="2743609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блока в одно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5">
            <a:extLst>
              <a:ext uri="{FF2B5EF4-FFF2-40B4-BE49-F238E27FC236}">
                <a16:creationId xmlns:a16="http://schemas.microsoft.com/office/drawing/2014/main" id="{A716D409-5694-CF55-42A7-1DEA73CF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F09F6A43-1FC2-4799-8516-52E491D1F69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3F88C6-CEA7-2762-8696-2312B550C66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15144A95-E123-49D7-9512-F3343D7264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69170E-7881-544F-AE0D-D64622ABBB6C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2BDAE11E-152E-F2DF-A34A-D9BFDA9F170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FD954FF-DBF1-6D8C-44CC-CD8436B3A36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2513155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5F77A9A-9488-E9B5-C859-4775880E70C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66524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88504C9-12E5-D443-CD35-749241FB690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00630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F8223E1E-8A69-4E9E-999C-75EEDDCB178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934745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64585FA-9461-3876-E6CD-70D74E9322B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66515" y="2513146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7892BD9A-E395-3F95-C2F1-669BE440574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00630" y="2513146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D7E51259-3FFA-8940-A59F-D4376F662B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934745" y="2513146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</p:spTree>
    <p:extLst>
      <p:ext uri="{BB962C8B-B14F-4D97-AF65-F5344CB8AC3E}">
        <p14:creationId xmlns:p14="http://schemas.microsoft.com/office/powerpoint/2010/main" val="17969103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блока в одном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3FDE7A95-D548-5F22-CE9E-89D0182D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75CE7C38-53D7-5319-0CFF-A1B59B2C8F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4ABE93DE-0453-60C7-3941-EBC10A6144F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EA7AC14-5BE7-5F3E-126E-F1C4A73DD5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B7BA28-72B1-6943-8890-17DA6975797B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E0F5E003-A87A-CB90-4218-3CD06D4BC5D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1769327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69B95F70-1FBC-82F0-A959-12811D5C6AB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2203886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53E0B9A8-A19A-7537-D363-E065E3BC551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1768175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18D418-0537-25EA-58C1-91ADE03FAFB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2202734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7215A548-824B-4341-AC59-2505135884C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4596761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8545804-0ED3-3E67-0038-C52B30EE01A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5031330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337015EC-70AD-BB36-3F1A-8E69444CECE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4595609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AEFAF101-A282-C875-ED7B-AB5D5888E1E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5030178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</p:spTree>
    <p:extLst>
      <p:ext uri="{BB962C8B-B14F-4D97-AF65-F5344CB8AC3E}">
        <p14:creationId xmlns:p14="http://schemas.microsoft.com/office/powerpoint/2010/main" val="30686506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блоков в од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6">
            <a:extLst>
              <a:ext uri="{FF2B5EF4-FFF2-40B4-BE49-F238E27FC236}">
                <a16:creationId xmlns:a16="http://schemas.microsoft.com/office/drawing/2014/main" id="{99ED8CCF-78B5-88F7-1F15-0DBD914F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E4CEB0B4-EDA6-CA83-2907-876805BBC77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1EC1555-9D06-1DDC-5C66-BB7815FF0ED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176ACD4A-CAD5-E08F-0583-95185CA3CA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11C45E-D64E-E041-A4AF-E5B3339B59E6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CF774040-149D-7F6A-7B20-DCE96A26C87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2087657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03D7C0D5-BD9A-6EBE-381F-85544611A8D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2087657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CD780299-3287-A326-61A7-4B83D9BA2C3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3099559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293B2D23-5095-0DB3-B01E-BC55DEA1217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4111453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42C7706-BF0E-9A51-80D3-C449B504D83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5123346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1ADFAF6E-5F8E-2839-565D-FAABA37D259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6135239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0489B4E5-3306-CA7B-5BF9-A8444F8E122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3099559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982812C6-7C29-2781-538E-4E0D6C7646E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4111453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CE128F0C-6BFC-C445-DD85-1F8D75366EB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5123346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BEF88570-DCD3-1EAB-F378-6B007EBDBF1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6135239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3565129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блока с ико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7">
            <a:extLst>
              <a:ext uri="{FF2B5EF4-FFF2-40B4-BE49-F238E27FC236}">
                <a16:creationId xmlns:a16="http://schemas.microsoft.com/office/drawing/2014/main" id="{256C93F9-FB1B-6C79-E925-195F5F04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1DF8F66B-9C9F-DAA9-ED32-209A6F76296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E0E706A6-F294-8C8C-8B50-6B73B56F5D9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77E3CC7-2A6E-BE3A-41D8-D70AF4A427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15E4E9-EE5C-E543-95FF-B596C176D382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A984DE83-E071-4ACA-A9D7-344B1824FF0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3030888"/>
            <a:ext cx="3135943" cy="1933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7" name="Рисунок 5">
            <a:extLst>
              <a:ext uri="{FF2B5EF4-FFF2-40B4-BE49-F238E27FC236}">
                <a16:creationId xmlns:a16="http://schemas.microsoft.com/office/drawing/2014/main" id="{921696E9-A94A-0E55-89D1-341D90C44EAA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160F6052-60E4-30A3-9B36-DE117C1D3C7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770415" y="3030888"/>
            <a:ext cx="3135943" cy="1933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982A2B1D-D34B-0F52-5235-7E5EBEEAF471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770424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59AFF5A-FF1D-99CB-747F-00B4C676225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012344" y="3030888"/>
            <a:ext cx="3135943" cy="1933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100347A7-F293-CBC8-A210-2FFFE4BB2EA5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9012353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3720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блока с ико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4">
            <a:extLst>
              <a:ext uri="{FF2B5EF4-FFF2-40B4-BE49-F238E27FC236}">
                <a16:creationId xmlns:a16="http://schemas.microsoft.com/office/drawing/2014/main" id="{92C6E64B-CF43-898E-B146-2D45D9B0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4FFBDE52-8F08-7F3E-D574-466AC38637B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02C4818C-C53B-1930-AC5D-A18B13A0B21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88BD365-D601-3349-CFDE-8D8967E517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2BB502-B7D1-D947-BB69-942FF78F2B6A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8785F383-29BB-3D54-612A-0834107FA60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7" name="Рисунок 5">
            <a:extLst>
              <a:ext uri="{FF2B5EF4-FFF2-40B4-BE49-F238E27FC236}">
                <a16:creationId xmlns:a16="http://schemas.microsoft.com/office/drawing/2014/main" id="{BADF24B6-5477-442E-91CA-029BE6352CA3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508DA898-203B-7E4C-D816-537703D5405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76243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5676FF7-076F-8140-E5BB-B8AAE9775B7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99638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3A7B07AE-00A6-D104-E3E6-4BBF40B9ACD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23032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352ED607-0C14-FC8A-5855-43AA1AC783A5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376243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FAD0AA28-9417-618E-B3C6-3A24011DC133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99638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B6166914-194B-F666-846A-3A5E4B293FA8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1023032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6208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4 ш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4">
            <a:extLst>
              <a:ext uri="{FF2B5EF4-FFF2-40B4-BE49-F238E27FC236}">
                <a16:creationId xmlns:a16="http://schemas.microsoft.com/office/drawing/2014/main" id="{4254164D-0D13-D9B7-8E57-69DFD71B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22">
            <a:extLst>
              <a:ext uri="{FF2B5EF4-FFF2-40B4-BE49-F238E27FC236}">
                <a16:creationId xmlns:a16="http://schemas.microsoft.com/office/drawing/2014/main" id="{C6EE5F67-ABC7-5AB3-9DAA-976A660A29B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83652" y="2078723"/>
            <a:ext cx="3229075" cy="122319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01F014-A65A-4B65-8B5A-08286EB2788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43B51F75-F55E-CFEA-346D-5F870906ECA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E4E0DB6B-565B-9D44-E0C6-5B131071C1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CDF447-AA16-6741-A42E-0EC3F7F832F8}" type="slidenum">
              <a:t>‹#›</a:t>
            </a:fld>
            <a:endParaRPr lang="ru-RU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8AAC5C12-D87D-8BB8-95BD-DB1592C1B23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75" y="2088864"/>
            <a:ext cx="3229075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64602" tIns="64602" rIns="161492" bIns="64602" anchor="ctr" anchorCtr="0" compatLnSpc="1">
            <a:no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20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2">
            <a:extLst>
              <a:ext uri="{FF2B5EF4-FFF2-40B4-BE49-F238E27FC236}">
                <a16:creationId xmlns:a16="http://schemas.microsoft.com/office/drawing/2014/main" id="{C4DC42CA-9F45-11E6-32E6-810C7E66532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32929" y="2083789"/>
            <a:ext cx="3229075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2">
            <a:extLst>
              <a:ext uri="{FF2B5EF4-FFF2-40B4-BE49-F238E27FC236}">
                <a16:creationId xmlns:a16="http://schemas.microsoft.com/office/drawing/2014/main" id="{BABD9DDC-0E26-9A80-DAAA-B0AA96E9C9C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82206" y="2073658"/>
            <a:ext cx="3229075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0">
            <a:extLst>
              <a:ext uri="{FF2B5EF4-FFF2-40B4-BE49-F238E27FC236}">
                <a16:creationId xmlns:a16="http://schemas.microsoft.com/office/drawing/2014/main" id="{C3155078-3EF9-7200-3573-7CB90DB9400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82206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0">
            <a:extLst>
              <a:ext uri="{FF2B5EF4-FFF2-40B4-BE49-F238E27FC236}">
                <a16:creationId xmlns:a16="http://schemas.microsoft.com/office/drawing/2014/main" id="{C3C97FBE-7A1C-ECF3-5751-23A0E1BA5F8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32929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C6510D2C-1960-0D1B-B26A-0DEFFE9F846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83652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CE53CF4D-B0F9-6375-96AC-82568E3F81C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84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860249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5 шаг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6">
            <a:extLst>
              <a:ext uri="{FF2B5EF4-FFF2-40B4-BE49-F238E27FC236}">
                <a16:creationId xmlns:a16="http://schemas.microsoft.com/office/drawing/2014/main" id="{4F398AE5-E004-1ABA-D1BB-F3FC91E5F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22">
            <a:extLst>
              <a:ext uri="{FF2B5EF4-FFF2-40B4-BE49-F238E27FC236}">
                <a16:creationId xmlns:a16="http://schemas.microsoft.com/office/drawing/2014/main" id="{CC9BB987-A210-A79F-EBB8-9BAD49A210D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837410" y="2088864"/>
            <a:ext cx="2424577" cy="122319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ADD310-6D50-62FE-9064-5AEE229369D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E6704371-6FBD-588C-1634-9775A3F5455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BBD74107-246C-5FE1-C0DB-971CB7B58E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6B686B-6104-1843-BAC1-AF41A3EA4245}" type="slidenum">
              <a:t>‹#›</a:t>
            </a:fld>
            <a:endParaRPr lang="ru-RU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D5EB9929-76B3-6AC2-1D55-0CD78F1165B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75" y="2088864"/>
            <a:ext cx="2519848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64602" tIns="64602" rIns="161492" bIns="64602" anchor="ctr" anchorCtr="0" compatLnSpc="1">
            <a:no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20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F9FA8C99-71B5-4A71-546B-4ADD165AEEE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5832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2">
            <a:extLst>
              <a:ext uri="{FF2B5EF4-FFF2-40B4-BE49-F238E27FC236}">
                <a16:creationId xmlns:a16="http://schemas.microsoft.com/office/drawing/2014/main" id="{28977E6C-924B-8E11-7087-249E769E346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45174" y="2088864"/>
            <a:ext cx="2424577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2">
            <a:extLst>
              <a:ext uri="{FF2B5EF4-FFF2-40B4-BE49-F238E27FC236}">
                <a16:creationId xmlns:a16="http://schemas.microsoft.com/office/drawing/2014/main" id="{CDD60172-17ED-AE34-4075-598D57B375E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52929" y="2088864"/>
            <a:ext cx="2424577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2">
            <a:extLst>
              <a:ext uri="{FF2B5EF4-FFF2-40B4-BE49-F238E27FC236}">
                <a16:creationId xmlns:a16="http://schemas.microsoft.com/office/drawing/2014/main" id="{E086F5AD-766A-3BEA-C330-13A3BFD7A82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60693" y="2088864"/>
            <a:ext cx="2424577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5494D04E-4613-62A3-8C4B-A3BF0CF1F94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74545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8F90A868-2F69-C95B-3906-277E7F69457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03258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62E026FF-5391-4AE5-0EF4-BEB10E5D7EA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31980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480ECF6B-B673-DB76-98B3-062483B4DB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60693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8921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447036A4-B568-E376-DCF5-50BC96F0ACBA}"/>
              </a:ext>
            </a:extLst>
          </p:cNvPr>
          <p:cNvPicPr>
            <a:picLocks noChangeAspect="1"/>
          </p:cNvPicPr>
          <p:nvPr/>
        </p:nvPicPr>
        <p:blipFill>
          <a:blip/>
          <a:srcRect l="601668"/>
          <a:stretch>
            <a:fillRect/>
          </a:stretch>
        </p:blipFill>
        <p:spPr>
          <a:xfrm>
            <a:off x="10289825" y="0"/>
            <a:ext cx="3149943" cy="7559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4A6E0B-6D01-4BE6-261A-96217C6366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9B3B3320-12B1-F747-AABD-3FE3504526B3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8B4C9A-F97B-414B-C654-3D6B9548C15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9196742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BAFCEE8E-CD8E-B4AB-6D90-0A22E111B6E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555369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6 шаг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8">
            <a:extLst>
              <a:ext uri="{FF2B5EF4-FFF2-40B4-BE49-F238E27FC236}">
                <a16:creationId xmlns:a16="http://schemas.microsoft.com/office/drawing/2014/main" id="{9050BBDC-6559-7953-E809-2116F95F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22">
            <a:extLst>
              <a:ext uri="{FF2B5EF4-FFF2-40B4-BE49-F238E27FC236}">
                <a16:creationId xmlns:a16="http://schemas.microsoft.com/office/drawing/2014/main" id="{003F0DDA-C5F1-7275-E883-99C9F67658E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571164" y="2088864"/>
            <a:ext cx="2222321" cy="122319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D6E065-B7DB-878B-7C16-3096E3B6BD9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E298133F-2320-7982-B810-D9D0FB6813C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F43C24F-9213-71B7-E2D2-4343313A68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A2CE9D-4C5A-8B49-A95C-41951094538B}" type="slidenum">
              <a:t>‹#›</a:t>
            </a:fld>
            <a:endParaRPr lang="ru-RU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C1D32582-E2C0-840B-F04D-5EE7C6A3418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75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64602" tIns="64602" rIns="161492" bIns="64602" anchor="ctr" anchorCtr="0" compatLnSpc="1">
            <a:no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20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6A427CD4-C1FF-C470-0FBA-E2821D86A55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5832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2">
            <a:extLst>
              <a:ext uri="{FF2B5EF4-FFF2-40B4-BE49-F238E27FC236}">
                <a16:creationId xmlns:a16="http://schemas.microsoft.com/office/drawing/2014/main" id="{0D92D6CC-D2B4-DAE5-8E8A-3AAD11381CD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07954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2">
            <a:extLst>
              <a:ext uri="{FF2B5EF4-FFF2-40B4-BE49-F238E27FC236}">
                <a16:creationId xmlns:a16="http://schemas.microsoft.com/office/drawing/2014/main" id="{E7A8F6A8-C6A2-8625-8DF2-8C70D3A17D2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44743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2">
            <a:extLst>
              <a:ext uri="{FF2B5EF4-FFF2-40B4-BE49-F238E27FC236}">
                <a16:creationId xmlns:a16="http://schemas.microsoft.com/office/drawing/2014/main" id="{46D57428-62DA-D709-D8DE-D2BABA0698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81523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70E96EE9-7CE0-76E6-B5F7-2A53759FDF7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580327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EA9FD5E5-7CCB-BBDC-47BA-851DD2DC57D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14821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892BC15F-BECF-AF16-7A73-D1EB5AC2CE7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49315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6293FE4B-4A4D-FB38-7092-6DB2E8BFA4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18313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6" name="Текст 22">
            <a:extLst>
              <a:ext uri="{FF2B5EF4-FFF2-40B4-BE49-F238E27FC236}">
                <a16:creationId xmlns:a16="http://schemas.microsoft.com/office/drawing/2014/main" id="{EBF60D2B-43D4-F1D5-F8BD-175177323AB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18313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7" name="Текст 20">
            <a:extLst>
              <a:ext uri="{FF2B5EF4-FFF2-40B4-BE49-F238E27FC236}">
                <a16:creationId xmlns:a16="http://schemas.microsoft.com/office/drawing/2014/main" id="{90420A0D-2E13-74D3-C168-36AD7DD4339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83819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785280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4 шага (текс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2">
            <a:extLst>
              <a:ext uri="{FF2B5EF4-FFF2-40B4-BE49-F238E27FC236}">
                <a16:creationId xmlns:a16="http://schemas.microsoft.com/office/drawing/2014/main" id="{E1F3BA0E-6CAB-2722-6E4C-F8A381B9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C2EDE2B0-E82D-6C87-0F78-CB85DD9F948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B086C9C3-E339-809E-F796-A9A9D0D78B9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165AB30C-4FC0-4DF8-4D2E-8CF2DD903F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9E7300-A871-BF4F-83D6-25120748958A}" type="slidenum">
              <a:t>‹#›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37521C-BA16-97E6-1C9F-AFB157ACC7DC}"/>
              </a:ext>
            </a:extLst>
          </p:cNvPr>
          <p:cNvSpPr/>
          <p:nvPr/>
        </p:nvSpPr>
        <p:spPr>
          <a:xfrm>
            <a:off x="538023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D29D1B75-1ECE-C802-1CC7-6C468EBAC76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CF260A89-1188-BBD1-DFC9-399256417E3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9" name="Прямоугольник 10">
            <a:extLst>
              <a:ext uri="{FF2B5EF4-FFF2-40B4-BE49-F238E27FC236}">
                <a16:creationId xmlns:a16="http://schemas.microsoft.com/office/drawing/2014/main" id="{BB98401A-DDC3-DB6C-7294-8EF3293988EF}"/>
              </a:ext>
            </a:extLst>
          </p:cNvPr>
          <p:cNvSpPr/>
          <p:nvPr/>
        </p:nvSpPr>
        <p:spPr>
          <a:xfrm>
            <a:off x="3491965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0" name="Текст 20">
            <a:extLst>
              <a:ext uri="{FF2B5EF4-FFF2-40B4-BE49-F238E27FC236}">
                <a16:creationId xmlns:a16="http://schemas.microsoft.com/office/drawing/2014/main" id="{EBD0DB98-6FEA-27B9-32B2-CBB982A97A1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375041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36848EC4-81D1-E652-BA1A-4BA1A783FD4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375041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2" name="Прямоугольник 15">
            <a:extLst>
              <a:ext uri="{FF2B5EF4-FFF2-40B4-BE49-F238E27FC236}">
                <a16:creationId xmlns:a16="http://schemas.microsoft.com/office/drawing/2014/main" id="{2C3DE23D-B7DB-6EDA-5FE3-8A8D0CE82343}"/>
              </a:ext>
            </a:extLst>
          </p:cNvPr>
          <p:cNvSpPr/>
          <p:nvPr/>
        </p:nvSpPr>
        <p:spPr>
          <a:xfrm>
            <a:off x="6562849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36957773-16E9-6FDA-9C61-7E61CAA4077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445916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24DEEFA9-4CF6-A843-D911-9CB170FF7E7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445916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5" name="Прямоугольник 18">
            <a:extLst>
              <a:ext uri="{FF2B5EF4-FFF2-40B4-BE49-F238E27FC236}">
                <a16:creationId xmlns:a16="http://schemas.microsoft.com/office/drawing/2014/main" id="{E4024701-3B16-3375-91CF-28F8D0B0B51A}"/>
              </a:ext>
            </a:extLst>
          </p:cNvPr>
          <p:cNvSpPr/>
          <p:nvPr/>
        </p:nvSpPr>
        <p:spPr>
          <a:xfrm>
            <a:off x="9566452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6FFEF95E-FBC2-33A9-F3C4-F5837542AA5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9528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1BD4C46F-BEF4-1845-A618-AC965FBE22C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9519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35831208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5 шагов. (текс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19983019-F925-1C6E-736E-9E047229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92F8FB95-20FF-808A-B6D7-A13C8808017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60A7783-4B45-AB2B-4439-D14952457ED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339E0E18-3883-6C2C-3F2B-5FEC7F08C4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1C1EB3-C17C-E941-9BEA-670F36E235B0}" type="slidenum">
              <a:t>‹#›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84A7CE-1CC6-1993-1C64-8054DC5AF176}"/>
              </a:ext>
            </a:extLst>
          </p:cNvPr>
          <p:cNvSpPr/>
          <p:nvPr/>
        </p:nvSpPr>
        <p:spPr>
          <a:xfrm>
            <a:off x="538014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E871BBC7-AEFB-DD1D-BCAB-80418C8D300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0AE13082-C05C-A3E9-9584-F17F36B7490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9" name="Прямоугольник 25">
            <a:extLst>
              <a:ext uri="{FF2B5EF4-FFF2-40B4-BE49-F238E27FC236}">
                <a16:creationId xmlns:a16="http://schemas.microsoft.com/office/drawing/2014/main" id="{438D9C25-6B84-1191-3C28-FD3D9A519E1C}"/>
              </a:ext>
            </a:extLst>
          </p:cNvPr>
          <p:cNvSpPr/>
          <p:nvPr/>
        </p:nvSpPr>
        <p:spPr>
          <a:xfrm>
            <a:off x="3092537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0" name="Прямоугольник 26">
            <a:extLst>
              <a:ext uri="{FF2B5EF4-FFF2-40B4-BE49-F238E27FC236}">
                <a16:creationId xmlns:a16="http://schemas.microsoft.com/office/drawing/2014/main" id="{B0D35E56-4DD8-C883-21F0-8BE9E45E1F14}"/>
              </a:ext>
            </a:extLst>
          </p:cNvPr>
          <p:cNvSpPr/>
          <p:nvPr/>
        </p:nvSpPr>
        <p:spPr>
          <a:xfrm>
            <a:off x="5647060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1" name="Прямоугольник 27">
            <a:extLst>
              <a:ext uri="{FF2B5EF4-FFF2-40B4-BE49-F238E27FC236}">
                <a16:creationId xmlns:a16="http://schemas.microsoft.com/office/drawing/2014/main" id="{4DD9D997-CD52-AC1D-84F8-B8E17D4C6E6D}"/>
              </a:ext>
            </a:extLst>
          </p:cNvPr>
          <p:cNvSpPr/>
          <p:nvPr/>
        </p:nvSpPr>
        <p:spPr>
          <a:xfrm>
            <a:off x="8201573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2" name="Прямоугольник 28">
            <a:extLst>
              <a:ext uri="{FF2B5EF4-FFF2-40B4-BE49-F238E27FC236}">
                <a16:creationId xmlns:a16="http://schemas.microsoft.com/office/drawing/2014/main" id="{F4019E1F-E718-A7EF-5E28-33C75E8BC6B0}"/>
              </a:ext>
            </a:extLst>
          </p:cNvPr>
          <p:cNvSpPr/>
          <p:nvPr/>
        </p:nvSpPr>
        <p:spPr>
          <a:xfrm>
            <a:off x="10756096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6D636326-925F-62B2-FDB5-B82391BCA14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002459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FC4906A7-582B-C693-B646-1BDCB35DA09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83829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B6060DAD-E379-23E5-79D6-3B557060FC1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165198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42E32B79-5E5E-91CC-57BE-32EE85D6C53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46568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BC54751E-3F60-CFD4-A4EC-284E2524A8D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004846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6A57BC87-20A4-4A73-E993-8AEBE4B342E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88593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1118425F-F3CE-B876-A957-E40A07C42E9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172349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61B1B153-4ACA-64B8-F391-BA6FB4909BD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56096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22390743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бор 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3FAA89FE-DFF8-B9F3-3396-0FDBCC274AAE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Рисунок 18">
            <a:extLst>
              <a:ext uri="{FF2B5EF4-FFF2-40B4-BE49-F238E27FC236}">
                <a16:creationId xmlns:a16="http://schemas.microsoft.com/office/drawing/2014/main" id="{FBB719E3-5B7B-CCF2-E1E2-A55C2FACFA72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36012" y="2116232"/>
            <a:ext cx="10704323" cy="48782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Вставить скриншот платформы для сбора ОС</a:t>
            </a: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CA94A1C2-85DE-170B-D6E1-766C2C2BE2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9A192F63-435A-634F-B23B-4F9C1C453EEE}" type="slidenum">
              <a:t>‹#›</a:t>
            </a:fld>
            <a:endParaRPr lang="ru-RU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CEC08BF-5F65-E0F3-B19D-FC9E1961938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A9C68099-2A6D-C770-BC69-7A271BA3CCE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0BB4CA5E-ACB2-0343-917D-F122899A197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138583" y="5931886"/>
            <a:ext cx="4043394" cy="701893"/>
          </a:xfrm>
          <a:prstGeom prst="rect">
            <a:avLst/>
          </a:prstGeom>
          <a:solidFill>
            <a:srgbClr val="F5913A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en-US" sz="2205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en-US"/>
              <a:t>Call to action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01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участникам (фик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904CD9E4-5E95-2BE3-E670-1F8621D45169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6">
            <a:extLst>
              <a:ext uri="{FF2B5EF4-FFF2-40B4-BE49-F238E27FC236}">
                <a16:creationId xmlns:a16="http://schemas.microsoft.com/office/drawing/2014/main" id="{0E681681-A633-058D-18A0-55E8855B3BC5}"/>
              </a:ext>
            </a:extLst>
          </p:cNvPr>
          <p:cNvSpPr/>
          <p:nvPr/>
        </p:nvSpPr>
        <p:spPr>
          <a:xfrm>
            <a:off x="2390360" y="2217502"/>
            <a:ext cx="8711854" cy="3095865"/>
          </a:xfrm>
          <a:prstGeom prst="rect">
            <a:avLst/>
          </a:prstGeom>
          <a:noFill/>
          <a:ln w="76196" cap="flat">
            <a:solidFill>
              <a:srgbClr val="FFFFFF">
                <a:alpha val="8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E37D63BB-4146-3359-C7A9-E59715BB83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79CAD946-813F-2A4C-966F-9BE8C777FBDB}" type="slidenum">
              <a:t>‹#›</a:t>
            </a:fld>
            <a:endParaRPr lang="ru-RU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72DB2373-7076-27CA-F449-24B9D018352D}"/>
              </a:ext>
            </a:extLst>
          </p:cNvPr>
          <p:cNvSpPr txBox="1"/>
          <p:nvPr/>
        </p:nvSpPr>
        <p:spPr>
          <a:xfrm>
            <a:off x="2850303" y="2650452"/>
            <a:ext cx="7858957" cy="21278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409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Спасибо, что вовлекаетесь и погружаетесь в новый материал на воркшопе  </a:t>
            </a:r>
            <a:r>
              <a:rPr lang="en-US" sz="4409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;)</a:t>
            </a:r>
            <a:endParaRPr lang="ru-RU" sz="4409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1C0821D2-9A50-4E22-A370-A55277CC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84247">
            <a:off x="9736330" y="-2171444"/>
            <a:ext cx="6047914" cy="60477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494629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участникам (из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0C552AEE-6B70-F16E-BF63-7F8CBE218E07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Текст 1">
            <a:extLst>
              <a:ext uri="{FF2B5EF4-FFF2-40B4-BE49-F238E27FC236}">
                <a16:creationId xmlns:a16="http://schemas.microsoft.com/office/drawing/2014/main" id="{CF7F4FE2-3EE7-58B8-B55F-CFD6C96E979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26237" y="2732483"/>
            <a:ext cx="8040099" cy="21393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4409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Спасибо, что вовлекаетесь и погружаетесь в новый материал на воркшопе  </a:t>
            </a:r>
            <a:r>
              <a:rPr lang="en-US"/>
              <a:t>;)</a:t>
            </a:r>
            <a:endParaRPr lang="ru-RU"/>
          </a:p>
        </p:txBody>
      </p: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EF0E32B3-6897-F504-1996-1A189814EF39}"/>
              </a:ext>
            </a:extLst>
          </p:cNvPr>
          <p:cNvSpPr/>
          <p:nvPr/>
        </p:nvSpPr>
        <p:spPr>
          <a:xfrm>
            <a:off x="2390360" y="2217502"/>
            <a:ext cx="8711854" cy="3095865"/>
          </a:xfrm>
          <a:prstGeom prst="rect">
            <a:avLst/>
          </a:prstGeom>
          <a:noFill/>
          <a:ln w="76196" cap="flat">
            <a:solidFill>
              <a:srgbClr val="FFFFFF">
                <a:alpha val="8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8915BBD9-BAA6-CB0A-5F1A-EDD83DB719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9EF94FE-2287-A746-8ECC-8EF55187A314}" type="slidenum">
              <a:t>‹#›</a:t>
            </a:fld>
            <a:endParaRPr lang="ru-RU"/>
          </a:p>
        </p:txBody>
      </p:sp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0FCA198C-02C6-99F5-B661-B0BDEA11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84247">
            <a:off x="9736330" y="-2171444"/>
            <a:ext cx="6047914" cy="60477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9819118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A (Фик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1">
            <a:extLst>
              <a:ext uri="{FF2B5EF4-FFF2-40B4-BE49-F238E27FC236}">
                <a16:creationId xmlns:a16="http://schemas.microsoft.com/office/drawing/2014/main" id="{A8FB7D68-95A1-DAB5-202E-52DB2E170CCC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DC2B58ED-99C5-F1E2-8E76-556DBC29E4B7}"/>
              </a:ext>
            </a:extLst>
          </p:cNvPr>
          <p:cNvSpPr txBox="1"/>
          <p:nvPr/>
        </p:nvSpPr>
        <p:spPr>
          <a:xfrm>
            <a:off x="400964" y="3435748"/>
            <a:ext cx="9942591" cy="131356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968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Давайте обсудим материал воркшопа.</a:t>
            </a: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968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Вопросы, предложения</a:t>
            </a:r>
            <a:r>
              <a:rPr lang="en-US" sz="3968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?</a:t>
            </a:r>
            <a:endParaRPr lang="ru-RU" sz="3968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 14">
            <a:extLst>
              <a:ext uri="{FF2B5EF4-FFF2-40B4-BE49-F238E27FC236}">
                <a16:creationId xmlns:a16="http://schemas.microsoft.com/office/drawing/2014/main" id="{9F9E213B-0EA8-36F7-E671-2CA8E3B70254}"/>
              </a:ext>
            </a:extLst>
          </p:cNvPr>
          <p:cNvSpPr/>
          <p:nvPr/>
        </p:nvSpPr>
        <p:spPr>
          <a:xfrm>
            <a:off x="528486" y="2530172"/>
            <a:ext cx="1403475" cy="532208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84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QA</a:t>
            </a: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2BAEE9C4-766C-2DDE-D535-9DDC994437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4FF6449-BA64-DE40-8344-C6A6C2E91C2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291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A (Из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1">
            <a:extLst>
              <a:ext uri="{FF2B5EF4-FFF2-40B4-BE49-F238E27FC236}">
                <a16:creationId xmlns:a16="http://schemas.microsoft.com/office/drawing/2014/main" id="{D996B4F6-C514-AAFD-2288-9AB584F757DC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BB6ABDF2-B8CB-5EF9-4707-0837FD79848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00964" y="3435748"/>
            <a:ext cx="11731806" cy="15679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968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Давайте обсудим материал воркшопа.</a:t>
            </a:r>
            <a:br>
              <a:rPr lang="ru-RU"/>
            </a:br>
            <a:r>
              <a:rPr lang="ru-RU"/>
              <a:t>Вопросы, предложения</a:t>
            </a:r>
            <a:r>
              <a:rPr lang="en-US"/>
              <a:t>?</a:t>
            </a:r>
            <a:endParaRPr lang="ru-RU"/>
          </a:p>
        </p:txBody>
      </p:sp>
      <p:sp>
        <p:nvSpPr>
          <p:cNvPr id="4" name="Прямоугольник 14">
            <a:extLst>
              <a:ext uri="{FF2B5EF4-FFF2-40B4-BE49-F238E27FC236}">
                <a16:creationId xmlns:a16="http://schemas.microsoft.com/office/drawing/2014/main" id="{9615C105-6FF9-AE52-4D16-1C55B3887CB4}"/>
              </a:ext>
            </a:extLst>
          </p:cNvPr>
          <p:cNvSpPr/>
          <p:nvPr/>
        </p:nvSpPr>
        <p:spPr>
          <a:xfrm>
            <a:off x="528486" y="2530172"/>
            <a:ext cx="1403475" cy="532208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84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QA</a:t>
            </a: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A601768D-6080-E0EE-5B82-DEB32E0C54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454DF7D6-37B0-F146-BA1F-91A006E6FC59}" type="slidenum">
              <a:t>‹#›</a:t>
            </a:fld>
            <a:endParaRPr lang="ru-RU"/>
          </a:p>
        </p:txBody>
      </p:sp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2F820F08-140D-0C69-D8BE-4CFC9A6AAF8D}"/>
              </a:ext>
            </a:extLst>
          </p:cNvPr>
          <p:cNvSpPr/>
          <p:nvPr/>
        </p:nvSpPr>
        <p:spPr>
          <a:xfrm>
            <a:off x="16873670" y="9546"/>
            <a:ext cx="1212366" cy="8819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255 255 255</a:t>
            </a: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7" name="Прямоугольник 7">
            <a:extLst>
              <a:ext uri="{FF2B5EF4-FFF2-40B4-BE49-F238E27FC236}">
                <a16:creationId xmlns:a16="http://schemas.microsoft.com/office/drawing/2014/main" id="{13C6DA27-A49D-718B-95A5-F5130C46175F}"/>
              </a:ext>
            </a:extLst>
          </p:cNvPr>
          <p:cNvSpPr/>
          <p:nvPr/>
        </p:nvSpPr>
        <p:spPr>
          <a:xfrm>
            <a:off x="16873670" y="1281668"/>
            <a:ext cx="1212366" cy="881966"/>
          </a:xfrm>
          <a:prstGeom prst="rect">
            <a:avLst/>
          </a:prstGeom>
          <a:solidFill>
            <a:srgbClr val="131519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19 21 25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Прямоугольник 8">
            <a:extLst>
              <a:ext uri="{FF2B5EF4-FFF2-40B4-BE49-F238E27FC236}">
                <a16:creationId xmlns:a16="http://schemas.microsoft.com/office/drawing/2014/main" id="{2DE8A565-47E8-E5B4-30E7-384F035B92ED}"/>
              </a:ext>
            </a:extLst>
          </p:cNvPr>
          <p:cNvSpPr/>
          <p:nvPr/>
        </p:nvSpPr>
        <p:spPr>
          <a:xfrm>
            <a:off x="16873670" y="2553791"/>
            <a:ext cx="1212366" cy="881966"/>
          </a:xfrm>
          <a:prstGeom prst="rect">
            <a:avLst/>
          </a:prstGeom>
          <a:solidFill>
            <a:srgbClr val="F6F5F4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246 245 244</a:t>
            </a: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id="{D05593A7-ED85-6ABF-5EE1-4D642D18D068}"/>
              </a:ext>
            </a:extLst>
          </p:cNvPr>
          <p:cNvSpPr/>
          <p:nvPr/>
        </p:nvSpPr>
        <p:spPr>
          <a:xfrm>
            <a:off x="16873670" y="3825913"/>
            <a:ext cx="1212366" cy="881966"/>
          </a:xfrm>
          <a:prstGeom prst="rect">
            <a:avLst/>
          </a:prstGeom>
          <a:solidFill>
            <a:srgbClr val="F5913A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245 145 58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0045FE31-A855-C69E-0EE0-5D3B9CA74F62}"/>
              </a:ext>
            </a:extLst>
          </p:cNvPr>
          <p:cNvSpPr/>
          <p:nvPr/>
        </p:nvSpPr>
        <p:spPr>
          <a:xfrm>
            <a:off x="16873670" y="5091882"/>
            <a:ext cx="1212366" cy="881966"/>
          </a:xfrm>
          <a:prstGeom prst="rect">
            <a:avLst/>
          </a:prstGeom>
          <a:solidFill>
            <a:srgbClr val="C14848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193 72 72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Прямоугольник 13">
            <a:extLst>
              <a:ext uri="{FF2B5EF4-FFF2-40B4-BE49-F238E27FC236}">
                <a16:creationId xmlns:a16="http://schemas.microsoft.com/office/drawing/2014/main" id="{42CDC3CD-B6EB-9CDB-ECB0-1B33A5FE285F}"/>
              </a:ext>
            </a:extLst>
          </p:cNvPr>
          <p:cNvSpPr/>
          <p:nvPr/>
        </p:nvSpPr>
        <p:spPr>
          <a:xfrm>
            <a:off x="16873670" y="6370149"/>
            <a:ext cx="1212366" cy="881966"/>
          </a:xfrm>
          <a:prstGeom prst="rect">
            <a:avLst/>
          </a:prstGeom>
          <a:solidFill>
            <a:srgbClr val="1AA5E7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26 165 231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Прямоугольник 15">
            <a:extLst>
              <a:ext uri="{FF2B5EF4-FFF2-40B4-BE49-F238E27FC236}">
                <a16:creationId xmlns:a16="http://schemas.microsoft.com/office/drawing/2014/main" id="{CBB0A03A-DDCF-FDC5-8506-FBE35989D426}"/>
              </a:ext>
            </a:extLst>
          </p:cNvPr>
          <p:cNvSpPr/>
          <p:nvPr/>
        </p:nvSpPr>
        <p:spPr>
          <a:xfrm>
            <a:off x="18802642" y="9546"/>
            <a:ext cx="1212366" cy="881966"/>
          </a:xfrm>
          <a:prstGeom prst="rect">
            <a:avLst/>
          </a:prstGeom>
          <a:solidFill>
            <a:srgbClr val="ECECEC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236 236 236</a:t>
            </a: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3" name="Прямоугольник 16">
            <a:extLst>
              <a:ext uri="{FF2B5EF4-FFF2-40B4-BE49-F238E27FC236}">
                <a16:creationId xmlns:a16="http://schemas.microsoft.com/office/drawing/2014/main" id="{6DD6399D-4F91-364E-7235-CE35CE023486}"/>
              </a:ext>
            </a:extLst>
          </p:cNvPr>
          <p:cNvSpPr/>
          <p:nvPr/>
        </p:nvSpPr>
        <p:spPr>
          <a:xfrm>
            <a:off x="18802642" y="1281668"/>
            <a:ext cx="1212366" cy="8819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4" name="Прямоугольник 17">
            <a:extLst>
              <a:ext uri="{FF2B5EF4-FFF2-40B4-BE49-F238E27FC236}">
                <a16:creationId xmlns:a16="http://schemas.microsoft.com/office/drawing/2014/main" id="{E45C28B3-198B-F7C9-8FD4-19EA009148A0}"/>
              </a:ext>
            </a:extLst>
          </p:cNvPr>
          <p:cNvSpPr/>
          <p:nvPr/>
        </p:nvSpPr>
        <p:spPr>
          <a:xfrm>
            <a:off x="18802642" y="2553791"/>
            <a:ext cx="1212366" cy="8819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88802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772F5-A3BE-A4EC-B08E-07341A2D1961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5E91D-0173-6406-BA5E-53FD831C28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93811-5773-6E21-6106-1D3E8E5F6D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E32C04-18EB-354D-A232-F0254C1560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70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л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43A6133D-6BE2-33B9-F299-047D25BA13E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3" name="Текст 9">
            <a:extLst>
              <a:ext uri="{FF2B5EF4-FFF2-40B4-BE49-F238E27FC236}">
                <a16:creationId xmlns:a16="http://schemas.microsoft.com/office/drawing/2014/main" id="{6C530858-E723-DE78-3CA4-2FE976AAADB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C04CFE-DE7A-00A2-B91B-C6D54D517D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97A407-7438-0244-9039-7412B3D87A1B}" type="slidenum">
              <a:t>‹#›</a:t>
            </a:fld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1CA19A4-586B-6B77-E8F7-841FAB43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1906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ыдача практи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7">
            <a:extLst>
              <a:ext uri="{FF2B5EF4-FFF2-40B4-BE49-F238E27FC236}">
                <a16:creationId xmlns:a16="http://schemas.microsoft.com/office/drawing/2014/main" id="{57680128-F885-4976-DBF6-52DF13CE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7C754BD7-5CE9-4BB6-44F5-2C20B0B7CB4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85F4FDFC-2CEF-23CC-2F31-2E1CD61CA3B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AFEC1B7-5981-07AF-4361-359B8DACA5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01C73-B6D3-984F-87D2-951A2246FE64}" type="slidenum">
              <a:t>‹#›</a:t>
            </a:fld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315A9E3-D187-DD9E-2E0D-07A4B7AA933B}"/>
              </a:ext>
            </a:extLst>
          </p:cNvPr>
          <p:cNvSpPr/>
          <p:nvPr/>
        </p:nvSpPr>
        <p:spPr>
          <a:xfrm>
            <a:off x="481687" y="1805921"/>
            <a:ext cx="8796875" cy="5403765"/>
          </a:xfrm>
          <a:custGeom>
            <a:avLst>
              <a:gd name="f0" fmla="val 12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0D65C-E2D0-934C-E8A4-8B64455762E5}"/>
              </a:ext>
            </a:extLst>
          </p:cNvPr>
          <p:cNvSpPr txBox="1"/>
          <p:nvPr/>
        </p:nvSpPr>
        <p:spPr>
          <a:xfrm>
            <a:off x="829360" y="1935464"/>
            <a:ext cx="7985116" cy="40598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Задачи (что делаем):</a:t>
            </a: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Зачем делаем</a:t>
            </a:r>
            <a:r>
              <a:rPr lang="en-US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?</a:t>
            </a: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Цель:</a:t>
            </a: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План практики: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45F646C4-65DD-D770-8617-2395763E97E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52732" y="2332195"/>
            <a:ext cx="5856649" cy="10001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0"/>
              </a:spcBef>
              <a:spcAft>
                <a:spcPts val="66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2-3 задачи 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03EEDE1B-0461-7D13-9007-ED226BC32E5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42235" y="3762472"/>
            <a:ext cx="5867156" cy="6048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0"/>
              </a:spcBef>
              <a:spcAft>
                <a:spcPts val="66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зачем делаем и это поможет командам в проекте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6B4A60F6-30F1-5B5B-DC35-FF5C06CAC33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20235" y="4828928"/>
            <a:ext cx="5867156" cy="6048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0"/>
              </a:spcBef>
              <a:spcAft>
                <a:spcPts val="66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Какую цель преследуем</a:t>
            </a:r>
            <a:r>
              <a:rPr lang="en-US"/>
              <a:t>?</a:t>
            </a:r>
            <a:endParaRPr lang="ru-RU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D872DB97-C5F2-F552-68E7-0244B0DD6B0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21231" y="5919944"/>
            <a:ext cx="5867156" cy="1050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0"/>
              </a:spcBef>
              <a:spcAft>
                <a:spcPts val="66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1 мин – делаем то-то</a:t>
            </a:r>
            <a:br>
              <a:rPr lang="ru-RU"/>
            </a:br>
            <a:r>
              <a:rPr lang="ru-RU"/>
              <a:t>10 мин – делаем то-то</a:t>
            </a:r>
            <a:br>
              <a:rPr lang="ru-RU"/>
            </a:br>
            <a:r>
              <a:rPr lang="ru-RU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63597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06191B98-EDE7-08D9-9806-666F9EC21AF5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F4668893-9D59-8C86-46B6-3EC91D16B8C1}"/>
              </a:ext>
            </a:extLst>
          </p:cNvPr>
          <p:cNvSpPr/>
          <p:nvPr/>
        </p:nvSpPr>
        <p:spPr>
          <a:xfrm>
            <a:off x="-2504276" y="-1131131"/>
            <a:ext cx="17888343" cy="10061929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: скругленные углы 4">
            <a:extLst>
              <a:ext uri="{FF2B5EF4-FFF2-40B4-BE49-F238E27FC236}">
                <a16:creationId xmlns:a16="http://schemas.microsoft.com/office/drawing/2014/main" id="{3B9D2E48-0B2A-19ED-8063-33127456D283}"/>
              </a:ext>
            </a:extLst>
          </p:cNvPr>
          <p:cNvSpPr/>
          <p:nvPr/>
        </p:nvSpPr>
        <p:spPr>
          <a:xfrm>
            <a:off x="3179963" y="2241651"/>
            <a:ext cx="7127473" cy="298885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6F5F4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646" b="1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57FAA3F3-2705-880A-5531-703D244C33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48010448-C710-8849-B411-F75E968D4564}" type="slidenum">
              <a:t>‹#›</a:t>
            </a:fld>
            <a:endParaRPr lang="ru-RU"/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9CD48E59-9FE3-E035-7996-F3F8516949B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427747" y="2808268"/>
            <a:ext cx="6631896" cy="17856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64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СЮДА КЛЮЧЕВУЮ ИДЕЮ</a:t>
            </a:r>
            <a:r>
              <a:rPr lang="en-US"/>
              <a:t>/</a:t>
            </a:r>
            <a:r>
              <a:rPr lang="ru-RU"/>
              <a:t>МЫСЛЬ</a:t>
            </a:r>
            <a:r>
              <a:rPr lang="en-US"/>
              <a:t>/</a:t>
            </a:r>
            <a:r>
              <a:rPr lang="ru-RU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295684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ля ключевых ид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5A26FAE2-28A0-A44A-0CE5-12524FEA7E8E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D282AC-0C0C-E6CE-C3FD-9D05CC0C46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C5491A1-9D06-4245-909B-ABA5C18D9F45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9CD9EE-EA4A-87A8-259B-FC74DA59A75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E71E5425-574F-7F77-70E0-325B34505B9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381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ля ключевых идей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18BF8E5C-9B76-ACFC-4428-158A4487929C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D8DE45-8BDB-F0FE-90CB-297590580E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D5F43FE2-4E0E-4143-BCA2-7AD38ED3FE5E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B4C41B-B8FA-8AF4-F1D6-E300245AA75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E5EC6781-E975-7F1F-A318-8E4FB575FAA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pic>
        <p:nvPicPr>
          <p:cNvPr id="6" name="Рисунок 7">
            <a:extLst>
              <a:ext uri="{FF2B5EF4-FFF2-40B4-BE49-F238E27FC236}">
                <a16:creationId xmlns:a16="http://schemas.microsoft.com/office/drawing/2014/main" id="{271EDBAD-91E6-3751-D9DD-B7472F8EC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03724">
            <a:off x="8918874" y="4207428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1981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BDDE9C1F-6FB8-1B64-D7F8-066118FF093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fld id="{4D69D8CC-9285-984E-BA8F-BE04AC12CFE4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E069CB36-FCB3-FA3B-ACAB-519C1E50E71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3893021"/>
            <a:ext cx="3643563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51981" lvl="0" indent="-251981" defTabSz="1007933">
              <a:spcBef>
                <a:spcPts val="1105"/>
              </a:spcBef>
              <a:buNone/>
            </a:pPr>
            <a:r>
              <a:rPr lang="ru-RU" sz="2000">
                <a:solidFill>
                  <a:srgbClr val="FFFFFF"/>
                </a:solidFill>
                <a:latin typeface="Arial"/>
              </a:rPr>
              <a:t>Кондаков Роман Валерьевич</a:t>
            </a:r>
            <a:endParaRPr lang="ru-RU" sz="1984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F68F7054-0291-51ED-3794-0F6802B6009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2167923"/>
            <a:ext cx="7856360" cy="1311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lvl="0" indent="0" defTabSz="1007933">
              <a:spcBef>
                <a:spcPts val="1105"/>
              </a:spcBef>
              <a:buNone/>
            </a:pPr>
            <a:r>
              <a:rPr lang="ru-RU" sz="4400" b="1" dirty="0">
                <a:solidFill>
                  <a:srgbClr val="FFFFFF"/>
                </a:solidFill>
                <a:latin typeface="Arial"/>
              </a:rPr>
              <a:t>СЕТИ: ДИАГНОСТИКА </a:t>
            </a:r>
            <a:br>
              <a:rPr lang="ru-RU" sz="4400" b="1" dirty="0">
                <a:solidFill>
                  <a:srgbClr val="FFFFFF"/>
                </a:solidFill>
                <a:latin typeface="Arial"/>
              </a:rPr>
            </a:br>
            <a:r>
              <a:rPr lang="ru-RU" sz="4400" b="1" dirty="0">
                <a:solidFill>
                  <a:srgbClr val="FFFFFF"/>
                </a:solidFill>
                <a:latin typeface="Arial"/>
              </a:rPr>
              <a:t>И СИСТЕМНЫЕ ВЫЗОВЫ</a:t>
            </a:r>
          </a:p>
        </p:txBody>
      </p:sp>
      <p:sp>
        <p:nvSpPr>
          <p:cNvPr id="4" name="Текст 6">
            <a:extLst>
              <a:ext uri="{FF2B5EF4-FFF2-40B4-BE49-F238E27FC236}">
                <a16:creationId xmlns:a16="http://schemas.microsoft.com/office/drawing/2014/main" id="{82202BCD-8838-7E7A-FE06-EC890394853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736366"/>
            <a:ext cx="2152744" cy="391984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251981" lvl="0" indent="-251981" algn="ctr" defTabSz="1007933">
              <a:spcBef>
                <a:spcPts val="1105"/>
              </a:spcBef>
              <a:buNone/>
            </a:pPr>
            <a:r>
              <a:rPr lang="ru-RU" sz="1544">
                <a:solidFill>
                  <a:srgbClr val="131519"/>
                </a:solidFill>
                <a:latin typeface="Arial"/>
              </a:rPr>
              <a:t>13.04.2024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4">
            <a:extLst>
              <a:ext uri="{FF2B5EF4-FFF2-40B4-BE49-F238E27FC236}">
                <a16:creationId xmlns:a16="http://schemas.microsoft.com/office/drawing/2014/main" id="{15E71071-9E80-F744-E4D5-DECE0339873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6812" b="6812"/>
          <a:stretch>
            <a:fillRect/>
          </a:stretch>
        </p:blipFill>
        <p:spPr>
          <a:xfrm>
            <a:off x="754791" y="2421587"/>
            <a:ext cx="3406386" cy="3879707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EF747DE5-6BA5-A97D-E49E-E3FA1386D6BA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F6B7F8-3922-CF4F-A93D-BE1A62681620}" type="slidenum">
              <a:t>2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4" name="Текст 8">
            <a:extLst>
              <a:ext uri="{FF2B5EF4-FFF2-40B4-BE49-F238E27FC236}">
                <a16:creationId xmlns:a16="http://schemas.microsoft.com/office/drawing/2014/main" id="{3115C817-DFCA-E1D9-F300-AE80B836F25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51" y="2421587"/>
            <a:ext cx="6191274" cy="5879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lvl="0" indent="0" defTabSz="1007933">
              <a:spcBef>
                <a:spcPts val="1105"/>
              </a:spcBef>
              <a:buNone/>
            </a:pPr>
            <a:r>
              <a:rPr lang="ru-RU" sz="2400" b="1">
                <a:solidFill>
                  <a:srgbClr val="131519"/>
                </a:solidFill>
                <a:latin typeface="Arial"/>
              </a:rPr>
              <a:t>КОНДАКОВ РОМАН ВАЛЕРЬЕВИЧ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8ADB24BD-8DA2-2D80-8723-2E026DC05AD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97" y="3446172"/>
            <a:ext cx="6738113" cy="2456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Инженер больших данных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Системный администратор МГУ ВМК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Преподаватель МГУ ВМК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Преподаватель ФПМИ МФТИ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90B85CF1-7B58-144C-0CD7-BB64388B1B89}"/>
              </a:ext>
            </a:extLst>
          </p:cNvPr>
          <p:cNvSpPr/>
          <p:nvPr/>
        </p:nvSpPr>
        <p:spPr>
          <a:xfrm>
            <a:off x="5009320" y="5902680"/>
            <a:ext cx="6467057" cy="1253486"/>
          </a:xfrm>
          <a:prstGeom prst="rect">
            <a:avLst/>
          </a:pr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RU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4273-F943-6882-DA5E-BDFCAF3FC5E1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D3AE3A-DD27-2C4C-A815-7339ACABE059}" type="slidenum">
              <a:t>2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1434-4C6B-7411-C3D3-647DCC3237E8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20538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Инструменты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9631-18AC-986C-239F-82E4A1F84DE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1982602"/>
            <a:ext cx="8259656" cy="4384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wireshark (unix/win gui)/tshark (unix/win-cli)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Разбирает и анализирует содержимое пакета, для старых версий есть эксплойты.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tcpdump (unix-cli), windump (win-cli)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Содержимое пакета как есть, анализ лишь простых протоколов (DNS, DHCP, …)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netstat (unix/win)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Просмотр состояния сокетов/маршрутов/статистики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F8C50C-773A-D1B9-801D-D1C2A6622E1F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7B3627-090E-454D-AD55-00F1CE3DCDB6}" type="slidenum">
              <a:t>3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5CC9520-F59F-280C-B88D-A5E6E051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D6AD-B70E-E35A-7917-D4946B885BDC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487155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Пример вывода от tcpdump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60F43-50E7-BA06-24A1-851A285D29E0}"/>
              </a:ext>
            </a:extLst>
          </p:cNvPr>
          <p:cNvSpPr txBox="1"/>
          <p:nvPr/>
        </p:nvSpPr>
        <p:spPr>
          <a:xfrm>
            <a:off x="526694" y="1464905"/>
            <a:ext cx="12240771" cy="57508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00" b="0" i="0" u="none" strike="noStrike" kern="1200" cap="none" spc="0" baseline="0">
              <a:solidFill>
                <a:srgbClr val="131519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  <a:p>
            <a:pPr marL="5143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11:45:07.983093 IP 192.168.44.69.57206 &gt; 64.233.162.108.25: Flags [S], seq 1930934192, win 29200, options [mss 1460,sackOK,TS val 862835445 ecr 0,nop,wscale 7], length 0</a:t>
            </a:r>
          </a:p>
          <a:p>
            <a:pPr marL="22860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00" b="0" i="0" u="none" strike="noStrike" kern="1200" cap="none" spc="0" baseline="0">
              <a:solidFill>
                <a:srgbClr val="131519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  <a:p>
            <a:pPr marL="5143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11:45:08.001122 IP 64.233.162.108.25 &gt; 192.168.44.69.57206: Flags [S.], seq 1994913981, ack 1930934193, win 60192, options [mss 1380,sackOK,TS val 1959988786 ecr 862835445,nop,wscale 8], length 0</a:t>
            </a:r>
          </a:p>
          <a:p>
            <a:pPr marL="22860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00" b="0" i="0" u="none" strike="noStrike" kern="1200" cap="none" spc="0" baseline="0">
              <a:solidFill>
                <a:srgbClr val="131519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  <a:p>
            <a:pPr marL="5143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11:45:08.001196 IP 192.168.44.69.57206 &gt; 64.233.162.108.25: Flags [.], ack 1, win 229, options [nop,nop,TS val 862835463 ecr 1959988786], length 0</a:t>
            </a:r>
          </a:p>
          <a:p>
            <a:pPr marL="22860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00" b="0" i="0" u="none" strike="noStrike" kern="1200" cap="none" spc="0" baseline="0">
              <a:solidFill>
                <a:srgbClr val="131519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  <a:p>
            <a:pPr marL="5143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11:45:08.058844 IP 64.233.162.108.25 &gt; 192.168.44.69.57206: Flags [P.], seq 1:53, ack 1, win 236, options [nop,nop,TS val 1959988844 ecr 862835463], length 52: SMTP: 220 smtp.gmail.com ESMTP j28sm263123lfh.81 – gsmtp</a:t>
            </a:r>
          </a:p>
          <a:p>
            <a:pPr marL="22860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00" b="0" i="0" u="none" strike="noStrike" kern="1200" cap="none" spc="0" baseline="0">
              <a:solidFill>
                <a:srgbClr val="131519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  <a:p>
            <a:pPr marL="5143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11:45:08.058873 IP 192.168.44.69.57206 &gt; 64.233.162.108.25: Flags [.], ack 53, win 229, options [nop,nop,TS val 862835521 ecr 1959988844], length 0</a:t>
            </a:r>
          </a:p>
          <a:p>
            <a:pPr marL="22860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00" b="0" i="0" u="none" strike="noStrike" kern="1200" cap="none" spc="0" baseline="0">
              <a:solidFill>
                <a:srgbClr val="131519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  <a:p>
            <a:pPr marL="5143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11:45:09.675674 IP 192.168.44.69.57206 &gt; 64.233.162.108.25: Flags [F.], seq 1, ack 53, win 229, options [nop,nop,TS val 862837137 ecr 1959988844], length 0</a:t>
            </a:r>
          </a:p>
          <a:p>
            <a:pPr marL="22860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00" b="0" i="0" u="none" strike="noStrike" kern="1200" cap="none" spc="0" baseline="0">
              <a:solidFill>
                <a:srgbClr val="131519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  <a:p>
            <a:pPr marL="5143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11:45:09.694051 IP 64.233.162.108.25 &gt; 192.168.44.69.57206: Flags [F.], seq 53, ack 2, win 236, options [nop,nop,TS val 1959990479 ecr 862837137], length 0</a:t>
            </a:r>
          </a:p>
          <a:p>
            <a:pPr marL="22860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00" b="0" i="0" u="none" strike="noStrike" kern="1200" cap="none" spc="0" baseline="0">
              <a:solidFill>
                <a:srgbClr val="131519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  <a:p>
            <a:pPr marL="5143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11:45:09.694110 IP 192.168.44.69.57206 &gt; 64.233.162.108.25: Flags [.], ack 54, win 229, options [nop,nop,TS val 862837156 ecr 1959990479], length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F673-76E7-9F76-A72E-ED3CF63B6BD0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75493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Вызовы для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261A-75FB-6A28-46A6-7D34D339F56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037557"/>
            <a:ext cx="9072567" cy="4384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Сервер: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socket (Тип коммуникаций, Тип передачи, Протокол)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bind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listen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accept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read/write/recv/send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shutdown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close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Клиент: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socket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connect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...</a:t>
            </a:r>
            <a:br>
              <a:rPr lang="ru-RU">
                <a:solidFill>
                  <a:srgbClr val="131519"/>
                </a:solidFill>
                <a:latin typeface="Arial"/>
              </a:rPr>
            </a:br>
            <a:endParaRPr lang="ru-RU">
              <a:solidFill>
                <a:srgbClr val="131519"/>
              </a:solidFill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8DA019-5057-9B0D-5A8A-EDB799D8B6F5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D2931E-B1CD-1448-A0A7-FC66A9FDECB8}" type="slidenum">
              <a:t>5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7A2E857-1C9A-7180-EF4E-47A95F06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71E5-39A1-E829-6A03-EA5AA6E90E63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75493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Вызовы для SCTP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A8F2-9FC5-0FE7-1333-C7E0E98A2BB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037557"/>
            <a:ext cx="9072567" cy="4384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>
                <a:solidFill>
                  <a:srgbClr val="131519"/>
                </a:solidFill>
                <a:latin typeface="Arial"/>
              </a:rPr>
              <a:t>Сервер: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/>
              </a:rPr>
              <a:t>socket (Тип коммуникаций, SOCK_STREAM, IPPROTO_SCTP)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/>
              </a:rPr>
              <a:t>bind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/>
              </a:rPr>
              <a:t>listen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/>
              </a:rPr>
              <a:t>accept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/>
              </a:rPr>
              <a:t>read/write/recv/send/sctp_sendmsg/sctp_recvmsg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/>
              </a:rPr>
              <a:t>shutdown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/>
              </a:rPr>
              <a:t>close</a:t>
            </a:r>
            <a:br>
              <a:rPr lang="ru-RU" sz="2800">
                <a:solidFill>
                  <a:srgbClr val="131519"/>
                </a:solidFill>
                <a:latin typeface="Arial"/>
              </a:rPr>
            </a:br>
            <a:endParaRPr lang="ru-RU" sz="2800">
              <a:solidFill>
                <a:srgbClr val="131519"/>
              </a:solidFill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977873-4269-FFBE-BBC7-71BFCA77A5F7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493822-9FB6-E747-9BD3-6E81CEBB0A03}" type="slidenum">
              <a:t>6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445F32E-A7FC-DE04-B241-71176EF7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420D-E015-6FB7-984A-35E27297EBFA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603211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SCTP: 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81F97-C412-D3DD-9DC6-A7393B3BB0E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1696276"/>
            <a:ext cx="9072567" cy="551290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int listenSock, connSock, ret;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struct sockaddr_in servaddr;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endParaRPr lang="ru-RU" sz="1600">
              <a:solidFill>
                <a:srgbClr val="131519"/>
              </a:solidFill>
              <a:latin typeface="Arial"/>
            </a:endParaRP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listenSock = socket( AF_INET, SOCK_STREAM, IPPROTO_SCTP );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endParaRPr lang="ru-RU" sz="1600">
              <a:solidFill>
                <a:srgbClr val="131519"/>
              </a:solidFill>
              <a:latin typeface="Arial"/>
            </a:endParaRP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  bzero( (void *)&amp;servaddr, sizeof(servaddr) );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  servaddr.sin_family = AF_INET;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  servaddr.sin_addr.s_addr = htonl( INADDR_ANY );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  servaddr.sin_port = htons(1234);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bind( listenSock, (struct sockaddr *)&amp;servaddr, sizeof(servaddr) );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listen( listenSock, 5 );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connSock = accept( listenSock, (struct sockaddr *)NULL, (int *)NULL );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sctp_sendmsg( connSock,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                          (void *)buffer, (size_t)strlen(buffer),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1600">
                <a:solidFill>
                  <a:srgbClr val="131519"/>
                </a:solidFill>
                <a:latin typeface="Arial"/>
              </a:rPr>
              <a:t>                          NULL, 0, 0, 0, 1010, 0, 0 );</a:t>
            </a:r>
          </a:p>
          <a:p>
            <a:pPr marL="0" lvl="0" indent="0" defTabSz="1007943">
              <a:spcBef>
                <a:spcPts val="1100"/>
              </a:spcBef>
              <a:buNone/>
            </a:pPr>
            <a:endParaRPr lang="ru-RU" sz="1600">
              <a:solidFill>
                <a:srgbClr val="131519"/>
              </a:solidFill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2E74B5-2DE2-3B5D-5B42-6964600BAEB8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E65C48-E2DE-FB47-978B-A87BB48D688E}" type="slidenum">
              <a:t>7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FDBA73A-1609-7A5C-71FB-E34C50F41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77F6-528D-B0DF-74BC-426DDDD58E92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94750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Вызовы для UDP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DD64-9573-2409-7D82-A08F4413116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302358"/>
            <a:ext cx="9072567" cy="4384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>
                <a:solidFill>
                  <a:srgbClr val="131519"/>
                </a:solidFill>
                <a:latin typeface="Arial"/>
              </a:rPr>
              <a:t>Сервер: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/>
              </a:rPr>
              <a:t>socket(,SOCK_DGRAM, IPPROTO_UDP)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/>
              </a:rPr>
              <a:t>bind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/>
              </a:rPr>
              <a:t>sendto/recvfrom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/>
              </a:rPr>
              <a:t>close</a:t>
            </a:r>
            <a:br>
              <a:rPr lang="ru-RU" sz="2800">
                <a:solidFill>
                  <a:srgbClr val="131519"/>
                </a:solidFill>
                <a:latin typeface="Arial"/>
              </a:rPr>
            </a:br>
            <a:endParaRPr lang="ru-RU" sz="2800">
              <a:solidFill>
                <a:srgbClr val="131519"/>
              </a:solidFill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FE5C49-FB5B-47BC-E559-6E834A837560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102A785-85D6-C843-BCCF-C435408CAA54}" type="slidenum">
              <a:t>8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E3BDAEF-F2E6-9FDC-D5E5-FF48DE49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НТ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НТР</Template>
  <TotalTime>332</TotalTime>
  <Words>648</Words>
  <Application>Microsoft Macintosh PowerPoint</Application>
  <PresentationFormat>Widescreen</PresentationFormat>
  <Paragraphs>92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StarSymbol</vt:lpstr>
      <vt:lpstr>Times New Roman</vt:lpstr>
      <vt:lpstr>Wingdings</vt:lpstr>
      <vt:lpstr>НТР</vt:lpstr>
      <vt:lpstr>PowerPoint Presentation</vt:lpstr>
      <vt:lpstr>PowerPoint Presentation</vt:lpstr>
      <vt:lpstr>Инструменты</vt:lpstr>
      <vt:lpstr>Пример вывода от tcpdump</vt:lpstr>
      <vt:lpstr>Вызовы для TCP</vt:lpstr>
      <vt:lpstr>Вызовы для SCTP</vt:lpstr>
      <vt:lpstr>SCTP: пример</vt:lpstr>
      <vt:lpstr>Вызовы для 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</dc:creator>
  <cp:lastModifiedBy>Sofia Lobanova</cp:lastModifiedBy>
  <cp:revision>44</cp:revision>
  <dcterms:created xsi:type="dcterms:W3CDTF">2014-04-02T10:55:22Z</dcterms:created>
  <dcterms:modified xsi:type="dcterms:W3CDTF">2024-04-12T15:05:09Z</dcterms:modified>
</cp:coreProperties>
</file>