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Project: Google Play and Apple Play Apps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Cleaning and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