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Rounded Rectangle 4"/>
          <p:cNvSpPr/>
          <p:nvPr/>
        </p:nvSpPr>
        <p:spPr>
          <a:xfrm>
            <a:off x="914400" y="914400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latin typeface="Arial"/>
              </a:rPr>
              <a:t>15:00:28.68 average comments per post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Rounded Rectangle 6"/>
          <p:cNvSpPr/>
          <p:nvPr/>
        </p:nvSpPr>
        <p:spPr>
          <a:xfrm>
            <a:off x="914400" y="1371600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latin typeface="Arial"/>
              </a:rPr>
              <a:t>13:00:16.32 average comments per post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" name="Rounded Rectangle 8"/>
          <p:cNvSpPr/>
          <p:nvPr/>
        </p:nvSpPr>
        <p:spPr>
          <a:xfrm>
            <a:off x="914400" y="1828800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latin typeface="Arial"/>
              </a:rPr>
              <a:t>12:00:12.38 average comments per 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286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Rounded Rectangle 10"/>
          <p:cNvSpPr/>
          <p:nvPr/>
        </p:nvSpPr>
        <p:spPr>
          <a:xfrm>
            <a:off x="914400" y="2286000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latin typeface="Arial"/>
              </a:rPr>
              <a:t>02:00:11.14 average comments per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" name="Rounded Rectangle 12"/>
          <p:cNvSpPr/>
          <p:nvPr/>
        </p:nvSpPr>
        <p:spPr>
          <a:xfrm>
            <a:off x="914400" y="2743200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latin typeface="Arial"/>
              </a:rPr>
              <a:t>10:00:10.68 average comments per post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