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7" r:id="rId4"/>
    <p:sldId id="258" r:id="rId5"/>
    <p:sldId id="267" r:id="rId6"/>
    <p:sldId id="264" r:id="rId7"/>
    <p:sldId id="259" r:id="rId8"/>
    <p:sldId id="266" r:id="rId9"/>
    <p:sldId id="265" r:id="rId10"/>
    <p:sldId id="260" r:id="rId11"/>
    <p:sldId id="261" r:id="rId12"/>
    <p:sldId id="262" r:id="rId13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333"/>
    <p:restoredTop sz="93632"/>
  </p:normalViewPr>
  <p:slideViewPr>
    <p:cSldViewPr>
      <p:cViewPr varScale="1">
        <p:scale>
          <a:sx n="68" d="100"/>
          <a:sy n="68" d="100"/>
        </p:scale>
        <p:origin x="200" y="4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9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BEB13-5EDA-41CC-86A0-84A4D3B0A30B}" type="datetimeFigureOut">
              <a:rPr lang="zh-CN" altLang="en-US" smtClean="0"/>
              <a:t>17/8/28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CC420-C2BD-4FD9-8C91-06C8AB1E66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75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17/8/28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17/8/28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17/8/28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17/8/28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17/8/28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17/8/28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93AB-ACCF-4C7D-B49C-59755D873A60}" type="datetimeFigureOut">
              <a:rPr lang="zh-CN" altLang="en-US" smtClean="0"/>
              <a:t>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9592" y="48123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多媒体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（音视频）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4821752" y="4009628"/>
            <a:ext cx="4248472" cy="694928"/>
          </a:xfrm>
        </p:spPr>
        <p:txBody>
          <a:bodyPr>
            <a:normAutofit/>
          </a:bodyPr>
          <a:lstStyle/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html5标志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065412"/>
            <a:ext cx="4174599" cy="25995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41"/>
            <a:ext cx="5915000" cy="61241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为了解决格式的问题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使用方法（</a:t>
            </a:r>
            <a:r>
              <a:rPr lang="en-US" altLang="zh-CN" dirty="0">
                <a:solidFill>
                  <a:srgbClr val="FF0000"/>
                </a:solidFill>
              </a:rPr>
              <a:t>video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audio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source</a:t>
            </a:r>
            <a:r>
              <a:rPr lang="zh-CN" altLang="en-US" dirty="0">
                <a:solidFill>
                  <a:srgbClr val="FF0000"/>
                </a:solidFill>
              </a:rPr>
              <a:t>标签结合使用</a:t>
            </a:r>
            <a:r>
              <a:rPr lang="zh-CN" altLang="en-US" dirty="0"/>
              <a:t>）：</a:t>
            </a:r>
          </a:p>
          <a:p>
            <a:r>
              <a:rPr lang="en-US" altLang="zh-CN" dirty="0"/>
              <a:t> &lt;video width="320" height="240" controls="controls"&gt;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&lt;source </a:t>
            </a:r>
            <a:r>
              <a:rPr lang="en-US" altLang="zh-CN" dirty="0" err="1"/>
              <a:t>src</a:t>
            </a:r>
            <a:r>
              <a:rPr lang="en-US" altLang="zh-CN" dirty="0"/>
              <a:t>="</a:t>
            </a:r>
            <a:r>
              <a:rPr lang="en-US" altLang="zh-CN" dirty="0" err="1"/>
              <a:t>movie.ogg</a:t>
            </a:r>
            <a:r>
              <a:rPr lang="en-US" altLang="zh-CN" dirty="0"/>
              <a:t>" type="video/</a:t>
            </a:r>
            <a:r>
              <a:rPr lang="en-US" altLang="zh-CN" dirty="0" err="1"/>
              <a:t>ogg</a:t>
            </a:r>
            <a:r>
              <a:rPr lang="en-US" altLang="zh-CN" dirty="0"/>
              <a:t>"&gt;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&lt;source </a:t>
            </a:r>
            <a:r>
              <a:rPr lang="en-US" altLang="zh-CN" dirty="0" err="1"/>
              <a:t>src</a:t>
            </a:r>
            <a:r>
              <a:rPr lang="en-US" altLang="zh-CN" dirty="0"/>
              <a:t>="movie.mp4" type="video/mp4"&gt;</a:t>
            </a:r>
          </a:p>
          <a:p>
            <a:r>
              <a:rPr lang="en-US" altLang="zh-CN" dirty="0"/>
              <a:t>Your browser does not support the video tag.</a:t>
            </a:r>
          </a:p>
          <a:p>
            <a:r>
              <a:rPr lang="en-US" altLang="zh-CN" dirty="0"/>
              <a:t>&lt;/video&gt;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678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84" y="121196"/>
            <a:ext cx="5050904" cy="540404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多媒体标签的方法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lay()</a:t>
            </a:r>
            <a:r>
              <a:rPr kumimoji="1" lang="zh-CN" altLang="en-US" dirty="0" smtClean="0"/>
              <a:t>方法：</a:t>
            </a:r>
            <a:r>
              <a:rPr lang="zh-CN" altLang="en-US" dirty="0"/>
              <a:t>开始播放音频</a:t>
            </a:r>
            <a:r>
              <a:rPr lang="en-US" altLang="zh-CN" dirty="0"/>
              <a:t>/</a:t>
            </a:r>
            <a:r>
              <a:rPr lang="zh-CN" altLang="en-US" dirty="0" smtClean="0"/>
              <a:t>视频</a:t>
            </a:r>
            <a:endParaRPr lang="en-US" altLang="zh-CN" dirty="0" smtClean="0"/>
          </a:p>
          <a:p>
            <a:r>
              <a:rPr kumimoji="1" lang="en-US" altLang="zh-CN" dirty="0" smtClean="0"/>
              <a:t>paused()</a:t>
            </a:r>
            <a:r>
              <a:rPr kumimoji="1" lang="zh-CN" altLang="en-US" dirty="0" smtClean="0"/>
              <a:t>方法：</a:t>
            </a:r>
            <a:r>
              <a:rPr lang="zh-CN" altLang="en-US" dirty="0"/>
              <a:t>暂停当前播放的音频</a:t>
            </a:r>
            <a:r>
              <a:rPr lang="en-US" altLang="zh-CN" dirty="0"/>
              <a:t>/</a:t>
            </a:r>
            <a:r>
              <a:rPr lang="zh-CN" altLang="en-US" dirty="0"/>
              <a:t>视频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383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21196"/>
            <a:ext cx="5184576" cy="396388"/>
          </a:xfrm>
        </p:spPr>
        <p:txBody>
          <a:bodyPr>
            <a:normAutofit fontScale="90000"/>
          </a:bodyPr>
          <a:lstStyle/>
          <a:p>
            <a:r>
              <a:rPr kumimoji="1" lang="zh-CN" altLang="en-US" smtClean="0"/>
              <a:t>多媒体标签属性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muted</a:t>
            </a:r>
            <a:r>
              <a:rPr kumimoji="1" lang="zh-CN" altLang="en-US" dirty="0" smtClean="0"/>
              <a:t>：</a:t>
            </a:r>
            <a:r>
              <a:rPr lang="zh-CN" altLang="en-US" dirty="0"/>
              <a:t>设置或返回音频</a:t>
            </a:r>
            <a:r>
              <a:rPr lang="en-US" altLang="zh-CN" dirty="0"/>
              <a:t>/</a:t>
            </a:r>
            <a:r>
              <a:rPr lang="zh-CN" altLang="en-US" dirty="0"/>
              <a:t>视频</a:t>
            </a:r>
            <a:r>
              <a:rPr lang="zh-CN" altLang="en-US" dirty="0" smtClean="0"/>
              <a:t>是否静音</a:t>
            </a:r>
            <a:endParaRPr lang="en-US" altLang="zh-CN" dirty="0" smtClean="0"/>
          </a:p>
          <a:p>
            <a:r>
              <a:rPr kumimoji="1" lang="en-US" altLang="zh-CN" dirty="0" smtClean="0"/>
              <a:t>volume:</a:t>
            </a:r>
            <a:r>
              <a:rPr lang="zh-CN" altLang="en-US" dirty="0"/>
              <a:t>设置或返回音频</a:t>
            </a:r>
            <a:r>
              <a:rPr lang="en-US" altLang="zh-CN" dirty="0"/>
              <a:t>/</a:t>
            </a:r>
            <a:r>
              <a:rPr lang="zh-CN" altLang="en-US" dirty="0"/>
              <a:t>视频的</a:t>
            </a:r>
            <a:r>
              <a:rPr lang="zh-CN" altLang="en-US" dirty="0" smtClean="0"/>
              <a:t>音量</a:t>
            </a:r>
            <a:endParaRPr lang="en-US" altLang="zh-CN" dirty="0" smtClean="0"/>
          </a:p>
          <a:p>
            <a:r>
              <a:rPr kumimoji="1" lang="en-US" altLang="zh-CN" dirty="0" err="1" smtClean="0"/>
              <a:t>currentTime</a:t>
            </a:r>
            <a:r>
              <a:rPr kumimoji="1" lang="en-US" altLang="zh-CN" dirty="0" smtClean="0"/>
              <a:t>:</a:t>
            </a:r>
            <a:r>
              <a:rPr lang="zh-CN" altLang="en-US" dirty="0"/>
              <a:t>设置或返回音频</a:t>
            </a:r>
            <a:r>
              <a:rPr lang="en-US" altLang="zh-CN" dirty="0"/>
              <a:t>/</a:t>
            </a:r>
            <a:r>
              <a:rPr lang="zh-CN" altLang="en-US" dirty="0"/>
              <a:t>视频中的当前播放位置（以秒计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uration:</a:t>
            </a:r>
            <a:r>
              <a:rPr lang="zh-CN" altLang="en-US" dirty="0"/>
              <a:t>返回当前音频</a:t>
            </a:r>
            <a:r>
              <a:rPr lang="en-US" altLang="zh-CN" dirty="0"/>
              <a:t>/</a:t>
            </a:r>
            <a:r>
              <a:rPr lang="zh-CN" altLang="en-US" dirty="0"/>
              <a:t>视频的长度（以秒计）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6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28120"/>
          </a:xfrm>
        </p:spPr>
        <p:txBody>
          <a:bodyPr>
            <a:normAutofit fontScale="90000"/>
          </a:bodyPr>
          <a:lstStyle/>
          <a:p>
            <a:pPr algn="l"/>
            <a:r>
              <a:rPr kumimoji="1" lang="zh-CN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音频 </a:t>
            </a:r>
            <a:r>
              <a:rPr kumimoji="1" lang="en-US" altLang="zh-CN" dirty="0" smtClean="0"/>
              <a:t>audio</a:t>
            </a:r>
          </a:p>
          <a:p>
            <a:r>
              <a:rPr kumimoji="1" lang="zh-CN" altLang="en-US" dirty="0" smtClean="0"/>
              <a:t>视频 </a:t>
            </a:r>
            <a:r>
              <a:rPr kumimoji="1" lang="en-US" altLang="zh-CN" dirty="0" smtClean="0"/>
              <a:t>video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49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1600" y="1129308"/>
            <a:ext cx="74888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</a:t>
            </a:r>
            <a:r>
              <a:rPr lang="zh-CN" altLang="en-US" sz="2400" dirty="0" smtClean="0"/>
              <a:t>   </a:t>
            </a:r>
            <a:r>
              <a:rPr lang="en-US" altLang="zh-CN" sz="2400" dirty="0" smtClean="0"/>
              <a:t>Html4</a:t>
            </a:r>
            <a:r>
              <a:rPr lang="zh-CN" altLang="en-US" sz="2400" dirty="0"/>
              <a:t>时代，网页没有显示视频的一个标准，所以基本都要借助</a:t>
            </a:r>
            <a:r>
              <a:rPr lang="en-US" altLang="zh-CN" sz="2400" dirty="0"/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插件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/>
              <a:t>来实现视频的播放，插件过多或者插件自身问题，很容易引起浏览器的假死，造成用户体验不佳。</a:t>
            </a:r>
          </a:p>
          <a:p>
            <a:r>
              <a:rPr kumimoji="1" lang="en-US" altLang="zh-CN" sz="3200" dirty="0"/>
              <a:t>&lt;embed </a:t>
            </a:r>
            <a:r>
              <a:rPr kumimoji="1" lang="en-US" altLang="zh-CN" sz="3200" dirty="0" err="1"/>
              <a:t>src</a:t>
            </a:r>
            <a:r>
              <a:rPr kumimoji="1" lang="en-US" altLang="zh-CN" sz="3200" dirty="0"/>
              <a:t> = “</a:t>
            </a:r>
            <a:r>
              <a:rPr kumimoji="1" lang="en-US" altLang="zh-CN" sz="3200" dirty="0" err="1"/>
              <a:t>url</a:t>
            </a:r>
            <a:r>
              <a:rPr kumimoji="1" lang="en-US" altLang="zh-CN" sz="3200" dirty="0"/>
              <a:t>”&gt;</a:t>
            </a:r>
            <a:r>
              <a:rPr kumimoji="1" lang="zh-CN" altLang="en-US" sz="2400" dirty="0" smtClean="0"/>
              <a:t>    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     为了创建更加丰富的</a:t>
            </a:r>
            <a:r>
              <a:rPr kumimoji="1" lang="en-US" altLang="zh-CN" sz="2400" dirty="0" smtClean="0"/>
              <a:t>web</a:t>
            </a:r>
            <a:r>
              <a:rPr kumimoji="1" lang="zh-CN" altLang="en-US" sz="2400" dirty="0" smtClean="0"/>
              <a:t>页面和</a:t>
            </a:r>
            <a:r>
              <a:rPr kumimoji="1" lang="en-US" altLang="zh-CN" sz="2400" dirty="0" smtClean="0"/>
              <a:t>web</a:t>
            </a:r>
            <a:r>
              <a:rPr kumimoji="1" lang="zh-CN" altLang="en-US" sz="2400" dirty="0" smtClean="0"/>
              <a:t>富应用，</a:t>
            </a:r>
            <a:r>
              <a:rPr kumimoji="1" lang="en-US" altLang="zh-CN" sz="2400" dirty="0" smtClean="0"/>
              <a:t>W3C</a:t>
            </a:r>
            <a:r>
              <a:rPr kumimoji="1" lang="zh-CN" altLang="en-US" sz="2400" dirty="0" smtClean="0"/>
              <a:t>在</a:t>
            </a:r>
            <a:r>
              <a:rPr kumimoji="1" lang="en-US" altLang="zh-CN" sz="2400" dirty="0" smtClean="0"/>
              <a:t>html5</a:t>
            </a:r>
            <a:r>
              <a:rPr kumimoji="1" lang="zh-CN" altLang="en-US" sz="2400" dirty="0" smtClean="0"/>
              <a:t>中加入了多媒体</a:t>
            </a:r>
            <a:r>
              <a:rPr kumimoji="1" lang="en-US" altLang="zh-CN" sz="2400" dirty="0" smtClean="0"/>
              <a:t>video</a:t>
            </a:r>
            <a:r>
              <a:rPr kumimoji="1" lang="zh-CN" altLang="en-US" sz="2400" dirty="0" smtClean="0"/>
              <a:t>（视频）和</a:t>
            </a:r>
            <a:r>
              <a:rPr kumimoji="1" lang="en-US" altLang="zh-CN" sz="2400" dirty="0" smtClean="0"/>
              <a:t>audio</a:t>
            </a:r>
            <a:r>
              <a:rPr kumimoji="1" lang="zh-CN" altLang="en-US" sz="2400" dirty="0" smtClean="0"/>
              <a:t>（音频）标签和相关</a:t>
            </a:r>
            <a:r>
              <a:rPr kumimoji="1" lang="en-US" altLang="zh-CN" sz="2400" dirty="0" smtClean="0"/>
              <a:t>API</a:t>
            </a:r>
            <a:r>
              <a:rPr kumimoji="1" lang="zh-CN" altLang="en-US" sz="2400" dirty="0" smtClean="0"/>
              <a:t>，目标就是干掉</a:t>
            </a:r>
            <a:r>
              <a:rPr kumimoji="1" lang="en-US" altLang="zh-CN" sz="2400" dirty="0" smtClean="0"/>
              <a:t>flash</a:t>
            </a:r>
            <a:r>
              <a:rPr kumimoji="1" lang="zh-CN" altLang="en-US" sz="2400" dirty="0" smtClean="0"/>
              <a:t>这样的插件。</a:t>
            </a:r>
            <a:endParaRPr kumimoji="1"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79512" y="0"/>
            <a:ext cx="38164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dirty="0"/>
              <a:t>Html4</a:t>
            </a:r>
            <a:r>
              <a:rPr kumimoji="1" lang="zh-CN" altLang="en-US" sz="3200" dirty="0"/>
              <a:t>时代的多媒体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4171080" cy="68442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&lt;audio&gt;</a:t>
            </a:r>
            <a:r>
              <a:rPr kumimoji="1" lang="zh-CN" altLang="en-US" dirty="0" smtClean="0"/>
              <a:t>标签属性：</a:t>
            </a:r>
            <a:endParaRPr kumimoji="1"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rcRect t="347" b="3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0554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4171080" cy="68442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&lt;audio&gt;</a:t>
            </a:r>
            <a:r>
              <a:rPr kumimoji="1" lang="zh-CN" altLang="en-US" dirty="0" smtClean="0"/>
              <a:t>标签属性：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更多参考</a:t>
            </a:r>
            <a:endParaRPr kumimoji="1" lang="en-US" altLang="zh-CN" dirty="0" smtClean="0"/>
          </a:p>
          <a:p>
            <a:r>
              <a:rPr kumimoji="1" lang="en-US" altLang="zh-CN" dirty="0"/>
              <a:t>http://www.w3school.com.cn/</a:t>
            </a:r>
            <a:r>
              <a:rPr kumimoji="1" lang="en-US" altLang="zh-CN" dirty="0" err="1"/>
              <a:t>jsref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dom_obj_audio.asp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5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4171080" cy="68442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&lt;audio&gt;</a:t>
            </a:r>
            <a:r>
              <a:rPr kumimoji="1" lang="zh-CN" altLang="en-US" dirty="0" smtClean="0"/>
              <a:t>对象方法：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rcRect t="594" b="594"/>
          <a:stretch>
            <a:fillRect/>
          </a:stretch>
        </p:blipFill>
        <p:spPr>
          <a:xfrm>
            <a:off x="457200" y="841375"/>
            <a:ext cx="8229600" cy="4264025"/>
          </a:xfrm>
        </p:spPr>
      </p:pic>
    </p:spTree>
    <p:extLst>
      <p:ext uri="{BB962C8B-B14F-4D97-AF65-F5344CB8AC3E}">
        <p14:creationId xmlns:p14="http://schemas.microsoft.com/office/powerpoint/2010/main" val="109181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5698976" cy="68442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&lt;video&gt; </a:t>
            </a:r>
            <a:r>
              <a:rPr lang="zh-TW" altLang="en-US" dirty="0" smtClean="0"/>
              <a:t>标签属性：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rcRect t="909" b="909"/>
          <a:stretch>
            <a:fillRect/>
          </a:stretch>
        </p:blipFill>
        <p:spPr>
          <a:xfrm>
            <a:off x="457200" y="841375"/>
            <a:ext cx="8229600" cy="4752975"/>
          </a:xfrm>
        </p:spPr>
      </p:pic>
    </p:spTree>
    <p:extLst>
      <p:ext uri="{BB962C8B-B14F-4D97-AF65-F5344CB8AC3E}">
        <p14:creationId xmlns:p14="http://schemas.microsoft.com/office/powerpoint/2010/main" val="43278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5698976" cy="68442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&lt;video&gt; </a:t>
            </a:r>
            <a:r>
              <a:rPr lang="zh-TW" altLang="en-US" dirty="0" smtClean="0"/>
              <a:t>标签属性：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更多参考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</a:t>
            </a:r>
            <a:r>
              <a:rPr kumimoji="1" lang="en-US" altLang="zh-CN" dirty="0"/>
              <a:t>://www.w3school.com.cn/</a:t>
            </a:r>
            <a:r>
              <a:rPr kumimoji="1" lang="en-US" altLang="zh-CN" dirty="0" err="1"/>
              <a:t>jsref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dom_obj_video.asp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184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5698976" cy="68442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&lt;video&gt; </a:t>
            </a:r>
            <a:r>
              <a:rPr lang="zh-CN" altLang="en-US" dirty="0" smtClean="0"/>
              <a:t>对象方法</a:t>
            </a:r>
            <a:r>
              <a:rPr lang="zh-TW" altLang="en-US" dirty="0" smtClean="0"/>
              <a:t>：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1892" r="18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172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266</Words>
  <Application>Microsoft Macintosh PowerPoint</Application>
  <PresentationFormat>全屏显示(16:10)</PresentationFormat>
  <Paragraphs>33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Calibri</vt:lpstr>
      <vt:lpstr>宋体</vt:lpstr>
      <vt:lpstr>微软雅黑</vt:lpstr>
      <vt:lpstr>新細明體</vt:lpstr>
      <vt:lpstr>Arial</vt:lpstr>
      <vt:lpstr>Office 主题</vt:lpstr>
      <vt:lpstr>多媒体（音视频）</vt:lpstr>
      <vt:lpstr>大纲</vt:lpstr>
      <vt:lpstr>PowerPoint 演示文稿</vt:lpstr>
      <vt:lpstr>&lt;audio&gt;标签属性：</vt:lpstr>
      <vt:lpstr>&lt;audio&gt;标签属性：</vt:lpstr>
      <vt:lpstr>&lt;audio&gt;对象方法：</vt:lpstr>
      <vt:lpstr>&lt;video&gt; 标签属性：</vt:lpstr>
      <vt:lpstr>&lt;video&gt; 标签属性：</vt:lpstr>
      <vt:lpstr>&lt;video&gt; 对象方法：</vt:lpstr>
      <vt:lpstr>为了解决格式的问题</vt:lpstr>
      <vt:lpstr>多媒体标签的方法</vt:lpstr>
      <vt:lpstr>多媒体标签属性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Microsoft Office 用户</cp:lastModifiedBy>
  <cp:revision>39</cp:revision>
  <dcterms:created xsi:type="dcterms:W3CDTF">2016-02-23T08:51:13Z</dcterms:created>
  <dcterms:modified xsi:type="dcterms:W3CDTF">2017-08-28T05:30:28Z</dcterms:modified>
</cp:coreProperties>
</file>