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761038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10" d="100"/>
          <a:sy n="110" d="100"/>
        </p:scale>
        <p:origin x="1434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mman\Dropbox\Assis_et_al201x-Otoliths\Ivan\Planilha%20fi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Car</c:v>
          </c:tx>
          <c:spPr>
            <a:ln w="19050" cap="rnd">
              <a:noFill/>
              <a:round/>
            </a:ln>
            <a:effectLst/>
          </c:spPr>
          <c:marker>
            <c:symbol val="square"/>
            <c:size val="7"/>
            <c:spPr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c:spPr>
          </c:marker>
          <c:xVal>
            <c:numRef>
              <c:f>Planilha1!$J$2:$J$10</c:f>
              <c:numCache>
                <c:formatCode>General</c:formatCode>
                <c:ptCount val="9"/>
                <c:pt idx="0">
                  <c:v>0.55083000000000004</c:v>
                </c:pt>
                <c:pt idx="1">
                  <c:v>1.0302</c:v>
                </c:pt>
                <c:pt idx="2">
                  <c:v>1.6822999999999999</c:v>
                </c:pt>
                <c:pt idx="3">
                  <c:v>0.46999000000000002</c:v>
                </c:pt>
                <c:pt idx="4">
                  <c:v>0.69865999999999995</c:v>
                </c:pt>
                <c:pt idx="5">
                  <c:v>1.2923</c:v>
                </c:pt>
                <c:pt idx="6">
                  <c:v>1.5037</c:v>
                </c:pt>
                <c:pt idx="7">
                  <c:v>0.49445</c:v>
                </c:pt>
                <c:pt idx="8">
                  <c:v>1.4492</c:v>
                </c:pt>
              </c:numCache>
            </c:numRef>
          </c:xVal>
          <c:yVal>
            <c:numRef>
              <c:f>Planilha1!$K$2:$K$10</c:f>
              <c:numCache>
                <c:formatCode>General</c:formatCode>
                <c:ptCount val="9"/>
                <c:pt idx="0">
                  <c:v>-2.8027000000000002</c:v>
                </c:pt>
                <c:pt idx="1">
                  <c:v>-1.9662999999999999</c:v>
                </c:pt>
                <c:pt idx="2">
                  <c:v>-0.45756000000000002</c:v>
                </c:pt>
                <c:pt idx="3">
                  <c:v>-2.5594000000000001</c:v>
                </c:pt>
                <c:pt idx="4">
                  <c:v>-1.6451</c:v>
                </c:pt>
                <c:pt idx="5">
                  <c:v>-0.95982000000000001</c:v>
                </c:pt>
                <c:pt idx="6">
                  <c:v>-1.0377000000000001</c:v>
                </c:pt>
                <c:pt idx="7">
                  <c:v>-2.7612000000000001</c:v>
                </c:pt>
                <c:pt idx="8">
                  <c:v>-0.72858999999999996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FA6-4891-AA5E-4A3A38400AC2}"/>
            </c:ext>
          </c:extLst>
        </c:ser>
        <c:ser>
          <c:idx val="1"/>
          <c:order val="1"/>
          <c:tx>
            <c:v>MIF</c:v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7"/>
            <c:spPr>
              <a:solidFill>
                <a:schemeClr val="tx1"/>
              </a:solidFill>
              <a:ln w="6350">
                <a:solidFill>
                  <a:schemeClr val="tx1"/>
                </a:solidFill>
              </a:ln>
              <a:effectLst/>
            </c:spPr>
          </c:marker>
          <c:xVal>
            <c:numRef>
              <c:f>Planilha1!$J$11:$J$17</c:f>
              <c:numCache>
                <c:formatCode>General</c:formatCode>
                <c:ptCount val="7"/>
                <c:pt idx="0">
                  <c:v>0.55669000000000002</c:v>
                </c:pt>
                <c:pt idx="1">
                  <c:v>0.82184000000000001</c:v>
                </c:pt>
                <c:pt idx="2">
                  <c:v>2.2231000000000001</c:v>
                </c:pt>
                <c:pt idx="3">
                  <c:v>2.8098999999999998</c:v>
                </c:pt>
                <c:pt idx="4">
                  <c:v>2.5099999999999998</c:v>
                </c:pt>
                <c:pt idx="5">
                  <c:v>0.42735000000000001</c:v>
                </c:pt>
                <c:pt idx="6">
                  <c:v>3.2422</c:v>
                </c:pt>
              </c:numCache>
            </c:numRef>
          </c:xVal>
          <c:yVal>
            <c:numRef>
              <c:f>Planilha1!$K$11:$K$17</c:f>
              <c:numCache>
                <c:formatCode>General</c:formatCode>
                <c:ptCount val="7"/>
                <c:pt idx="0">
                  <c:v>2.6316999999999999</c:v>
                </c:pt>
                <c:pt idx="1">
                  <c:v>2.9702000000000002</c:v>
                </c:pt>
                <c:pt idx="2">
                  <c:v>0.50249999999999995</c:v>
                </c:pt>
                <c:pt idx="3">
                  <c:v>1.2641</c:v>
                </c:pt>
                <c:pt idx="4">
                  <c:v>1.2047000000000001</c:v>
                </c:pt>
                <c:pt idx="5">
                  <c:v>2.0562999999999998</c:v>
                </c:pt>
                <c:pt idx="6">
                  <c:v>1.6988000000000001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FA6-4891-AA5E-4A3A38400AC2}"/>
            </c:ext>
          </c:extLst>
        </c:ser>
        <c:ser>
          <c:idx val="2"/>
          <c:order val="2"/>
          <c:tx>
            <c:v>Omn</c:v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7"/>
            <c:spPr>
              <a:solidFill>
                <a:schemeClr val="tx1"/>
              </a:solidFill>
              <a:ln w="6350">
                <a:solidFill>
                  <a:schemeClr val="tx1"/>
                </a:solidFill>
              </a:ln>
              <a:effectLst/>
            </c:spPr>
          </c:marker>
          <c:xVal>
            <c:numRef>
              <c:f>Planilha1!$J$18:$J$19</c:f>
              <c:numCache>
                <c:formatCode>General</c:formatCode>
                <c:ptCount val="2"/>
                <c:pt idx="0">
                  <c:v>-2.8058999999999998</c:v>
                </c:pt>
                <c:pt idx="1">
                  <c:v>-3.3589000000000002</c:v>
                </c:pt>
              </c:numCache>
            </c:numRef>
          </c:xVal>
          <c:yVal>
            <c:numRef>
              <c:f>Planilha1!$K$18:$K$19</c:f>
              <c:numCache>
                <c:formatCode>General</c:formatCode>
                <c:ptCount val="2"/>
                <c:pt idx="0">
                  <c:v>1.5511999999999999</c:v>
                </c:pt>
                <c:pt idx="1">
                  <c:v>2.2764000000000002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FA6-4891-AA5E-4A3A38400AC2}"/>
            </c:ext>
          </c:extLst>
        </c:ser>
        <c:ser>
          <c:idx val="3"/>
          <c:order val="3"/>
          <c:tx>
            <c:v>Pis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c:spPr>
          </c:marker>
          <c:xVal>
            <c:numRef>
              <c:f>Planilha1!$J$20:$J$23</c:f>
              <c:numCache>
                <c:formatCode>General</c:formatCode>
                <c:ptCount val="4"/>
                <c:pt idx="0">
                  <c:v>-3.6</c:v>
                </c:pt>
                <c:pt idx="1">
                  <c:v>-4.2622</c:v>
                </c:pt>
                <c:pt idx="2">
                  <c:v>-1.9157999999999999</c:v>
                </c:pt>
                <c:pt idx="3">
                  <c:v>-5.8198999999999996</c:v>
                </c:pt>
              </c:numCache>
            </c:numRef>
          </c:xVal>
          <c:yVal>
            <c:numRef>
              <c:f>Planilha1!$K$20:$K$23</c:f>
              <c:numCache>
                <c:formatCode>General</c:formatCode>
                <c:ptCount val="4"/>
                <c:pt idx="0">
                  <c:v>-0.74578</c:v>
                </c:pt>
                <c:pt idx="1">
                  <c:v>-2.2281</c:v>
                </c:pt>
                <c:pt idx="2">
                  <c:v>0.98621999999999999</c:v>
                </c:pt>
                <c:pt idx="3">
                  <c:v>0.75011000000000005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4FA6-4891-AA5E-4A3A38400AC2}"/>
            </c:ext>
          </c:extLst>
        </c:ser>
        <c:ser>
          <c:idx val="4"/>
          <c:order val="4"/>
          <c:tx>
            <c:v>Plan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Planilha1!$J$24</c:f>
              <c:numCache>
                <c:formatCode>General</c:formatCode>
                <c:ptCount val="1"/>
              </c:numCache>
            </c:numRef>
          </c:xVal>
          <c:yVal>
            <c:numRef>
              <c:f>Planilha1!$K$24</c:f>
              <c:numCache>
                <c:formatCode>General</c:formatCode>
                <c:ptCount val="1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4FA6-4891-AA5E-4A3A38400A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09463199"/>
        <c:axId val="1802753391"/>
      </c:scatterChart>
      <c:valAx>
        <c:axId val="190946319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LD1 (67%)</a:t>
                </a:r>
              </a:p>
            </c:rich>
          </c:tx>
          <c:layout>
            <c:manualLayout>
              <c:xMode val="edge"/>
              <c:yMode val="edge"/>
              <c:x val="0.4808258511747362"/>
              <c:y val="0.9449860017497813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63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802753391"/>
        <c:crosses val="autoZero"/>
        <c:crossBetween val="midCat"/>
      </c:valAx>
      <c:valAx>
        <c:axId val="180275339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LD2 (32%)</a:t>
                </a:r>
              </a:p>
            </c:rich>
          </c:tx>
          <c:layout>
            <c:manualLayout>
              <c:xMode val="edge"/>
              <c:yMode val="edge"/>
              <c:x val="2.2044638483551056E-3"/>
              <c:y val="0.3616480752405949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63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909463199"/>
        <c:crosses val="autoZero"/>
        <c:crossBetween val="midCat"/>
      </c:valAx>
      <c:spPr>
        <a:noFill/>
        <a:ln w="6350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2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2078" y="748242"/>
            <a:ext cx="4896882" cy="1591733"/>
          </a:xfrm>
        </p:spPr>
        <p:txBody>
          <a:bodyPr anchor="b"/>
          <a:lstStyle>
            <a:lvl1pPr algn="ctr">
              <a:defRPr sz="378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0130" y="2401359"/>
            <a:ext cx="4320779" cy="1103841"/>
          </a:xfrm>
        </p:spPr>
        <p:txBody>
          <a:bodyPr/>
          <a:lstStyle>
            <a:lvl1pPr marL="0" indent="0" algn="ctr">
              <a:buNone/>
              <a:defRPr sz="1512"/>
            </a:lvl1pPr>
            <a:lvl2pPr marL="288036" indent="0" algn="ctr">
              <a:buNone/>
              <a:defRPr sz="1260"/>
            </a:lvl2pPr>
            <a:lvl3pPr marL="576072" indent="0" algn="ctr">
              <a:buNone/>
              <a:defRPr sz="1134"/>
            </a:lvl3pPr>
            <a:lvl4pPr marL="864108" indent="0" algn="ctr">
              <a:buNone/>
              <a:defRPr sz="1008"/>
            </a:lvl4pPr>
            <a:lvl5pPr marL="1152144" indent="0" algn="ctr">
              <a:buNone/>
              <a:defRPr sz="1008"/>
            </a:lvl5pPr>
            <a:lvl6pPr marL="1440180" indent="0" algn="ctr">
              <a:buNone/>
              <a:defRPr sz="1008"/>
            </a:lvl6pPr>
            <a:lvl7pPr marL="1728216" indent="0" algn="ctr">
              <a:buNone/>
              <a:defRPr sz="1008"/>
            </a:lvl7pPr>
            <a:lvl8pPr marL="2016252" indent="0" algn="ctr">
              <a:buNone/>
              <a:defRPr sz="1008"/>
            </a:lvl8pPr>
            <a:lvl9pPr marL="2304288" indent="0" algn="ctr">
              <a:buNone/>
              <a:defRPr sz="1008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F4219-8306-4DDB-887A-CF9A43A5C643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ED761-5B5A-4013-9829-2A2210FC81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57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F4219-8306-4DDB-887A-CF9A43A5C643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ED761-5B5A-4013-9829-2A2210FC81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3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2743" y="243417"/>
            <a:ext cx="1242224" cy="387455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072" y="243417"/>
            <a:ext cx="3654658" cy="387455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F4219-8306-4DDB-887A-CF9A43A5C643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ED761-5B5A-4013-9829-2A2210FC81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1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F4219-8306-4DDB-887A-CF9A43A5C643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ED761-5B5A-4013-9829-2A2210FC81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42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071" y="1139826"/>
            <a:ext cx="4968895" cy="190182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071" y="3059643"/>
            <a:ext cx="4968895" cy="1000125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/>
                </a:solidFill>
              </a:defRPr>
            </a:lvl1pPr>
            <a:lvl2pPr marL="288036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6072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4108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2144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40180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8216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625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4288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F4219-8306-4DDB-887A-CF9A43A5C643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ED761-5B5A-4013-9829-2A2210FC81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78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71" y="1217083"/>
            <a:ext cx="2448441" cy="290089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6526" y="1217083"/>
            <a:ext cx="2448441" cy="290089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F4219-8306-4DDB-887A-CF9A43A5C643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ED761-5B5A-4013-9829-2A2210FC81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23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22" y="243418"/>
            <a:ext cx="4968895" cy="88370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822" y="1120775"/>
            <a:ext cx="2437189" cy="549275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8036" indent="0">
              <a:buNone/>
              <a:defRPr sz="1260" b="1"/>
            </a:lvl2pPr>
            <a:lvl3pPr marL="576072" indent="0">
              <a:buNone/>
              <a:defRPr sz="1134" b="1"/>
            </a:lvl3pPr>
            <a:lvl4pPr marL="864108" indent="0">
              <a:buNone/>
              <a:defRPr sz="1008" b="1"/>
            </a:lvl4pPr>
            <a:lvl5pPr marL="1152144" indent="0">
              <a:buNone/>
              <a:defRPr sz="1008" b="1"/>
            </a:lvl5pPr>
            <a:lvl6pPr marL="1440180" indent="0">
              <a:buNone/>
              <a:defRPr sz="1008" b="1"/>
            </a:lvl6pPr>
            <a:lvl7pPr marL="1728216" indent="0">
              <a:buNone/>
              <a:defRPr sz="1008" b="1"/>
            </a:lvl7pPr>
            <a:lvl8pPr marL="2016252" indent="0">
              <a:buNone/>
              <a:defRPr sz="1008" b="1"/>
            </a:lvl8pPr>
            <a:lvl9pPr marL="2304288" indent="0">
              <a:buNone/>
              <a:defRPr sz="1008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822" y="1670050"/>
            <a:ext cx="2437189" cy="245639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6526" y="1120775"/>
            <a:ext cx="2449192" cy="549275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8036" indent="0">
              <a:buNone/>
              <a:defRPr sz="1260" b="1"/>
            </a:lvl2pPr>
            <a:lvl3pPr marL="576072" indent="0">
              <a:buNone/>
              <a:defRPr sz="1134" b="1"/>
            </a:lvl3pPr>
            <a:lvl4pPr marL="864108" indent="0">
              <a:buNone/>
              <a:defRPr sz="1008" b="1"/>
            </a:lvl4pPr>
            <a:lvl5pPr marL="1152144" indent="0">
              <a:buNone/>
              <a:defRPr sz="1008" b="1"/>
            </a:lvl5pPr>
            <a:lvl6pPr marL="1440180" indent="0">
              <a:buNone/>
              <a:defRPr sz="1008" b="1"/>
            </a:lvl6pPr>
            <a:lvl7pPr marL="1728216" indent="0">
              <a:buNone/>
              <a:defRPr sz="1008" b="1"/>
            </a:lvl7pPr>
            <a:lvl8pPr marL="2016252" indent="0">
              <a:buNone/>
              <a:defRPr sz="1008" b="1"/>
            </a:lvl8pPr>
            <a:lvl9pPr marL="2304288" indent="0">
              <a:buNone/>
              <a:defRPr sz="1008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6526" y="1670050"/>
            <a:ext cx="2449192" cy="245639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F4219-8306-4DDB-887A-CF9A43A5C643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ED761-5B5A-4013-9829-2A2210FC81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02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F4219-8306-4DDB-887A-CF9A43A5C643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ED761-5B5A-4013-9829-2A2210FC81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35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F4219-8306-4DDB-887A-CF9A43A5C643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ED761-5B5A-4013-9829-2A2210FC81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1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22" y="304800"/>
            <a:ext cx="1858085" cy="1066800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9192" y="658285"/>
            <a:ext cx="2916525" cy="3249083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822" y="1371600"/>
            <a:ext cx="1858085" cy="2541059"/>
          </a:xfrm>
        </p:spPr>
        <p:txBody>
          <a:bodyPr/>
          <a:lstStyle>
            <a:lvl1pPr marL="0" indent="0">
              <a:buNone/>
              <a:defRPr sz="1008"/>
            </a:lvl1pPr>
            <a:lvl2pPr marL="288036" indent="0">
              <a:buNone/>
              <a:defRPr sz="882"/>
            </a:lvl2pPr>
            <a:lvl3pPr marL="576072" indent="0">
              <a:buNone/>
              <a:defRPr sz="756"/>
            </a:lvl3pPr>
            <a:lvl4pPr marL="864108" indent="0">
              <a:buNone/>
              <a:defRPr sz="630"/>
            </a:lvl4pPr>
            <a:lvl5pPr marL="1152144" indent="0">
              <a:buNone/>
              <a:defRPr sz="630"/>
            </a:lvl5pPr>
            <a:lvl6pPr marL="1440180" indent="0">
              <a:buNone/>
              <a:defRPr sz="630"/>
            </a:lvl6pPr>
            <a:lvl7pPr marL="1728216" indent="0">
              <a:buNone/>
              <a:defRPr sz="630"/>
            </a:lvl7pPr>
            <a:lvl8pPr marL="2016252" indent="0">
              <a:buNone/>
              <a:defRPr sz="630"/>
            </a:lvl8pPr>
            <a:lvl9pPr marL="2304288" indent="0">
              <a:buNone/>
              <a:defRPr sz="63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F4219-8306-4DDB-887A-CF9A43A5C643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ED761-5B5A-4013-9829-2A2210FC81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4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22" y="304800"/>
            <a:ext cx="1858085" cy="1066800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9192" y="658285"/>
            <a:ext cx="2916525" cy="3249083"/>
          </a:xfrm>
        </p:spPr>
        <p:txBody>
          <a:bodyPr anchor="t"/>
          <a:lstStyle>
            <a:lvl1pPr marL="0" indent="0">
              <a:buNone/>
              <a:defRPr sz="2016"/>
            </a:lvl1pPr>
            <a:lvl2pPr marL="288036" indent="0">
              <a:buNone/>
              <a:defRPr sz="1764"/>
            </a:lvl2pPr>
            <a:lvl3pPr marL="576072" indent="0">
              <a:buNone/>
              <a:defRPr sz="1512"/>
            </a:lvl3pPr>
            <a:lvl4pPr marL="864108" indent="0">
              <a:buNone/>
              <a:defRPr sz="1260"/>
            </a:lvl4pPr>
            <a:lvl5pPr marL="1152144" indent="0">
              <a:buNone/>
              <a:defRPr sz="1260"/>
            </a:lvl5pPr>
            <a:lvl6pPr marL="1440180" indent="0">
              <a:buNone/>
              <a:defRPr sz="1260"/>
            </a:lvl6pPr>
            <a:lvl7pPr marL="1728216" indent="0">
              <a:buNone/>
              <a:defRPr sz="1260"/>
            </a:lvl7pPr>
            <a:lvl8pPr marL="2016252" indent="0">
              <a:buNone/>
              <a:defRPr sz="1260"/>
            </a:lvl8pPr>
            <a:lvl9pPr marL="2304288" indent="0">
              <a:buNone/>
              <a:defRPr sz="126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822" y="1371600"/>
            <a:ext cx="1858085" cy="2541059"/>
          </a:xfrm>
        </p:spPr>
        <p:txBody>
          <a:bodyPr/>
          <a:lstStyle>
            <a:lvl1pPr marL="0" indent="0">
              <a:buNone/>
              <a:defRPr sz="1008"/>
            </a:lvl1pPr>
            <a:lvl2pPr marL="288036" indent="0">
              <a:buNone/>
              <a:defRPr sz="882"/>
            </a:lvl2pPr>
            <a:lvl3pPr marL="576072" indent="0">
              <a:buNone/>
              <a:defRPr sz="756"/>
            </a:lvl3pPr>
            <a:lvl4pPr marL="864108" indent="0">
              <a:buNone/>
              <a:defRPr sz="630"/>
            </a:lvl4pPr>
            <a:lvl5pPr marL="1152144" indent="0">
              <a:buNone/>
              <a:defRPr sz="630"/>
            </a:lvl5pPr>
            <a:lvl6pPr marL="1440180" indent="0">
              <a:buNone/>
              <a:defRPr sz="630"/>
            </a:lvl6pPr>
            <a:lvl7pPr marL="1728216" indent="0">
              <a:buNone/>
              <a:defRPr sz="630"/>
            </a:lvl7pPr>
            <a:lvl8pPr marL="2016252" indent="0">
              <a:buNone/>
              <a:defRPr sz="630"/>
            </a:lvl8pPr>
            <a:lvl9pPr marL="2304288" indent="0">
              <a:buNone/>
              <a:defRPr sz="63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F4219-8306-4DDB-887A-CF9A43A5C643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ED761-5B5A-4013-9829-2A2210FC81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3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6072" y="243418"/>
            <a:ext cx="4968895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72" y="1217083"/>
            <a:ext cx="4968895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6071" y="4237568"/>
            <a:ext cx="1296234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F4219-8306-4DDB-887A-CF9A43A5C643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8344" y="4237568"/>
            <a:ext cx="19443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8733" y="4237568"/>
            <a:ext cx="1296234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ED761-5B5A-4013-9829-2A2210FC81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5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76072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018" indent="-144018" algn="l" defTabSz="576072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indent="-144018" algn="l" defTabSz="576072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indent="-144018" algn="l" defTabSz="576072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indent="-144018" algn="l" defTabSz="576072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6162" indent="-144018" algn="l" defTabSz="576072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4198" indent="-144018" algn="l" defTabSz="576072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2234" indent="-144018" algn="l" defTabSz="576072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60270" indent="-144018" algn="l" defTabSz="576072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8306" indent="-144018" algn="l" defTabSz="576072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72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" algn="l" defTabSz="576072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6072" algn="l" defTabSz="576072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4108" algn="l" defTabSz="576072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" algn="l" defTabSz="576072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40180" algn="l" defTabSz="576072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8216" algn="l" defTabSz="576072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6252" algn="l" defTabSz="576072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4288" algn="l" defTabSz="576072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53B02991-09FF-4423-B7D8-22A7F45FC1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1116071"/>
              </p:ext>
            </p:extLst>
          </p:nvPr>
        </p:nvGraphicFramePr>
        <p:xfrm>
          <a:off x="0" y="0"/>
          <a:ext cx="5761038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Elipse 4">
            <a:extLst>
              <a:ext uri="{FF2B5EF4-FFF2-40B4-BE49-F238E27FC236}">
                <a16:creationId xmlns:a16="http://schemas.microsoft.com/office/drawing/2014/main" id="{17B378A9-B18A-4F6B-B63F-CA255BFFE594}"/>
              </a:ext>
            </a:extLst>
          </p:cNvPr>
          <p:cNvSpPr/>
          <p:nvPr/>
        </p:nvSpPr>
        <p:spPr>
          <a:xfrm rot="3604108">
            <a:off x="2316739" y="1032983"/>
            <a:ext cx="688064" cy="210045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598A4E92-7AB5-409D-B7F0-C857156EC9AE}"/>
              </a:ext>
            </a:extLst>
          </p:cNvPr>
          <p:cNvSpPr/>
          <p:nvPr/>
        </p:nvSpPr>
        <p:spPr>
          <a:xfrm rot="6873328" flipV="1">
            <a:off x="3572619" y="2607310"/>
            <a:ext cx="1571540" cy="42670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AE5CEEF-51B5-488F-AECA-25C65298F851}"/>
              </a:ext>
            </a:extLst>
          </p:cNvPr>
          <p:cNvSpPr/>
          <p:nvPr/>
        </p:nvSpPr>
        <p:spPr>
          <a:xfrm rot="5053996" flipV="1">
            <a:off x="1451986" y="903276"/>
            <a:ext cx="1768488" cy="272967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28A4FEEB-3CF6-461A-9350-290140DA530D}"/>
              </a:ext>
            </a:extLst>
          </p:cNvPr>
          <p:cNvSpPr/>
          <p:nvPr/>
        </p:nvSpPr>
        <p:spPr>
          <a:xfrm rot="3140876" flipV="1">
            <a:off x="3871402" y="621942"/>
            <a:ext cx="1626449" cy="109560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E1440CE1-A8F0-4EC2-B04C-A950F19E0D90}"/>
              </a:ext>
            </a:extLst>
          </p:cNvPr>
          <p:cNvCxnSpPr>
            <a:cxnSpLocks/>
          </p:cNvCxnSpPr>
          <p:nvPr/>
        </p:nvCxnSpPr>
        <p:spPr>
          <a:xfrm flipV="1">
            <a:off x="3931250" y="837700"/>
            <a:ext cx="1244228" cy="1201899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57CE6E5E-D6DE-49EA-BDDE-584F10FE97D3}"/>
              </a:ext>
            </a:extLst>
          </p:cNvPr>
          <p:cNvCxnSpPr>
            <a:cxnSpLocks/>
          </p:cNvCxnSpPr>
          <p:nvPr/>
        </p:nvCxnSpPr>
        <p:spPr>
          <a:xfrm flipH="1">
            <a:off x="3835108" y="2039599"/>
            <a:ext cx="96142" cy="414221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8E954195-8C54-4A57-8719-C490D01867A1}"/>
              </a:ext>
            </a:extLst>
          </p:cNvPr>
          <p:cNvCxnSpPr>
            <a:cxnSpLocks/>
          </p:cNvCxnSpPr>
          <p:nvPr/>
        </p:nvCxnSpPr>
        <p:spPr>
          <a:xfrm flipH="1">
            <a:off x="2398096" y="2039599"/>
            <a:ext cx="1533154" cy="1628049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38786C3F-DC8D-4407-8323-4EDD6C59674C}"/>
              </a:ext>
            </a:extLst>
          </p:cNvPr>
          <p:cNvCxnSpPr>
            <a:cxnSpLocks/>
          </p:cNvCxnSpPr>
          <p:nvPr/>
        </p:nvCxnSpPr>
        <p:spPr>
          <a:xfrm flipH="1" flipV="1">
            <a:off x="2512472" y="800919"/>
            <a:ext cx="1413870" cy="1239696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C7F7D10-1C81-47F2-B33A-92C510633996}"/>
              </a:ext>
            </a:extLst>
          </p:cNvPr>
          <p:cNvSpPr txBox="1"/>
          <p:nvPr/>
        </p:nvSpPr>
        <p:spPr>
          <a:xfrm>
            <a:off x="2252171" y="561661"/>
            <a:ext cx="422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6D2A67C-381A-483E-910B-62E7F23B9B82}"/>
              </a:ext>
            </a:extLst>
          </p:cNvPr>
          <p:cNvSpPr txBox="1"/>
          <p:nvPr/>
        </p:nvSpPr>
        <p:spPr>
          <a:xfrm>
            <a:off x="5129363" y="654642"/>
            <a:ext cx="384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AC9C41F-8DC4-4A99-A186-E8348CE0C940}"/>
              </a:ext>
            </a:extLst>
          </p:cNvPr>
          <p:cNvSpPr txBox="1"/>
          <p:nvPr/>
        </p:nvSpPr>
        <p:spPr>
          <a:xfrm>
            <a:off x="2087725" y="3667648"/>
            <a:ext cx="422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</a:t>
            </a:r>
            <a:endParaRPr 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37028B6-62A8-4193-BA36-48833B882EDB}"/>
              </a:ext>
            </a:extLst>
          </p:cNvPr>
          <p:cNvSpPr txBox="1"/>
          <p:nvPr/>
        </p:nvSpPr>
        <p:spPr>
          <a:xfrm>
            <a:off x="3644230" y="2466364"/>
            <a:ext cx="422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5458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12</Words>
  <Application>Microsoft Office PowerPoint</Application>
  <PresentationFormat>Personalizar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emmanuel</dc:creator>
  <cp:lastModifiedBy>Victor emmanuel</cp:lastModifiedBy>
  <cp:revision>6</cp:revision>
  <dcterms:created xsi:type="dcterms:W3CDTF">2018-01-15T18:11:59Z</dcterms:created>
  <dcterms:modified xsi:type="dcterms:W3CDTF">2018-01-15T19:50:55Z</dcterms:modified>
</cp:coreProperties>
</file>