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9BDE-5CC0-43D7-A40B-4E586CB26571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7C45-59F1-4936-AFDA-2AA4E76AC4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24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9BDE-5CC0-43D7-A40B-4E586CB26571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7C45-59F1-4936-AFDA-2AA4E76AC4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725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9BDE-5CC0-43D7-A40B-4E586CB26571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7C45-59F1-4936-AFDA-2AA4E76AC4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12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9BDE-5CC0-43D7-A40B-4E586CB26571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7C45-59F1-4936-AFDA-2AA4E76AC4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48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9BDE-5CC0-43D7-A40B-4E586CB26571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7C45-59F1-4936-AFDA-2AA4E76AC4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41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9BDE-5CC0-43D7-A40B-4E586CB26571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7C45-59F1-4936-AFDA-2AA4E76AC4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592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9BDE-5CC0-43D7-A40B-4E586CB26571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7C45-59F1-4936-AFDA-2AA4E76AC4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304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9BDE-5CC0-43D7-A40B-4E586CB26571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7C45-59F1-4936-AFDA-2AA4E76AC4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86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9BDE-5CC0-43D7-A40B-4E586CB26571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7C45-59F1-4936-AFDA-2AA4E76AC4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66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9BDE-5CC0-43D7-A40B-4E586CB26571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7C45-59F1-4936-AFDA-2AA4E76AC4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440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9BDE-5CC0-43D7-A40B-4E586CB26571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7C45-59F1-4936-AFDA-2AA4E76AC4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25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D9BDE-5CC0-43D7-A40B-4E586CB26571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87C45-59F1-4936-AFDA-2AA4E76AC4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7055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3EF7C8-430E-40C4-8652-4F5299D5B5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2085" y="-1558637"/>
            <a:ext cx="12192000" cy="99752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75F7C-BF24-4CE1-AF1A-54A112FEB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831" y="900822"/>
            <a:ext cx="10034337" cy="3277185"/>
          </a:xfrm>
        </p:spPr>
        <p:txBody>
          <a:bodyPr>
            <a:normAutofit/>
          </a:bodyPr>
          <a:lstStyle/>
          <a:p>
            <a:r>
              <a:rPr lang="en-GB" sz="9600" b="1" dirty="0">
                <a:latin typeface="Bahnschrift" panose="020B0502040204020203" pitchFamily="34" charset="0"/>
              </a:rPr>
              <a:t>DECENTRALAND</a:t>
            </a:r>
            <a:endParaRPr lang="es-ES" sz="9600" b="1" dirty="0"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04464-FC1B-402B-96A1-4D4E05B0B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3653"/>
            <a:ext cx="9144000" cy="1655762"/>
          </a:xfrm>
        </p:spPr>
        <p:txBody>
          <a:bodyPr/>
          <a:lstStyle/>
          <a:p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Oubita</a:t>
            </a:r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ahora</a:t>
            </a:r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en</a:t>
            </a:r>
            <a:endParaRPr lang="es-E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419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D36ABA-D536-4499-80E1-B1FB00DEE1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-1517415"/>
            <a:ext cx="12191999" cy="9892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69B170-C681-4F2C-B369-C5DA883E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Bahnschrift" panose="020B0502040204020203" pitchFamily="34" charset="0"/>
              </a:rPr>
              <a:t>PLANTAS</a:t>
            </a:r>
            <a:endParaRPr lang="es-ES" b="1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4BFAE-3CD6-4739-852F-AD2DFB53F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Recibidor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Sala de </a:t>
            </a:r>
            <a:r>
              <a:rPr lang="en-GB" dirty="0" err="1"/>
              <a:t>presentación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Oficinas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Galería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Multiuso</a:t>
            </a: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Rooftop Club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2689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064C8D-C2BF-478F-A1B7-90466098C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443425"/>
            <a:ext cx="12192000" cy="85492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40493C-EA3B-4958-B612-1973D28C4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GB" b="1" dirty="0">
                <a:latin typeface="Bahnschrift" panose="020B0502040204020203" pitchFamily="34" charset="0"/>
              </a:rPr>
              <a:t>RECIBIDOR</a:t>
            </a:r>
            <a:endParaRPr lang="es-ES" b="1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5766C-97B3-4973-9F34-D371E2D5D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3055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50B841-5100-4136-A0EF-B32A3C93C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80055"/>
            <a:ext cx="12192000" cy="9762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40493C-EA3B-4958-B612-1973D28C4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GB" b="1" dirty="0">
                <a:latin typeface="Bahnschrift" panose="020B0502040204020203" pitchFamily="34" charset="0"/>
              </a:rPr>
              <a:t>SALA DE PRESENTACIÓN</a:t>
            </a:r>
            <a:endParaRPr lang="es-ES" b="1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5766C-97B3-4973-9F34-D371E2D5D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2649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A275F8-CA42-4B1C-A812-383CEAF0C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21135"/>
            <a:ext cx="12192000" cy="9900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40493C-EA3B-4958-B612-1973D28C4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GB" b="1" dirty="0">
                <a:latin typeface="Bahnschrift" panose="020B0502040204020203" pitchFamily="34" charset="0"/>
              </a:rPr>
              <a:t>OFICINAS</a:t>
            </a:r>
            <a:endParaRPr lang="es-ES" b="1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5766C-97B3-4973-9F34-D371E2D5D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103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217FF1-4671-400A-9F7D-78C4C7EAF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13703"/>
            <a:ext cx="12192000" cy="9885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40493C-EA3B-4958-B612-1973D28C4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GB" b="1" dirty="0">
                <a:latin typeface="Bahnschrift" panose="020B0502040204020203" pitchFamily="34" charset="0"/>
              </a:rPr>
              <a:t>GALERÍA</a:t>
            </a:r>
            <a:endParaRPr lang="es-ES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934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BF13FC-A029-49B9-A003-A5D3590A9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91538"/>
            <a:ext cx="12192000" cy="9841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40493C-EA3B-4958-B612-1973D28C4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GB" b="1" dirty="0">
                <a:latin typeface="Bahnschrift" panose="020B0502040204020203" pitchFamily="34" charset="0"/>
              </a:rPr>
              <a:t>MULTIUSO</a:t>
            </a:r>
            <a:endParaRPr lang="es-ES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342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828B46-A44B-4AB5-91ED-E49AB2438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47327"/>
            <a:ext cx="12191999" cy="9952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40493C-EA3B-4958-B612-1973D28C4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GB" b="1" i="1" dirty="0">
                <a:latin typeface="Bahnschrift" panose="020B0502040204020203" pitchFamily="34" charset="0"/>
              </a:rPr>
              <a:t>ROOFTOP CLUB</a:t>
            </a:r>
            <a:endParaRPr lang="es-ES" b="1" i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63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493C-EA3B-4958-B612-1973D28C4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GB" b="1" dirty="0">
                <a:latin typeface="Bahnschrift" panose="020B0502040204020203" pitchFamily="34" charset="0"/>
              </a:rPr>
              <a:t>QUÉ QUEDA?</a:t>
            </a:r>
            <a:endParaRPr lang="es-ES" b="1" dirty="0"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EFC9A-3DEB-4F16-9058-0B8820262CFC}"/>
              </a:ext>
            </a:extLst>
          </p:cNvPr>
          <p:cNvSpPr txBox="1"/>
          <p:nvPr/>
        </p:nvSpPr>
        <p:spPr>
          <a:xfrm>
            <a:off x="633663" y="1325563"/>
            <a:ext cx="109246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Comprar</a:t>
            </a:r>
            <a:r>
              <a:rPr lang="en-GB" dirty="0"/>
              <a:t> </a:t>
            </a:r>
            <a:r>
              <a:rPr lang="es-ES" dirty="0"/>
              <a:t>el</a:t>
            </a:r>
            <a:r>
              <a:rPr lang="en-GB" dirty="0"/>
              <a:t> </a:t>
            </a:r>
            <a:r>
              <a:rPr lang="en-GB" i="1" dirty="0"/>
              <a:t>LAND</a:t>
            </a:r>
            <a:r>
              <a:rPr lang="en-GB" dirty="0"/>
              <a:t> </a:t>
            </a:r>
            <a:r>
              <a:rPr lang="es-ES" dirty="0"/>
              <a:t>necesario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Limitar la entrada con NFT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Usando un servidor/</a:t>
            </a:r>
            <a:r>
              <a:rPr lang="es-ES" i="1" dirty="0" err="1"/>
              <a:t>webservwer</a:t>
            </a:r>
            <a:endParaRPr lang="es-E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Además permitirá </a:t>
            </a:r>
            <a:r>
              <a:rPr lang="es-ES" dirty="0" err="1"/>
              <a:t>hostear</a:t>
            </a:r>
            <a:r>
              <a:rPr lang="es-ES" dirty="0"/>
              <a:t> multimedia para la sala de presentación y </a:t>
            </a:r>
            <a:r>
              <a:rPr lang="es-ES" i="1" dirty="0" err="1"/>
              <a:t>Rooftop</a:t>
            </a:r>
            <a:endParaRPr lang="es-E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Mostrar los NFT en la galería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Utilizar la sala multiusos (en principio, como </a:t>
            </a:r>
            <a:r>
              <a:rPr lang="es-ES" i="1" dirty="0"/>
              <a:t>arcade</a:t>
            </a:r>
            <a:r>
              <a:rPr lang="es-ES" dirty="0"/>
              <a:t> que enlaza a juegos del metaverso)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eterna remodelación (arreglar fallos que surjan, objetos diferentes, peticiones de cada uno,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Y… lo que quiera Sergio</a:t>
            </a:r>
          </a:p>
        </p:txBody>
      </p:sp>
    </p:spTree>
    <p:extLst>
      <p:ext uri="{BB962C8B-B14F-4D97-AF65-F5344CB8AC3E}">
        <p14:creationId xmlns:p14="http://schemas.microsoft.com/office/powerpoint/2010/main" val="2016652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100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Office Theme</vt:lpstr>
      <vt:lpstr>DECENTRALAND</vt:lpstr>
      <vt:lpstr>PLANTAS</vt:lpstr>
      <vt:lpstr>RECIBIDOR</vt:lpstr>
      <vt:lpstr>SALA DE PRESENTACIÓN</vt:lpstr>
      <vt:lpstr>OFICINAS</vt:lpstr>
      <vt:lpstr>GALERÍA</vt:lpstr>
      <vt:lpstr>MULTIUSO</vt:lpstr>
      <vt:lpstr>ROOFTOP CLUB</vt:lpstr>
      <vt:lpstr>QUÉ QUEDA?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DECENTRALAND</dc:title>
  <dc:creator>Enrique J.G.</dc:creator>
  <cp:lastModifiedBy>Enrique J.G.</cp:lastModifiedBy>
  <cp:revision>3</cp:revision>
  <dcterms:created xsi:type="dcterms:W3CDTF">2022-04-26T08:07:56Z</dcterms:created>
  <dcterms:modified xsi:type="dcterms:W3CDTF">2022-04-26T11:33:25Z</dcterms:modified>
</cp:coreProperties>
</file>