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Inconsolat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Inconsolata-bold.fntdata"/><Relationship Id="rId9" Type="http://schemas.openxmlformats.org/officeDocument/2006/relationships/font" Target="fonts/Inconsolat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07f6d3a3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07f6d3a3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07f6d3a3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07f6d3a3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 rot="-3891207">
            <a:off x="3689650" y="1519450"/>
            <a:ext cx="8191501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0">
                <a:latin typeface="Inconsolata"/>
                <a:ea typeface="Inconsolata"/>
                <a:cs typeface="Inconsolata"/>
                <a:sym typeface="Inconsolata"/>
              </a:rPr>
              <a:t>reveel</a:t>
            </a:r>
            <a:endParaRPr b="1" sz="70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"/>
                <a:ea typeface="Inconsolata"/>
                <a:cs typeface="Inconsolata"/>
                <a:sym typeface="Inconsolata"/>
              </a:rPr>
              <a:t>t</a:t>
            </a:r>
            <a:r>
              <a:rPr lang="en-GB">
                <a:latin typeface="Inconsolata"/>
                <a:ea typeface="Inconsolata"/>
                <a:cs typeface="Inconsolata"/>
                <a:sym typeface="Inconsolata"/>
              </a:rPr>
              <a:t>he simple film reel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"/>
                <a:ea typeface="Inconsolata"/>
                <a:cs typeface="Inconsolata"/>
                <a:sym typeface="Inconsolata"/>
              </a:rPr>
              <a:t>revealer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 rot="-5817035">
            <a:off x="3247351" y="1640150"/>
            <a:ext cx="81915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 rot="-9997456">
            <a:off x="-388987" y="-915893"/>
            <a:ext cx="10635868" cy="209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 rot="9614336">
            <a:off x="-1262782" y="-1025764"/>
            <a:ext cx="10657189" cy="208703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ctrTitle"/>
          </p:nvPr>
        </p:nvSpPr>
        <p:spPr>
          <a:xfrm>
            <a:off x="0" y="386025"/>
            <a:ext cx="46878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-GB" sz="3520">
                <a:latin typeface="Inconsolata"/>
                <a:ea typeface="Inconsolata"/>
                <a:cs typeface="Inconsolata"/>
                <a:sym typeface="Inconsolata"/>
              </a:rPr>
              <a:t>w</a:t>
            </a:r>
            <a:r>
              <a:rPr b="1" lang="en-GB" sz="3520">
                <a:latin typeface="Inconsolata"/>
                <a:ea typeface="Inconsolata"/>
                <a:cs typeface="Inconsolata"/>
                <a:sym typeface="Inconsolata"/>
              </a:rPr>
              <a:t>hat do we offer</a:t>
            </a:r>
            <a:endParaRPr b="1" sz="352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21100" y="1089225"/>
            <a:ext cx="6122400" cy="3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Inconsolata"/>
                <a:ea typeface="Inconsolata"/>
                <a:cs typeface="Inconsolata"/>
                <a:sym typeface="Inconsolata"/>
              </a:rPr>
              <a:t>Stop waiting forever for your images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Inconsolata"/>
                <a:ea typeface="Inconsolata"/>
                <a:cs typeface="Inconsolata"/>
                <a:sym typeface="Inconsolata"/>
              </a:rPr>
              <a:t>Develop film from your house, no darkrooms needed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Inconsolata"/>
                <a:ea typeface="Inconsolata"/>
                <a:cs typeface="Inconsolata"/>
                <a:sym typeface="Inconsolata"/>
              </a:rPr>
              <a:t>Let’s make film </a:t>
            </a:r>
            <a:r>
              <a:rPr lang="en-GB" sz="2400">
                <a:latin typeface="Inconsolata"/>
                <a:ea typeface="Inconsolata"/>
                <a:cs typeface="Inconsolata"/>
                <a:sym typeface="Inconsolata"/>
              </a:rPr>
              <a:t>accessible</a:t>
            </a:r>
            <a:r>
              <a:rPr lang="en-GB" sz="2400">
                <a:latin typeface="Inconsolata"/>
                <a:ea typeface="Inconsolata"/>
                <a:cs typeface="Inconsolata"/>
                <a:sym typeface="Inconsolata"/>
              </a:rPr>
              <a:t> to everyone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00" y="3619087"/>
            <a:ext cx="2043201" cy="144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7850" y="3837658"/>
            <a:ext cx="3523050" cy="1007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4600" y="3048550"/>
            <a:ext cx="2182500" cy="21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4294967295" type="ctrTitle"/>
          </p:nvPr>
        </p:nvSpPr>
        <p:spPr>
          <a:xfrm>
            <a:off x="311700" y="181200"/>
            <a:ext cx="46878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-GB" sz="3520">
                <a:latin typeface="Inconsolata"/>
                <a:ea typeface="Inconsolata"/>
                <a:cs typeface="Inconsolata"/>
                <a:sym typeface="Inconsolata"/>
              </a:rPr>
              <a:t>recapture the magic</a:t>
            </a:r>
            <a:endParaRPr b="1" sz="352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4" name="Google Shape;74;p15"/>
          <p:cNvSpPr txBox="1"/>
          <p:nvPr>
            <p:ph idx="4294967295" type="subTitle"/>
          </p:nvPr>
        </p:nvSpPr>
        <p:spPr>
          <a:xfrm>
            <a:off x="311700" y="841425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-GB">
                <a:latin typeface="Inconsolata"/>
                <a:ea typeface="Inconsolata"/>
                <a:cs typeface="Inconsolata"/>
                <a:sym typeface="Inconsolata"/>
              </a:rPr>
              <a:t>hotos are </a:t>
            </a:r>
            <a:r>
              <a:rPr lang="en-GB">
                <a:latin typeface="Inconsolata"/>
                <a:ea typeface="Inconsolata"/>
                <a:cs typeface="Inconsolata"/>
                <a:sym typeface="Inconsolata"/>
              </a:rPr>
              <a:t>meant</a:t>
            </a:r>
            <a:r>
              <a:rPr lang="en-GB">
                <a:latin typeface="Inconsolata"/>
                <a:ea typeface="Inconsolata"/>
                <a:cs typeface="Inconsolata"/>
                <a:sym typeface="Inconsolata"/>
              </a:rPr>
              <a:t> to mean something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52963">
            <a:off x="5829974" y="194376"/>
            <a:ext cx="1940248" cy="145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30611">
            <a:off x="420029" y="1762303"/>
            <a:ext cx="1364862" cy="181981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4294967295" type="ctrTitle"/>
          </p:nvPr>
        </p:nvSpPr>
        <p:spPr>
          <a:xfrm>
            <a:off x="2280250" y="1830113"/>
            <a:ext cx="46878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-GB" sz="3520">
                <a:latin typeface="Inconsolata"/>
                <a:ea typeface="Inconsolata"/>
                <a:cs typeface="Inconsolata"/>
                <a:sym typeface="Inconsolata"/>
              </a:rPr>
              <a:t>r</a:t>
            </a:r>
            <a:r>
              <a:rPr b="1" lang="en-GB" sz="3520">
                <a:latin typeface="Inconsolata"/>
                <a:ea typeface="Inconsolata"/>
                <a:cs typeface="Inconsolata"/>
                <a:sym typeface="Inconsolata"/>
              </a:rPr>
              <a:t>emember the moment</a:t>
            </a:r>
            <a:endParaRPr b="1" sz="352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8" name="Google Shape;78;p15"/>
          <p:cNvSpPr txBox="1"/>
          <p:nvPr>
            <p:ph idx="4294967295" type="subTitle"/>
          </p:nvPr>
        </p:nvSpPr>
        <p:spPr>
          <a:xfrm>
            <a:off x="2280250" y="2490338"/>
            <a:ext cx="468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Inconsolata"/>
                <a:ea typeface="Inconsolata"/>
                <a:cs typeface="Inconsolata"/>
                <a:sym typeface="Inconsolata"/>
              </a:rPr>
              <a:t>w</a:t>
            </a:r>
            <a:r>
              <a:rPr lang="en-GB">
                <a:latin typeface="Inconsolata"/>
                <a:ea typeface="Inconsolata"/>
                <a:cs typeface="Inconsolata"/>
                <a:sym typeface="Inconsolata"/>
              </a:rPr>
              <a:t>ith full quality, true-to-life images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9" name="Google Shape;79;p15"/>
          <p:cNvSpPr txBox="1"/>
          <p:nvPr>
            <p:ph idx="4294967295" type="ctrTitle"/>
          </p:nvPr>
        </p:nvSpPr>
        <p:spPr>
          <a:xfrm>
            <a:off x="4289275" y="3479050"/>
            <a:ext cx="46878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-GB" sz="3520"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b="1" lang="en-GB" sz="3520">
                <a:latin typeface="Inconsolata"/>
                <a:ea typeface="Inconsolata"/>
                <a:cs typeface="Inconsolata"/>
                <a:sym typeface="Inconsolata"/>
              </a:rPr>
              <a:t>evelop a passion</a:t>
            </a:r>
            <a:endParaRPr b="1" sz="352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0" name="Google Shape;80;p15"/>
          <p:cNvSpPr txBox="1"/>
          <p:nvPr>
            <p:ph idx="4294967295" type="subTitle"/>
          </p:nvPr>
        </p:nvSpPr>
        <p:spPr>
          <a:xfrm>
            <a:off x="4289275" y="4139275"/>
            <a:ext cx="468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-GB">
                <a:latin typeface="Inconsolata"/>
                <a:ea typeface="Inconsolata"/>
                <a:cs typeface="Inconsolata"/>
                <a:sym typeface="Inconsolata"/>
              </a:rPr>
              <a:t>nd share it with your family and friends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2947">
            <a:off x="2426524" y="3343824"/>
            <a:ext cx="2058225" cy="1543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