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26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21A4-9B6F-40A1-8FB2-1A773E90617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1A2D-CDC5-4B19-BE58-F4988112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7166-5FFF-478E-8BED-87BED5C08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22995-B900-4CAE-9EF3-9DB76336E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F58C-6B8F-4941-A1EB-37256C20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343"/>
            <a:ext cx="9906000" cy="70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8F23-FE1F-4F59-BEEF-8ACCD174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CD8E6-4AD2-4A6B-8B50-45D81CFA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85"/>
            <a:ext cx="9906000" cy="7004685"/>
          </a:xfrm>
        </p:spPr>
      </p:pic>
    </p:spTree>
    <p:extLst>
      <p:ext uri="{BB962C8B-B14F-4D97-AF65-F5344CB8AC3E}">
        <p14:creationId xmlns:p14="http://schemas.microsoft.com/office/powerpoint/2010/main" val="40080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8FB2-EDF1-4DCB-88CA-F920E507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DBCE3-DE01-42C1-8E07-A9BDE0BD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" y="-1"/>
            <a:ext cx="9903941" cy="7003230"/>
          </a:xfrm>
        </p:spPr>
      </p:pic>
    </p:spTree>
    <p:extLst>
      <p:ext uri="{BB962C8B-B14F-4D97-AF65-F5344CB8AC3E}">
        <p14:creationId xmlns:p14="http://schemas.microsoft.com/office/powerpoint/2010/main" val="314772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D464-E585-4CFA-9FC9-2427CD90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D71E6-9614-455F-89C8-7DBADFE7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004686"/>
          </a:xfrm>
        </p:spPr>
      </p:pic>
    </p:spTree>
    <p:extLst>
      <p:ext uri="{BB962C8B-B14F-4D97-AF65-F5344CB8AC3E}">
        <p14:creationId xmlns:p14="http://schemas.microsoft.com/office/powerpoint/2010/main" val="20843885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</TotalTime>
  <Words>0</Words>
  <Application>Microsoft Office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J.G.</dc:creator>
  <cp:lastModifiedBy>Enrique J.G.</cp:lastModifiedBy>
  <cp:revision>7</cp:revision>
  <dcterms:created xsi:type="dcterms:W3CDTF">2021-05-03T10:50:08Z</dcterms:created>
  <dcterms:modified xsi:type="dcterms:W3CDTF">2021-05-24T20:35:03Z</dcterms:modified>
</cp:coreProperties>
</file>