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38"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Editar os estilos de texto do Modelo Global</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t-PT"/>
              <a:t>Editar os estilos de texto do Modelo Global</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pt-PT"/>
              <a:t>Clique para editar o estilo de título do Modelo Global</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t-PT"/>
              <a:t>Editar os estilos de texto do Modelo Global</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chor="ct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pt-PT"/>
              <a:t>Clique para editar o estilo de título do Modelo Global</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11/24/2017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11/24/2017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5E30C-68FB-4CE9-A67C-372013893562}"/>
              </a:ext>
            </a:extLst>
          </p:cNvPr>
          <p:cNvSpPr>
            <a:spLocks noGrp="1"/>
          </p:cNvSpPr>
          <p:nvPr>
            <p:ph type="ctrTitle"/>
          </p:nvPr>
        </p:nvSpPr>
        <p:spPr>
          <a:xfrm>
            <a:off x="185737" y="2514600"/>
            <a:ext cx="11820525" cy="2962276"/>
          </a:xfrm>
        </p:spPr>
        <p:txBody>
          <a:bodyPr>
            <a:noAutofit/>
          </a:bodyPr>
          <a:lstStyle/>
          <a:p>
            <a:pPr algn="l"/>
            <a:r>
              <a:rPr lang="pt-PT" sz="2400" dirty="0"/>
              <a:t>Grupo 11 https://github.com/ivo-pinto/ProgramacaoInternet.git </a:t>
            </a:r>
            <a:br>
              <a:rPr lang="pt-PT" sz="2400" dirty="0"/>
            </a:br>
            <a:br>
              <a:rPr lang="pt-PT" sz="2400" dirty="0"/>
            </a:br>
            <a:r>
              <a:rPr lang="pt-PT" sz="2400" dirty="0"/>
              <a:t>1)Comparar Trilho (dificuldade, interesse histórico, beleza paisagística, …) (1010194 Daniel Filipe Barroco Neto Carvalhinho)</a:t>
            </a:r>
            <a:br>
              <a:rPr lang="pt-PT" sz="2400" dirty="0"/>
            </a:br>
            <a:br>
              <a:rPr lang="pt-PT" sz="2400" dirty="0"/>
            </a:br>
            <a:r>
              <a:rPr lang="pt-PT" sz="2400" dirty="0"/>
              <a:t>2)Classificar imagens dos trilhos (imagens, fauna, flora, localização, estação do ano) (1012133 Ivo Miguel Carrilho Pinto )</a:t>
            </a:r>
            <a:br>
              <a:rPr lang="pt-PT" sz="2400" dirty="0"/>
            </a:br>
            <a:br>
              <a:rPr lang="pt-PT" sz="2400" dirty="0"/>
            </a:br>
            <a:r>
              <a:rPr lang="pt-PT" sz="2400" dirty="0"/>
              <a:t>3)CRUD Trilho (1010066 André Daniel Pacheco Madeira)</a:t>
            </a:r>
          </a:p>
        </p:txBody>
      </p:sp>
      <p:sp>
        <p:nvSpPr>
          <p:cNvPr id="3" name="Subtítulo 2">
            <a:extLst>
              <a:ext uri="{FF2B5EF4-FFF2-40B4-BE49-F238E27FC236}">
                <a16:creationId xmlns:a16="http://schemas.microsoft.com/office/drawing/2014/main" id="{3ED11987-70C4-4DDE-AE36-489854C1DE66}"/>
              </a:ext>
            </a:extLst>
          </p:cNvPr>
          <p:cNvSpPr>
            <a:spLocks noGrp="1"/>
          </p:cNvSpPr>
          <p:nvPr>
            <p:ph type="subTitle" idx="1"/>
          </p:nvPr>
        </p:nvSpPr>
        <p:spPr>
          <a:xfrm>
            <a:off x="1560512" y="800099"/>
            <a:ext cx="8676222" cy="685801"/>
          </a:xfrm>
        </p:spPr>
        <p:txBody>
          <a:bodyPr>
            <a:normAutofit fontScale="25000" lnSpcReduction="20000"/>
          </a:bodyPr>
          <a:lstStyle/>
          <a:p>
            <a:r>
              <a:rPr lang="pt-PT" sz="17600" dirty="0"/>
              <a:t>Engenharia de </a:t>
            </a:r>
            <a:r>
              <a:rPr lang="pt-PT" sz="19200" dirty="0"/>
              <a:t>Software</a:t>
            </a:r>
            <a:r>
              <a:rPr lang="pt-PT" sz="17600" dirty="0"/>
              <a:t> II</a:t>
            </a:r>
          </a:p>
          <a:p>
            <a:br>
              <a:rPr lang="pt-PT" sz="1400" dirty="0"/>
            </a:br>
            <a:br>
              <a:rPr lang="pt-PT" sz="1400" dirty="0"/>
            </a:br>
            <a:endParaRPr lang="pt-PT" sz="1200" dirty="0"/>
          </a:p>
        </p:txBody>
      </p:sp>
    </p:spTree>
    <p:extLst>
      <p:ext uri="{BB962C8B-B14F-4D97-AF65-F5344CB8AC3E}">
        <p14:creationId xmlns:p14="http://schemas.microsoft.com/office/powerpoint/2010/main" val="14474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Imagem 3" descr="Uma imagem com texto, mapa&#10;&#10;Descrição gerada com confiança muito alta">
            <a:extLst>
              <a:ext uri="{FF2B5EF4-FFF2-40B4-BE49-F238E27FC236}">
                <a16:creationId xmlns:a16="http://schemas.microsoft.com/office/drawing/2014/main" id="{BD274099-7242-437A-B55C-B4692D93EA12}"/>
              </a:ext>
            </a:extLst>
          </p:cNvPr>
          <p:cNvPicPr>
            <a:picLocks noChangeAspect="1"/>
          </p:cNvPicPr>
          <p:nvPr/>
        </p:nvPicPr>
        <p:blipFill>
          <a:blip r:embed="rId3"/>
          <a:stretch>
            <a:fillRect/>
          </a:stretch>
        </p:blipFill>
        <p:spPr>
          <a:xfrm>
            <a:off x="487214" y="78898"/>
            <a:ext cx="7135896" cy="677910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ítulo 1">
            <a:extLst>
              <a:ext uri="{FF2B5EF4-FFF2-40B4-BE49-F238E27FC236}">
                <a16:creationId xmlns:a16="http://schemas.microsoft.com/office/drawing/2014/main" id="{DC4F59D6-CE84-461B-ABCD-02A8B4476AEA}"/>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a:effectLst>
                  <a:glow rad="38100">
                    <a:schemeClr val="bg1">
                      <a:lumMod val="65000"/>
                      <a:lumOff val="35000"/>
                      <a:alpha val="50000"/>
                    </a:schemeClr>
                  </a:glow>
                  <a:outerShdw blurRad="28575" dist="31750" dir="13200000" algn="tl" rotWithShape="0">
                    <a:srgbClr val="000000">
                      <a:alpha val="25000"/>
                    </a:srgbClr>
                  </a:outerShdw>
                </a:effectLst>
              </a:rPr>
              <a:t>Diagrama de casos de uso</a:t>
            </a:r>
          </a:p>
        </p:txBody>
      </p:sp>
    </p:spTree>
    <p:extLst>
      <p:ext uri="{BB962C8B-B14F-4D97-AF65-F5344CB8AC3E}">
        <p14:creationId xmlns:p14="http://schemas.microsoft.com/office/powerpoint/2010/main" val="42772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9DB5E5-B95C-440B-A93E-EE1BBDDFAEE6}"/>
              </a:ext>
            </a:extLst>
          </p:cNvPr>
          <p:cNvSpPr>
            <a:spLocks noGrp="1"/>
          </p:cNvSpPr>
          <p:nvPr>
            <p:ph type="title"/>
          </p:nvPr>
        </p:nvSpPr>
        <p:spPr>
          <a:xfrm>
            <a:off x="4867274" y="847726"/>
            <a:ext cx="6150510"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Diagrama de classes</a:t>
            </a:r>
          </a:p>
        </p:txBody>
      </p:sp>
      <p:pic>
        <p:nvPicPr>
          <p:cNvPr id="3" name="Imagem 2">
            <a:extLst>
              <a:ext uri="{FF2B5EF4-FFF2-40B4-BE49-F238E27FC236}">
                <a16:creationId xmlns:a16="http://schemas.microsoft.com/office/drawing/2014/main" id="{8DFD03C7-12A8-47C3-BD60-F945ED658A4E}"/>
              </a:ext>
            </a:extLst>
          </p:cNvPr>
          <p:cNvPicPr>
            <a:picLocks noChangeAspect="1"/>
          </p:cNvPicPr>
          <p:nvPr/>
        </p:nvPicPr>
        <p:blipFill>
          <a:blip r:embed="rId3"/>
          <a:stretch>
            <a:fillRect/>
          </a:stretch>
        </p:blipFill>
        <p:spPr>
          <a:xfrm>
            <a:off x="811638" y="292550"/>
            <a:ext cx="4148289" cy="6085403"/>
          </a:xfrm>
          <a:prstGeom prst="rect">
            <a:avLst/>
          </a:prstGeom>
        </p:spPr>
      </p:pic>
    </p:spTree>
    <p:extLst>
      <p:ext uri="{BB962C8B-B14F-4D97-AF65-F5344CB8AC3E}">
        <p14:creationId xmlns:p14="http://schemas.microsoft.com/office/powerpoint/2010/main" val="257962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6ABAF8-A5F0-4E99-AB6D-67BFBB982B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ounded Rectangle 7">
            <a:extLst>
              <a:ext uri="{FF2B5EF4-FFF2-40B4-BE49-F238E27FC236}">
                <a16:creationId xmlns:a16="http://schemas.microsoft.com/office/drawing/2014/main" id="{5F7833E7-6A14-4F78-A2DD-5640A4F6C2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BCC6C0B6-7C86-4534-B1E2-5D954945E706}"/>
              </a:ext>
            </a:extLst>
          </p:cNvPr>
          <p:cNvSpPr>
            <a:spLocks noGrp="1"/>
          </p:cNvSpPr>
          <p:nvPr>
            <p:ph type="title"/>
          </p:nvPr>
        </p:nvSpPr>
        <p:spPr>
          <a:xfrm rot="4284655">
            <a:off x="7853269" y="3371558"/>
            <a:ext cx="6200688" cy="514623"/>
          </a:xfrm>
        </p:spPr>
        <p:txBody>
          <a:bodyPr vert="wordArtVert" lIns="91440" tIns="45720" rIns="91440" bIns="45720" rtlCol="0" anchor="b">
            <a:noAutofit/>
          </a:bodyPr>
          <a:lstStyle/>
          <a:p>
            <a:pPr algn="ctr"/>
            <a:r>
              <a:rPr lang="en-US" sz="2000" dirty="0" err="1">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Diagrama</a:t>
            </a:r>
            <a:r>
              <a:rPr lang="en-US" sz="20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 de </a:t>
            </a:r>
            <a:r>
              <a:rPr lang="en-US" sz="2000" dirty="0" err="1">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sequencia</a:t>
            </a:r>
            <a:endParaRPr lang="en-US" sz="20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endParaRPr>
          </a:p>
        </p:txBody>
      </p:sp>
      <p:pic>
        <p:nvPicPr>
          <p:cNvPr id="5" name="Imagem 4">
            <a:extLst>
              <a:ext uri="{FF2B5EF4-FFF2-40B4-BE49-F238E27FC236}">
                <a16:creationId xmlns:a16="http://schemas.microsoft.com/office/drawing/2014/main" id="{E2393731-3C3A-425D-89BD-7BF9732A5DEB}"/>
              </a:ext>
            </a:extLst>
          </p:cNvPr>
          <p:cNvPicPr>
            <a:picLocks noChangeAspect="1"/>
          </p:cNvPicPr>
          <p:nvPr/>
        </p:nvPicPr>
        <p:blipFill>
          <a:blip r:embed="rId2"/>
          <a:stretch>
            <a:fillRect/>
          </a:stretch>
        </p:blipFill>
        <p:spPr>
          <a:xfrm>
            <a:off x="269310" y="212437"/>
            <a:ext cx="8829053" cy="6570785"/>
          </a:xfrm>
          <a:prstGeom prst="rect">
            <a:avLst/>
          </a:prstGeom>
        </p:spPr>
      </p:pic>
    </p:spTree>
    <p:extLst>
      <p:ext uri="{BB962C8B-B14F-4D97-AF65-F5344CB8AC3E}">
        <p14:creationId xmlns:p14="http://schemas.microsoft.com/office/powerpoint/2010/main" val="146988084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h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Malha</Template>
  <TotalTime>28</TotalTime>
  <Words>28</Words>
  <Application>Microsoft Office PowerPoint</Application>
  <PresentationFormat>Ecrã Panorâmico</PresentationFormat>
  <Paragraphs>6</Paragraphs>
  <Slides>4</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4</vt:i4>
      </vt:variant>
    </vt:vector>
  </HeadingPairs>
  <TitlesOfParts>
    <vt:vector size="7" baseType="lpstr">
      <vt:lpstr>Arial</vt:lpstr>
      <vt:lpstr>Century Gothic</vt:lpstr>
      <vt:lpstr>Malha</vt:lpstr>
      <vt:lpstr>Grupo 11 https://github.com/ivo-pinto/ProgramacaoInternet.git   1)Comparar Trilho (dificuldade, interesse histórico, beleza paisagística, …) (1010194 Daniel Filipe Barroco Neto Carvalhinho)  2)Classificar imagens dos trilhos (imagens, fauna, flora, localização, estação do ano) (1012133 Ivo Miguel Carrilho Pinto )  3)CRUD Trilho (1010066 André Daniel Pacheco Madeira)</vt:lpstr>
      <vt:lpstr>Diagrama de casos de uso</vt:lpstr>
      <vt:lpstr>Diagrama de classes</vt:lpstr>
      <vt:lpstr>Diagrama de sequencia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checonight</dc:creator>
  <cp:lastModifiedBy>checonight</cp:lastModifiedBy>
  <cp:revision>4</cp:revision>
  <dcterms:created xsi:type="dcterms:W3CDTF">2017-11-24T10:00:33Z</dcterms:created>
  <dcterms:modified xsi:type="dcterms:W3CDTF">2017-11-24T11:57:22Z</dcterms:modified>
</cp:coreProperties>
</file>