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83cfdc83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83cfdc83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3cfdc8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3cfdc8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3cfdc83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3cfdc83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3cfdc83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3cfdc83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83cfdc83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83cfdc83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83cfdc83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83cfdc83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3cfdc83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3cfdc83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83cfdc8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83cfdc8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83cfdc8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83cfdc8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83cfdc8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83cfdc8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3cfdc8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3cfdc8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3cfdc83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3cfdc83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83cfdc83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83cfdc83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3cfdc83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3cfdc83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83cfdc83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83cfdc83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Variational Quantum Circuits</a:t>
            </a:r>
            <a:endParaRPr sz="5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12.05.2022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a Variational Model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290225" y="4692025"/>
            <a:ext cx="823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</a:rPr>
              <a:t>Sim et al. "Expressibility and Entangling Capability of Parameterized Quantum Circuits for Hybrid Quantum</a:t>
            </a: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650">
                <a:solidFill>
                  <a:schemeClr val="dk1"/>
                </a:solidFill>
              </a:rPr>
              <a:t>Classical Algorithms." Advanced Quantum Technologies 2.12 (2019): 1900070.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50" y="833541"/>
            <a:ext cx="4311473" cy="379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Labels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751"/>
            <a:ext cx="5087851" cy="16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18075" y="3295300"/>
            <a:ext cx="80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Parity post-processing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Measuring the first qubit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25" y="1261201"/>
            <a:ext cx="6399200" cy="2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00" y="1434079"/>
            <a:ext cx="77819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advantageous?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330550" y="951300"/>
            <a:ext cx="707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</a:t>
            </a:r>
            <a:r>
              <a:rPr lang="en">
                <a:solidFill>
                  <a:schemeClr val="dk1"/>
                </a:solidFill>
              </a:rPr>
              <a:t> encoding is essentially a feature mapping into a higher dimensional space (just like classical SVM)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entire setup is essentially a linear classifier in a feature space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key is to study the feature map (how to embed the data into a quantum state)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30550" y="951300"/>
            <a:ext cx="707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encoding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Variational models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Label extraction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Optimization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330550" y="951300"/>
            <a:ext cx="707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Variational Quantum Eigensolver (VQE)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Quantum Approximate Optimization Algorithm (</a:t>
            </a:r>
            <a:r>
              <a:rPr lang="en">
                <a:solidFill>
                  <a:schemeClr val="dk1"/>
                </a:solidFill>
              </a:rPr>
              <a:t>QAOA)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Quadratic Unconstrained Binary Optimization (</a:t>
            </a:r>
            <a:r>
              <a:rPr lang="en">
                <a:solidFill>
                  <a:schemeClr val="dk1"/>
                </a:solidFill>
              </a:rPr>
              <a:t>QUBO)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Machine Learning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754"/>
            <a:ext cx="33051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975" y="740754"/>
            <a:ext cx="5381624" cy="313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Models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750"/>
            <a:ext cx="4346150" cy="10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135200"/>
            <a:ext cx="4346151" cy="90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Models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135200"/>
            <a:ext cx="4346151" cy="90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325" y="977372"/>
            <a:ext cx="3402900" cy="11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312" y="3027951"/>
            <a:ext cx="2085725" cy="11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4029" y="2330400"/>
            <a:ext cx="1024625" cy="5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3200" y="2493063"/>
            <a:ext cx="2052150" cy="1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Circuit as Classifier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88" y="732700"/>
            <a:ext cx="8151374" cy="9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525" y="1676475"/>
            <a:ext cx="5023351" cy="26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Circuit as Classifier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30550" y="951300"/>
            <a:ext cx="8005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Task</a:t>
            </a:r>
            <a:r>
              <a:rPr lang="en">
                <a:solidFill>
                  <a:schemeClr val="dk1"/>
                </a:solidFill>
              </a:rPr>
              <a:t>: Train a quantum circuit on labelled samples in order to predict labels for new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1</a:t>
            </a:r>
            <a:r>
              <a:rPr lang="en">
                <a:solidFill>
                  <a:schemeClr val="dk1"/>
                </a:solidFill>
              </a:rPr>
              <a:t>: Encode the classical data into a quantum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2</a:t>
            </a:r>
            <a:r>
              <a:rPr lang="en">
                <a:solidFill>
                  <a:schemeClr val="dk1"/>
                </a:solidFill>
              </a:rPr>
              <a:t>: Apply a parameterized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3</a:t>
            </a:r>
            <a:r>
              <a:rPr lang="en">
                <a:solidFill>
                  <a:schemeClr val="dk1"/>
                </a:solidFill>
              </a:rPr>
              <a:t>: Measure the circuit to extract labels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4</a:t>
            </a:r>
            <a:r>
              <a:rPr lang="en">
                <a:solidFill>
                  <a:schemeClr val="dk1"/>
                </a:solidFill>
              </a:rPr>
              <a:t>: Use optimization techniques (like gradient descent) to update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parameters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Encoding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30550" y="951300"/>
            <a:ext cx="800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Basis encoding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Amplitude encoding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Angle encoding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Higher order encoding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a Variational Model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75" y="1005666"/>
            <a:ext cx="52101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900" y="1565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a Variational Model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48746" l="0" r="0" t="-9878"/>
          <a:stretch/>
        </p:blipFill>
        <p:spPr>
          <a:xfrm>
            <a:off x="1043000" y="795351"/>
            <a:ext cx="7058025" cy="21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290225" y="4692025"/>
            <a:ext cx="823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</a:rPr>
              <a:t>Sim et al. "Expressibility and Entangling Capability of Parameterized Quantum Circuits for Hybrid Quantum</a:t>
            </a: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650">
                <a:solidFill>
                  <a:schemeClr val="dk1"/>
                </a:solidFill>
              </a:rPr>
              <a:t>Classical Algorithms." Advanced Quantum Technologies 2.12 (2019): 1900070.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