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EC83-2BC9-4ECC-AE91-1218AD14AFB0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F7BE-17ED-4CC8-BD0B-707EF89BB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93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EC83-2BC9-4ECC-AE91-1218AD14AFB0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F7BE-17ED-4CC8-BD0B-707EF89BB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78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EC83-2BC9-4ECC-AE91-1218AD14AFB0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F7BE-17ED-4CC8-BD0B-707EF89BB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66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EC83-2BC9-4ECC-AE91-1218AD14AFB0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F7BE-17ED-4CC8-BD0B-707EF89BB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02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EC83-2BC9-4ECC-AE91-1218AD14AFB0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F7BE-17ED-4CC8-BD0B-707EF89BB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66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EC83-2BC9-4ECC-AE91-1218AD14AFB0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F7BE-17ED-4CC8-BD0B-707EF89BB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464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EC83-2BC9-4ECC-AE91-1218AD14AFB0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F7BE-17ED-4CC8-BD0B-707EF89BB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36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EC83-2BC9-4ECC-AE91-1218AD14AFB0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F7BE-17ED-4CC8-BD0B-707EF89BB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61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EC83-2BC9-4ECC-AE91-1218AD14AFB0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F7BE-17ED-4CC8-BD0B-707EF89BB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33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EC83-2BC9-4ECC-AE91-1218AD14AFB0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F7BE-17ED-4CC8-BD0B-707EF89BB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20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EC83-2BC9-4ECC-AE91-1218AD14AFB0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F7BE-17ED-4CC8-BD0B-707EF89BB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104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EC83-2BC9-4ECC-AE91-1218AD14AFB0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FF7BE-17ED-4CC8-BD0B-707EF89BB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09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3DA8E77E-852D-65E7-BA91-9BBCE5283577}"/>
              </a:ext>
            </a:extLst>
          </p:cNvPr>
          <p:cNvGrpSpPr/>
          <p:nvPr/>
        </p:nvGrpSpPr>
        <p:grpSpPr>
          <a:xfrm>
            <a:off x="995076" y="470645"/>
            <a:ext cx="2272554" cy="1183341"/>
            <a:chOff x="995080" y="470647"/>
            <a:chExt cx="2272554" cy="1183341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F09EA416-F414-FDE3-9D84-90CE95435960}"/>
                </a:ext>
              </a:extLst>
            </p:cNvPr>
            <p:cNvSpPr/>
            <p:nvPr/>
          </p:nvSpPr>
          <p:spPr>
            <a:xfrm>
              <a:off x="995081" y="470647"/>
              <a:ext cx="2272553" cy="1183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2D81C27E-B9FD-FCBE-B782-D98C52CBFB3C}"/>
                </a:ext>
              </a:extLst>
            </p:cNvPr>
            <p:cNvSpPr/>
            <p:nvPr/>
          </p:nvSpPr>
          <p:spPr>
            <a:xfrm>
              <a:off x="995081" y="645459"/>
              <a:ext cx="2272553" cy="26894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Private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807C41FA-FB9D-7936-E8B6-528F4F686124}"/>
                </a:ext>
              </a:extLst>
            </p:cNvPr>
            <p:cNvSpPr/>
            <p:nvPr/>
          </p:nvSpPr>
          <p:spPr>
            <a:xfrm>
              <a:off x="995080" y="927846"/>
              <a:ext cx="2272553" cy="26894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Protected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CDB4F86-3DE0-DDC9-64D8-A279142D6779}"/>
                </a:ext>
              </a:extLst>
            </p:cNvPr>
            <p:cNvSpPr/>
            <p:nvPr/>
          </p:nvSpPr>
          <p:spPr>
            <a:xfrm>
              <a:off x="995080" y="1210233"/>
              <a:ext cx="2272553" cy="26894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Public</a:t>
              </a:r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8E6A5EC7-0484-DB98-1A05-E9972A327431}"/>
              </a:ext>
            </a:extLst>
          </p:cNvPr>
          <p:cNvSpPr txBox="1"/>
          <p:nvPr/>
        </p:nvSpPr>
        <p:spPr>
          <a:xfrm>
            <a:off x="1573303" y="145249"/>
            <a:ext cx="111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Classe A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A376D9E3-5ACD-6E8F-63A4-C87C71A7C50A}"/>
              </a:ext>
            </a:extLst>
          </p:cNvPr>
          <p:cNvGrpSpPr/>
          <p:nvPr/>
        </p:nvGrpSpPr>
        <p:grpSpPr>
          <a:xfrm>
            <a:off x="4818527" y="470645"/>
            <a:ext cx="2272553" cy="1183341"/>
            <a:chOff x="995081" y="470647"/>
            <a:chExt cx="2272553" cy="1183341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C44A3A04-F905-CACE-9DEA-04F4E311E1A2}"/>
                </a:ext>
              </a:extLst>
            </p:cNvPr>
            <p:cNvSpPr/>
            <p:nvPr/>
          </p:nvSpPr>
          <p:spPr>
            <a:xfrm>
              <a:off x="995081" y="470647"/>
              <a:ext cx="2272553" cy="1183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510BCC44-AA14-9D02-6311-5214C6138544}"/>
                </a:ext>
              </a:extLst>
            </p:cNvPr>
            <p:cNvSpPr/>
            <p:nvPr/>
          </p:nvSpPr>
          <p:spPr>
            <a:xfrm>
              <a:off x="2151528" y="645459"/>
              <a:ext cx="1116106" cy="26894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Private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41766CEB-9F45-BC48-E659-FEB836409B88}"/>
                </a:ext>
              </a:extLst>
            </p:cNvPr>
            <p:cNvSpPr/>
            <p:nvPr/>
          </p:nvSpPr>
          <p:spPr>
            <a:xfrm>
              <a:off x="2151523" y="927847"/>
              <a:ext cx="1116110" cy="2537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Protected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6C9E747E-AF7D-1214-DFF9-7CEE26CBBD72}"/>
                </a:ext>
              </a:extLst>
            </p:cNvPr>
            <p:cNvSpPr/>
            <p:nvPr/>
          </p:nvSpPr>
          <p:spPr>
            <a:xfrm>
              <a:off x="2151519" y="1210235"/>
              <a:ext cx="1116110" cy="25189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Public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7150EBD-0CEB-645C-8A62-D0DFCF748D4B}"/>
              </a:ext>
            </a:extLst>
          </p:cNvPr>
          <p:cNvSpPr txBox="1"/>
          <p:nvPr/>
        </p:nvSpPr>
        <p:spPr>
          <a:xfrm>
            <a:off x="5396749" y="145249"/>
            <a:ext cx="111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Classe B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5B01091-0AC4-1193-DF68-F7926D320DC6}"/>
              </a:ext>
            </a:extLst>
          </p:cNvPr>
          <p:cNvSpPr/>
          <p:nvPr/>
        </p:nvSpPr>
        <p:spPr>
          <a:xfrm>
            <a:off x="4818524" y="650845"/>
            <a:ext cx="1116106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Classe 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327A581-3549-8B4C-5C7C-0E9ECC6A04E1}"/>
              </a:ext>
            </a:extLst>
          </p:cNvPr>
          <p:cNvSpPr txBox="1"/>
          <p:nvPr/>
        </p:nvSpPr>
        <p:spPr>
          <a:xfrm>
            <a:off x="3485023" y="285979"/>
            <a:ext cx="111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Private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78B33EFC-35F3-03D1-F189-EB59085B909A}"/>
              </a:ext>
            </a:extLst>
          </p:cNvPr>
          <p:cNvGrpSpPr/>
          <p:nvPr/>
        </p:nvGrpSpPr>
        <p:grpSpPr>
          <a:xfrm>
            <a:off x="995077" y="2379195"/>
            <a:ext cx="2272554" cy="1183341"/>
            <a:chOff x="995080" y="470647"/>
            <a:chExt cx="2272554" cy="1183341"/>
          </a:xfrm>
        </p:grpSpPr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89C056DF-0970-7ABC-C628-130EEAEB00EB}"/>
                </a:ext>
              </a:extLst>
            </p:cNvPr>
            <p:cNvSpPr/>
            <p:nvPr/>
          </p:nvSpPr>
          <p:spPr>
            <a:xfrm>
              <a:off x="995081" y="470647"/>
              <a:ext cx="2272553" cy="1183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005E4D99-13E4-3510-6F8B-FBB0F9B107E6}"/>
                </a:ext>
              </a:extLst>
            </p:cNvPr>
            <p:cNvSpPr/>
            <p:nvPr/>
          </p:nvSpPr>
          <p:spPr>
            <a:xfrm>
              <a:off x="995081" y="645459"/>
              <a:ext cx="2272553" cy="26894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Private</a:t>
              </a: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D29E5AB0-DB8A-6E6B-5226-EF3C916F5E58}"/>
                </a:ext>
              </a:extLst>
            </p:cNvPr>
            <p:cNvSpPr/>
            <p:nvPr/>
          </p:nvSpPr>
          <p:spPr>
            <a:xfrm>
              <a:off x="995080" y="927846"/>
              <a:ext cx="2272553" cy="26894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Protected</a:t>
              </a: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861EADD0-E0ED-3FEE-40A4-8C9CEC915A1D}"/>
                </a:ext>
              </a:extLst>
            </p:cNvPr>
            <p:cNvSpPr/>
            <p:nvPr/>
          </p:nvSpPr>
          <p:spPr>
            <a:xfrm>
              <a:off x="995080" y="1210233"/>
              <a:ext cx="2272553" cy="26894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Public</a:t>
              </a:r>
            </a:p>
          </p:txBody>
        </p:sp>
      </p:grp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514AEE6-853D-E098-A7E4-1100860AC48F}"/>
              </a:ext>
            </a:extLst>
          </p:cNvPr>
          <p:cNvSpPr txBox="1"/>
          <p:nvPr/>
        </p:nvSpPr>
        <p:spPr>
          <a:xfrm>
            <a:off x="1573300" y="2053797"/>
            <a:ext cx="111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Classe A</a:t>
            </a: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A046F203-66D0-354A-A63D-C7124B1A4645}"/>
              </a:ext>
            </a:extLst>
          </p:cNvPr>
          <p:cNvGrpSpPr/>
          <p:nvPr/>
        </p:nvGrpSpPr>
        <p:grpSpPr>
          <a:xfrm>
            <a:off x="4818521" y="2379193"/>
            <a:ext cx="2272553" cy="1183341"/>
            <a:chOff x="995081" y="470647"/>
            <a:chExt cx="2272553" cy="1183341"/>
          </a:xfrm>
        </p:grpSpPr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C29F5B44-3033-48CC-3EA8-30389AD49806}"/>
                </a:ext>
              </a:extLst>
            </p:cNvPr>
            <p:cNvSpPr/>
            <p:nvPr/>
          </p:nvSpPr>
          <p:spPr>
            <a:xfrm>
              <a:off x="995081" y="470647"/>
              <a:ext cx="2272553" cy="1183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8483830B-5782-BB48-0F50-BDF96E45041B}"/>
                </a:ext>
              </a:extLst>
            </p:cNvPr>
            <p:cNvSpPr/>
            <p:nvPr/>
          </p:nvSpPr>
          <p:spPr>
            <a:xfrm>
              <a:off x="2151528" y="645459"/>
              <a:ext cx="1116106" cy="26894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Private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E2181E0E-15B9-AFB1-F520-A16AEB6D96BE}"/>
                </a:ext>
              </a:extLst>
            </p:cNvPr>
            <p:cNvSpPr/>
            <p:nvPr/>
          </p:nvSpPr>
          <p:spPr>
            <a:xfrm>
              <a:off x="2151527" y="927846"/>
              <a:ext cx="1116106" cy="26894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Protected</a:t>
              </a: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5ADCC742-C50D-E4A7-7F2E-0591957063F0}"/>
                </a:ext>
              </a:extLst>
            </p:cNvPr>
            <p:cNvSpPr/>
            <p:nvPr/>
          </p:nvSpPr>
          <p:spPr>
            <a:xfrm>
              <a:off x="2151523" y="1210233"/>
              <a:ext cx="1116110" cy="26894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Public</a:t>
              </a:r>
            </a:p>
          </p:txBody>
        </p:sp>
      </p:grp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1B7C4D2-89A8-374A-0057-350BFAF4C1B7}"/>
              </a:ext>
            </a:extLst>
          </p:cNvPr>
          <p:cNvSpPr txBox="1"/>
          <p:nvPr/>
        </p:nvSpPr>
        <p:spPr>
          <a:xfrm>
            <a:off x="5396746" y="2053797"/>
            <a:ext cx="111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Classe B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CC031E7-FF08-1567-AFE9-CDEC10DD75A6}"/>
              </a:ext>
            </a:extLst>
          </p:cNvPr>
          <p:cNvSpPr txBox="1"/>
          <p:nvPr/>
        </p:nvSpPr>
        <p:spPr>
          <a:xfrm>
            <a:off x="3485022" y="2189048"/>
            <a:ext cx="111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Protected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B17C40B5-4BC9-76EF-E1FF-1A29487B891F}"/>
              </a:ext>
            </a:extLst>
          </p:cNvPr>
          <p:cNvSpPr/>
          <p:nvPr/>
        </p:nvSpPr>
        <p:spPr>
          <a:xfrm>
            <a:off x="4818521" y="2841777"/>
            <a:ext cx="1116106" cy="26894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Classe A</a:t>
            </a:r>
          </a:p>
        </p:txBody>
      </p:sp>
      <p:cxnSp>
        <p:nvCxnSpPr>
          <p:cNvPr id="50" name="Conector: Curvo 49">
            <a:extLst>
              <a:ext uri="{FF2B5EF4-FFF2-40B4-BE49-F238E27FC236}">
                <a16:creationId xmlns:a16="http://schemas.microsoft.com/office/drawing/2014/main" id="{46A60007-EB32-0000-E870-370BA23BE557}"/>
              </a:ext>
            </a:extLst>
          </p:cNvPr>
          <p:cNvCxnSpPr>
            <a:cxnSpLocks/>
          </p:cNvCxnSpPr>
          <p:nvPr/>
        </p:nvCxnSpPr>
        <p:spPr>
          <a:xfrm flipV="1">
            <a:off x="3267629" y="784162"/>
            <a:ext cx="1550895" cy="276999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ector: Curvo 52">
            <a:extLst>
              <a:ext uri="{FF2B5EF4-FFF2-40B4-BE49-F238E27FC236}">
                <a16:creationId xmlns:a16="http://schemas.microsoft.com/office/drawing/2014/main" id="{F9BC564D-50BE-72DD-B322-728325C06F74}"/>
              </a:ext>
            </a:extLst>
          </p:cNvPr>
          <p:cNvCxnSpPr>
            <a:cxnSpLocks/>
          </p:cNvCxnSpPr>
          <p:nvPr/>
        </p:nvCxnSpPr>
        <p:spPr>
          <a:xfrm flipV="1">
            <a:off x="3267629" y="784162"/>
            <a:ext cx="1550895" cy="559386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ector: Curvo 59">
            <a:extLst>
              <a:ext uri="{FF2B5EF4-FFF2-40B4-BE49-F238E27FC236}">
                <a16:creationId xmlns:a16="http://schemas.microsoft.com/office/drawing/2014/main" id="{77F129ED-7F81-5047-7C68-4FBA56A11F48}"/>
              </a:ext>
            </a:extLst>
          </p:cNvPr>
          <p:cNvCxnSpPr>
            <a:cxnSpLocks/>
          </p:cNvCxnSpPr>
          <p:nvPr/>
        </p:nvCxnSpPr>
        <p:spPr>
          <a:xfrm>
            <a:off x="3267630" y="2968584"/>
            <a:ext cx="1550891" cy="5383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ector: Curvo 62">
            <a:extLst>
              <a:ext uri="{FF2B5EF4-FFF2-40B4-BE49-F238E27FC236}">
                <a16:creationId xmlns:a16="http://schemas.microsoft.com/office/drawing/2014/main" id="{0F4D43CD-3949-037A-E5BA-EB2167CEB6A3}"/>
              </a:ext>
            </a:extLst>
          </p:cNvPr>
          <p:cNvCxnSpPr>
            <a:cxnSpLocks/>
          </p:cNvCxnSpPr>
          <p:nvPr/>
        </p:nvCxnSpPr>
        <p:spPr>
          <a:xfrm flipV="1">
            <a:off x="3267630" y="2974906"/>
            <a:ext cx="1550891" cy="277004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DC9EC7C4-566C-9148-A27E-F1E022F38C1E}"/>
              </a:ext>
            </a:extLst>
          </p:cNvPr>
          <p:cNvGrpSpPr/>
          <p:nvPr/>
        </p:nvGrpSpPr>
        <p:grpSpPr>
          <a:xfrm>
            <a:off x="995076" y="4242438"/>
            <a:ext cx="2272554" cy="1183341"/>
            <a:chOff x="995080" y="470647"/>
            <a:chExt cx="2272554" cy="1183341"/>
          </a:xfrm>
        </p:grpSpPr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id="{2466FBA5-2C6D-A153-33E5-29F19F90C556}"/>
                </a:ext>
              </a:extLst>
            </p:cNvPr>
            <p:cNvSpPr/>
            <p:nvPr/>
          </p:nvSpPr>
          <p:spPr>
            <a:xfrm>
              <a:off x="995081" y="470647"/>
              <a:ext cx="2272553" cy="1183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82176135-5877-08A2-6B42-6C8B439804FE}"/>
                </a:ext>
              </a:extLst>
            </p:cNvPr>
            <p:cNvSpPr/>
            <p:nvPr/>
          </p:nvSpPr>
          <p:spPr>
            <a:xfrm>
              <a:off x="995081" y="645459"/>
              <a:ext cx="2272553" cy="26894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Private</a:t>
              </a:r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9D15E323-F1AE-17D6-B43D-482C00356BB6}"/>
                </a:ext>
              </a:extLst>
            </p:cNvPr>
            <p:cNvSpPr/>
            <p:nvPr/>
          </p:nvSpPr>
          <p:spPr>
            <a:xfrm>
              <a:off x="995080" y="927846"/>
              <a:ext cx="2272553" cy="26894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Protected</a:t>
              </a:r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2CC28DBA-F088-1FA9-BF32-ECC1418DA8A9}"/>
                </a:ext>
              </a:extLst>
            </p:cNvPr>
            <p:cNvSpPr/>
            <p:nvPr/>
          </p:nvSpPr>
          <p:spPr>
            <a:xfrm>
              <a:off x="995080" y="1210233"/>
              <a:ext cx="2272553" cy="26894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Public</a:t>
              </a:r>
            </a:p>
          </p:txBody>
        </p:sp>
      </p:grp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3DF07279-F2B3-26B1-6C5D-BF8C15E52A29}"/>
              </a:ext>
            </a:extLst>
          </p:cNvPr>
          <p:cNvSpPr txBox="1"/>
          <p:nvPr/>
        </p:nvSpPr>
        <p:spPr>
          <a:xfrm>
            <a:off x="1573299" y="3917040"/>
            <a:ext cx="111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Classe A</a:t>
            </a:r>
          </a:p>
        </p:txBody>
      </p: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0649DE70-7F77-96D3-EFEC-45050BD837DD}"/>
              </a:ext>
            </a:extLst>
          </p:cNvPr>
          <p:cNvGrpSpPr/>
          <p:nvPr/>
        </p:nvGrpSpPr>
        <p:grpSpPr>
          <a:xfrm>
            <a:off x="4818520" y="4242438"/>
            <a:ext cx="2272553" cy="1183341"/>
            <a:chOff x="995081" y="470647"/>
            <a:chExt cx="2272553" cy="1183341"/>
          </a:xfrm>
        </p:grpSpPr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599143FF-9786-08FA-8809-8723F49BBD9F}"/>
                </a:ext>
              </a:extLst>
            </p:cNvPr>
            <p:cNvSpPr/>
            <p:nvPr/>
          </p:nvSpPr>
          <p:spPr>
            <a:xfrm>
              <a:off x="995081" y="470647"/>
              <a:ext cx="2272553" cy="1183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D76A5F72-40CE-8B99-366F-F2F675DF769D}"/>
                </a:ext>
              </a:extLst>
            </p:cNvPr>
            <p:cNvSpPr/>
            <p:nvPr/>
          </p:nvSpPr>
          <p:spPr>
            <a:xfrm>
              <a:off x="2151528" y="645459"/>
              <a:ext cx="1116106" cy="26894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Private</a:t>
              </a:r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14966579-2702-D7E9-088F-41DFE69327F5}"/>
                </a:ext>
              </a:extLst>
            </p:cNvPr>
            <p:cNvSpPr/>
            <p:nvPr/>
          </p:nvSpPr>
          <p:spPr>
            <a:xfrm>
              <a:off x="2151527" y="927846"/>
              <a:ext cx="1116106" cy="26894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Protected</a:t>
              </a:r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944F6440-1F67-C31E-E506-ED0B40594127}"/>
                </a:ext>
              </a:extLst>
            </p:cNvPr>
            <p:cNvSpPr/>
            <p:nvPr/>
          </p:nvSpPr>
          <p:spPr>
            <a:xfrm>
              <a:off x="2151523" y="1210233"/>
              <a:ext cx="1116110" cy="26894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Public</a:t>
              </a:r>
            </a:p>
          </p:txBody>
        </p:sp>
      </p:grp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5AF60184-B9E6-BC9B-17A5-0BD38F254FB9}"/>
              </a:ext>
            </a:extLst>
          </p:cNvPr>
          <p:cNvSpPr txBox="1"/>
          <p:nvPr/>
        </p:nvSpPr>
        <p:spPr>
          <a:xfrm>
            <a:off x="5396745" y="3917040"/>
            <a:ext cx="111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Classe B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40752845-EF96-0723-AF54-A802F91FECBA}"/>
              </a:ext>
            </a:extLst>
          </p:cNvPr>
          <p:cNvSpPr txBox="1"/>
          <p:nvPr/>
        </p:nvSpPr>
        <p:spPr>
          <a:xfrm>
            <a:off x="3485022" y="4050572"/>
            <a:ext cx="111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Public</a:t>
            </a:r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85CDDBD5-A33B-DC9A-6E93-31D479166EA2}"/>
              </a:ext>
            </a:extLst>
          </p:cNvPr>
          <p:cNvSpPr/>
          <p:nvPr/>
        </p:nvSpPr>
        <p:spPr>
          <a:xfrm>
            <a:off x="4818519" y="4982023"/>
            <a:ext cx="1116106" cy="26894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Classe A</a:t>
            </a:r>
          </a:p>
        </p:txBody>
      </p:sp>
      <p:cxnSp>
        <p:nvCxnSpPr>
          <p:cNvPr id="80" name="Conector: Curvo 79">
            <a:extLst>
              <a:ext uri="{FF2B5EF4-FFF2-40B4-BE49-F238E27FC236}">
                <a16:creationId xmlns:a16="http://schemas.microsoft.com/office/drawing/2014/main" id="{966DCB29-213D-C6E8-C40D-4C9D73CADD07}"/>
              </a:ext>
            </a:extLst>
          </p:cNvPr>
          <p:cNvCxnSpPr>
            <a:cxnSpLocks/>
          </p:cNvCxnSpPr>
          <p:nvPr/>
        </p:nvCxnSpPr>
        <p:spPr>
          <a:xfrm>
            <a:off x="3267629" y="4831415"/>
            <a:ext cx="1550891" cy="5383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Conector: Curvo 80">
            <a:extLst>
              <a:ext uri="{FF2B5EF4-FFF2-40B4-BE49-F238E27FC236}">
                <a16:creationId xmlns:a16="http://schemas.microsoft.com/office/drawing/2014/main" id="{4ADED771-1A4D-63B7-38FD-F8CE80E82993}"/>
              </a:ext>
            </a:extLst>
          </p:cNvPr>
          <p:cNvCxnSpPr>
            <a:cxnSpLocks/>
            <a:stCxn id="70" idx="3"/>
            <a:endCxn id="79" idx="1"/>
          </p:cNvCxnSpPr>
          <p:nvPr/>
        </p:nvCxnSpPr>
        <p:spPr>
          <a:xfrm flipV="1">
            <a:off x="3267629" y="5116494"/>
            <a:ext cx="1550890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Retângulo 84">
            <a:extLst>
              <a:ext uri="{FF2B5EF4-FFF2-40B4-BE49-F238E27FC236}">
                <a16:creationId xmlns:a16="http://schemas.microsoft.com/office/drawing/2014/main" id="{C5A547F9-4CC7-B909-C659-DAF66FCD89B1}"/>
              </a:ext>
            </a:extLst>
          </p:cNvPr>
          <p:cNvSpPr/>
          <p:nvPr/>
        </p:nvSpPr>
        <p:spPr>
          <a:xfrm>
            <a:off x="4818519" y="4691464"/>
            <a:ext cx="1116106" cy="26894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Classe A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DA99B7AE-3F78-F8CC-A50F-8FE2BBCE5998}"/>
              </a:ext>
            </a:extLst>
          </p:cNvPr>
          <p:cNvSpPr/>
          <p:nvPr/>
        </p:nvSpPr>
        <p:spPr>
          <a:xfrm>
            <a:off x="7485524" y="649052"/>
            <a:ext cx="2272553" cy="5414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Private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EADB3885-6CD9-31D3-A581-E4D43826187F}"/>
              </a:ext>
            </a:extLst>
          </p:cNvPr>
          <p:cNvSpPr txBox="1"/>
          <p:nvPr/>
        </p:nvSpPr>
        <p:spPr>
          <a:xfrm>
            <a:off x="10163734" y="462150"/>
            <a:ext cx="1687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Acessado apenas dentro da classe</a:t>
            </a:r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DE7CD230-F4C3-4882-AD9F-119E51B55971}"/>
              </a:ext>
            </a:extLst>
          </p:cNvPr>
          <p:cNvSpPr/>
          <p:nvPr/>
        </p:nvSpPr>
        <p:spPr>
          <a:xfrm>
            <a:off x="7505687" y="2728816"/>
            <a:ext cx="2272553" cy="5414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Protected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59DF027F-9B43-EBC0-64EC-94348F6C096E}"/>
              </a:ext>
            </a:extLst>
          </p:cNvPr>
          <p:cNvSpPr txBox="1"/>
          <p:nvPr/>
        </p:nvSpPr>
        <p:spPr>
          <a:xfrm>
            <a:off x="9974352" y="2231262"/>
            <a:ext cx="2066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Acessado dentro da classe e por classes descendentes de acordo com a forma de herança</a:t>
            </a:r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65B0DB27-45F8-C0E9-26CF-3C0035D36640}"/>
              </a:ext>
            </a:extLst>
          </p:cNvPr>
          <p:cNvSpPr/>
          <p:nvPr/>
        </p:nvSpPr>
        <p:spPr>
          <a:xfrm>
            <a:off x="7505687" y="4562019"/>
            <a:ext cx="2272553" cy="5414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Public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8E76B6D7-1046-BEED-7C21-AE9BC9E435F2}"/>
              </a:ext>
            </a:extLst>
          </p:cNvPr>
          <p:cNvSpPr txBox="1"/>
          <p:nvPr/>
        </p:nvSpPr>
        <p:spPr>
          <a:xfrm>
            <a:off x="9974351" y="4286372"/>
            <a:ext cx="2066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Acessado dentro da classe e pelos objetos da classe, e suas classes descendentes de acordo com a forma de herança</a:t>
            </a:r>
          </a:p>
        </p:txBody>
      </p:sp>
    </p:spTree>
    <p:extLst>
      <p:ext uri="{BB962C8B-B14F-4D97-AF65-F5344CB8AC3E}">
        <p14:creationId xmlns:p14="http://schemas.microsoft.com/office/powerpoint/2010/main" val="234473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9613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40</TotalTime>
  <Words>85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Ivo Henrique</dc:creator>
  <cp:lastModifiedBy>Ivo Henrique</cp:lastModifiedBy>
  <cp:revision>1</cp:revision>
  <dcterms:created xsi:type="dcterms:W3CDTF">2023-05-09T13:58:17Z</dcterms:created>
  <dcterms:modified xsi:type="dcterms:W3CDTF">2023-05-09T14:39:12Z</dcterms:modified>
</cp:coreProperties>
</file>