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handoutMasterIdLst>
    <p:handoutMasterId r:id="rId19"/>
  </p:handoutMasterIdLst>
  <p:sldIdLst>
    <p:sldId id="256" r:id="rId2"/>
    <p:sldId id="271" r:id="rId3"/>
    <p:sldId id="279" r:id="rId4"/>
    <p:sldId id="281" r:id="rId5"/>
    <p:sldId id="280" r:id="rId6"/>
    <p:sldId id="257" r:id="rId7"/>
    <p:sldId id="275" r:id="rId8"/>
    <p:sldId id="276" r:id="rId9"/>
    <p:sldId id="283" r:id="rId10"/>
    <p:sldId id="284" r:id="rId11"/>
    <p:sldId id="285" r:id="rId12"/>
    <p:sldId id="286" r:id="rId13"/>
    <p:sldId id="287" r:id="rId14"/>
    <p:sldId id="288" r:id="rId15"/>
    <p:sldId id="289" r:id="rId16"/>
    <p:sldId id="290" r:id="rId17"/>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nvenuto" id="{E75E278A-FF0E-49A4-B170-79828D63BBAD}">
          <p14:sldIdLst>
            <p14:sldId id="256"/>
            <p14:sldId id="271"/>
            <p14:sldId id="279"/>
            <p14:sldId id="281"/>
            <p14:sldId id="280"/>
            <p14:sldId id="257"/>
            <p14:sldId id="275"/>
            <p14:sldId id="276"/>
            <p14:sldId id="283"/>
            <p14:sldId id="284"/>
            <p14:sldId id="285"/>
            <p14:sldId id="286"/>
            <p14:sldId id="287"/>
            <p14:sldId id="288"/>
            <p14:sldId id="289"/>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EBF1E9"/>
    <a:srgbClr val="D5E3CF"/>
    <a:srgbClr val="FF9B45"/>
    <a:srgbClr val="AA8D8D"/>
    <a:srgbClr val="F9EDE1"/>
    <a:srgbClr val="AB8787"/>
    <a:srgbClr val="AF8383"/>
    <a:srgbClr val="D4D2E0"/>
    <a:srgbClr val="AA5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F35BAD-EDF0-4CF8-8BF6-E29D9EC9CCBB}" v="1018" dt="2023-10-11T11:24:44.49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241" autoAdjust="0"/>
  </p:normalViewPr>
  <p:slideViewPr>
    <p:cSldViewPr snapToGrid="0">
      <p:cViewPr>
        <p:scale>
          <a:sx n="76" d="100"/>
          <a:sy n="76" d="100"/>
        </p:scale>
        <p:origin x="498" y="49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o Bonfanti" userId="5f63cc5bd5763d56" providerId="LiveId" clId="{68F35BAD-EDF0-4CF8-8BF6-E29D9EC9CCBB}"/>
    <pc:docChg chg="undo redo custSel addSld delSld modSld sldOrd addSection delSection modSection">
      <pc:chgData name="Ivo Bonfanti" userId="5f63cc5bd5763d56" providerId="LiveId" clId="{68F35BAD-EDF0-4CF8-8BF6-E29D9EC9CCBB}" dt="2023-10-11T11:24:50.517" v="8419" actId="2696"/>
      <pc:docMkLst>
        <pc:docMk/>
      </pc:docMkLst>
      <pc:sldChg chg="modSp add del mod">
        <pc:chgData name="Ivo Bonfanti" userId="5f63cc5bd5763d56" providerId="LiveId" clId="{68F35BAD-EDF0-4CF8-8BF6-E29D9EC9CCBB}" dt="2023-10-05T09:47:51.162" v="888" actId="20577"/>
        <pc:sldMkLst>
          <pc:docMk/>
          <pc:sldMk cId="2471807738" sldId="256"/>
        </pc:sldMkLst>
        <pc:spChg chg="mod">
          <ac:chgData name="Ivo Bonfanti" userId="5f63cc5bd5763d56" providerId="LiveId" clId="{68F35BAD-EDF0-4CF8-8BF6-E29D9EC9CCBB}" dt="2023-10-05T09:47:51.162" v="888" actId="20577"/>
          <ac:spMkLst>
            <pc:docMk/>
            <pc:sldMk cId="2471807738" sldId="256"/>
            <ac:spMk id="3" creationId="{00000000-0000-0000-0000-000000000000}"/>
          </ac:spMkLst>
        </pc:spChg>
      </pc:sldChg>
      <pc:sldChg chg="addSp delSp modSp add del mod">
        <pc:chgData name="Ivo Bonfanti" userId="5f63cc5bd5763d56" providerId="LiveId" clId="{68F35BAD-EDF0-4CF8-8BF6-E29D9EC9CCBB}" dt="2023-10-11T10:40:15.432" v="8254"/>
        <pc:sldMkLst>
          <pc:docMk/>
          <pc:sldMk cId="1328676004" sldId="257"/>
        </pc:sldMkLst>
        <pc:spChg chg="mod">
          <ac:chgData name="Ivo Bonfanti" userId="5f63cc5bd5763d56" providerId="LiveId" clId="{68F35BAD-EDF0-4CF8-8BF6-E29D9EC9CCBB}" dt="2023-10-07T18:01:40.938" v="2491" actId="20577"/>
          <ac:spMkLst>
            <pc:docMk/>
            <pc:sldMk cId="1328676004" sldId="257"/>
            <ac:spMk id="3" creationId="{3AD9DD9E-C57A-50E9-7783-51C0F7C65FC4}"/>
          </ac:spMkLst>
        </pc:spChg>
        <pc:spChg chg="del">
          <ac:chgData name="Ivo Bonfanti" userId="5f63cc5bd5763d56" providerId="LiveId" clId="{68F35BAD-EDF0-4CF8-8BF6-E29D9EC9CCBB}" dt="2023-10-07T17:52:07.496" v="2433" actId="478"/>
          <ac:spMkLst>
            <pc:docMk/>
            <pc:sldMk cId="1328676004" sldId="257"/>
            <ac:spMk id="4" creationId="{1286FA22-81B1-09C8-039A-AAB11210A067}"/>
          </ac:spMkLst>
        </pc:spChg>
        <pc:spChg chg="del">
          <ac:chgData name="Ivo Bonfanti" userId="5f63cc5bd5763d56" providerId="LiveId" clId="{68F35BAD-EDF0-4CF8-8BF6-E29D9EC9CCBB}" dt="2023-10-07T17:52:08.560" v="2434" actId="478"/>
          <ac:spMkLst>
            <pc:docMk/>
            <pc:sldMk cId="1328676004" sldId="257"/>
            <ac:spMk id="9" creationId="{3C248431-DA01-D23B-DAD6-181C023F484B}"/>
          </ac:spMkLst>
        </pc:spChg>
        <pc:spChg chg="del">
          <ac:chgData name="Ivo Bonfanti" userId="5f63cc5bd5763d56" providerId="LiveId" clId="{68F35BAD-EDF0-4CF8-8BF6-E29D9EC9CCBB}" dt="2023-10-07T17:52:39.492" v="2440" actId="478"/>
          <ac:spMkLst>
            <pc:docMk/>
            <pc:sldMk cId="1328676004" sldId="257"/>
            <ac:spMk id="11" creationId="{0175E64A-93ED-F9CC-BFE9-8E0CF606016F}"/>
          </ac:spMkLst>
        </pc:spChg>
        <pc:spChg chg="del">
          <ac:chgData name="Ivo Bonfanti" userId="5f63cc5bd5763d56" providerId="LiveId" clId="{68F35BAD-EDF0-4CF8-8BF6-E29D9EC9CCBB}" dt="2023-10-07T17:52:46.494" v="2441" actId="478"/>
          <ac:spMkLst>
            <pc:docMk/>
            <pc:sldMk cId="1328676004" sldId="257"/>
            <ac:spMk id="12" creationId="{BC731566-4C40-84C3-2309-49B394060CF6}"/>
          </ac:spMkLst>
        </pc:spChg>
        <pc:spChg chg="mod">
          <ac:chgData name="Ivo Bonfanti" userId="5f63cc5bd5763d56" providerId="LiveId" clId="{68F35BAD-EDF0-4CF8-8BF6-E29D9EC9CCBB}" dt="2023-10-07T18:05:17.018" v="2516" actId="1076"/>
          <ac:spMkLst>
            <pc:docMk/>
            <pc:sldMk cId="1328676004" sldId="257"/>
            <ac:spMk id="14" creationId="{2A8F188A-5F79-2A14-B626-3BDFF4E683C7}"/>
          </ac:spMkLst>
        </pc:spChg>
        <pc:spChg chg="del">
          <ac:chgData name="Ivo Bonfanti" userId="5f63cc5bd5763d56" providerId="LiveId" clId="{68F35BAD-EDF0-4CF8-8BF6-E29D9EC9CCBB}" dt="2023-10-07T17:59:39.955" v="2457" actId="478"/>
          <ac:spMkLst>
            <pc:docMk/>
            <pc:sldMk cId="1328676004" sldId="257"/>
            <ac:spMk id="18" creationId="{A53B2349-B65A-8DB0-7727-A48A744B8358}"/>
          </ac:spMkLst>
        </pc:spChg>
        <pc:spChg chg="del">
          <ac:chgData name="Ivo Bonfanti" userId="5f63cc5bd5763d56" providerId="LiveId" clId="{68F35BAD-EDF0-4CF8-8BF6-E29D9EC9CCBB}" dt="2023-10-07T17:59:39.955" v="2457" actId="478"/>
          <ac:spMkLst>
            <pc:docMk/>
            <pc:sldMk cId="1328676004" sldId="257"/>
            <ac:spMk id="19" creationId="{2BD09DD7-B313-F79D-F524-ACBB73BDD3FE}"/>
          </ac:spMkLst>
        </pc:spChg>
        <pc:spChg chg="mod">
          <ac:chgData name="Ivo Bonfanti" userId="5f63cc5bd5763d56" providerId="LiveId" clId="{68F35BAD-EDF0-4CF8-8BF6-E29D9EC9CCBB}" dt="2023-10-10T07:54:54.592" v="4969" actId="1076"/>
          <ac:spMkLst>
            <pc:docMk/>
            <pc:sldMk cId="1328676004" sldId="257"/>
            <ac:spMk id="20" creationId="{8B21053F-EDAF-6103-8C3D-82CE8974325F}"/>
          </ac:spMkLst>
        </pc:spChg>
        <pc:spChg chg="mod">
          <ac:chgData name="Ivo Bonfanti" userId="5f63cc5bd5763d56" providerId="LiveId" clId="{68F35BAD-EDF0-4CF8-8BF6-E29D9EC9CCBB}" dt="2023-10-07T18:04:18.639" v="2504" actId="1076"/>
          <ac:spMkLst>
            <pc:docMk/>
            <pc:sldMk cId="1328676004" sldId="257"/>
            <ac:spMk id="22" creationId="{3DD8EEA9-26EE-9739-D502-0F7917B6218D}"/>
          </ac:spMkLst>
        </pc:spChg>
        <pc:spChg chg="mod">
          <ac:chgData name="Ivo Bonfanti" userId="5f63cc5bd5763d56" providerId="LiveId" clId="{68F35BAD-EDF0-4CF8-8BF6-E29D9EC9CCBB}" dt="2023-10-07T18:06:48.665" v="2530" actId="1076"/>
          <ac:spMkLst>
            <pc:docMk/>
            <pc:sldMk cId="1328676004" sldId="257"/>
            <ac:spMk id="25" creationId="{4C5ABD27-56F4-21BB-1F3B-D8D69D111274}"/>
          </ac:spMkLst>
        </pc:spChg>
        <pc:spChg chg="add mod">
          <ac:chgData name="Ivo Bonfanti" userId="5f63cc5bd5763d56" providerId="LiveId" clId="{68F35BAD-EDF0-4CF8-8BF6-E29D9EC9CCBB}" dt="2023-10-10T07:55:09.507" v="4971" actId="1076"/>
          <ac:spMkLst>
            <pc:docMk/>
            <pc:sldMk cId="1328676004" sldId="257"/>
            <ac:spMk id="26" creationId="{E4912AB2-2BDA-7897-E94C-B48C05C534CF}"/>
          </ac:spMkLst>
        </pc:spChg>
        <pc:spChg chg="mod">
          <ac:chgData name="Ivo Bonfanti" userId="5f63cc5bd5763d56" providerId="LiveId" clId="{68F35BAD-EDF0-4CF8-8BF6-E29D9EC9CCBB}" dt="2023-10-07T18:05:24.379" v="2518" actId="1076"/>
          <ac:spMkLst>
            <pc:docMk/>
            <pc:sldMk cId="1328676004" sldId="257"/>
            <ac:spMk id="49" creationId="{6EEF111F-E1E5-CF5C-0702-4A51B776E992}"/>
          </ac:spMkLst>
        </pc:spChg>
        <pc:spChg chg="mod">
          <ac:chgData name="Ivo Bonfanti" userId="5f63cc5bd5763d56" providerId="LiveId" clId="{68F35BAD-EDF0-4CF8-8BF6-E29D9EC9CCBB}" dt="2023-10-07T18:06:06.292" v="2525" actId="1076"/>
          <ac:spMkLst>
            <pc:docMk/>
            <pc:sldMk cId="1328676004" sldId="257"/>
            <ac:spMk id="52" creationId="{C54D2C51-B97A-30A5-5EE5-156EA7B345BD}"/>
          </ac:spMkLst>
        </pc:spChg>
        <pc:spChg chg="mod">
          <ac:chgData name="Ivo Bonfanti" userId="5f63cc5bd5763d56" providerId="LiveId" clId="{68F35BAD-EDF0-4CF8-8BF6-E29D9EC9CCBB}" dt="2023-10-07T18:06:19.579" v="2527" actId="1076"/>
          <ac:spMkLst>
            <pc:docMk/>
            <pc:sldMk cId="1328676004" sldId="257"/>
            <ac:spMk id="54" creationId="{8117E2B7-2193-2439-4C4B-2315684604EA}"/>
          </ac:spMkLst>
        </pc:spChg>
        <pc:spChg chg="mod">
          <ac:chgData name="Ivo Bonfanti" userId="5f63cc5bd5763d56" providerId="LiveId" clId="{68F35BAD-EDF0-4CF8-8BF6-E29D9EC9CCBB}" dt="2023-10-07T18:05:46.060" v="2521" actId="1076"/>
          <ac:spMkLst>
            <pc:docMk/>
            <pc:sldMk cId="1328676004" sldId="257"/>
            <ac:spMk id="56" creationId="{4122FBC6-E3D6-A974-814B-8DAFF78F9130}"/>
          </ac:spMkLst>
        </pc:spChg>
        <pc:spChg chg="mod">
          <ac:chgData name="Ivo Bonfanti" userId="5f63cc5bd5763d56" providerId="LiveId" clId="{68F35BAD-EDF0-4CF8-8BF6-E29D9EC9CCBB}" dt="2023-10-07T18:05:50.398" v="2522" actId="1076"/>
          <ac:spMkLst>
            <pc:docMk/>
            <pc:sldMk cId="1328676004" sldId="257"/>
            <ac:spMk id="57" creationId="{167E5FF0-321A-0F9D-04B1-BE6A013424BC}"/>
          </ac:spMkLst>
        </pc:spChg>
        <pc:spChg chg="mod">
          <ac:chgData name="Ivo Bonfanti" userId="5f63cc5bd5763d56" providerId="LiveId" clId="{68F35BAD-EDF0-4CF8-8BF6-E29D9EC9CCBB}" dt="2023-10-09T15:25:21.910" v="3964" actId="11"/>
          <ac:spMkLst>
            <pc:docMk/>
            <pc:sldMk cId="1328676004" sldId="257"/>
            <ac:spMk id="61" creationId="{29DA616B-FD09-5EC2-1274-370878F98A8C}"/>
          </ac:spMkLst>
        </pc:spChg>
        <pc:spChg chg="mod">
          <ac:chgData name="Ivo Bonfanti" userId="5f63cc5bd5763d56" providerId="LiveId" clId="{68F35BAD-EDF0-4CF8-8BF6-E29D9EC9CCBB}" dt="2023-10-09T15:25:59.081" v="3965" actId="1076"/>
          <ac:spMkLst>
            <pc:docMk/>
            <pc:sldMk cId="1328676004" sldId="257"/>
            <ac:spMk id="62" creationId="{6C132A81-9612-07CB-3412-229515B6B41E}"/>
          </ac:spMkLst>
        </pc:spChg>
        <pc:grpChg chg="mod">
          <ac:chgData name="Ivo Bonfanti" userId="5f63cc5bd5763d56" providerId="LiveId" clId="{68F35BAD-EDF0-4CF8-8BF6-E29D9EC9CCBB}" dt="2023-10-07T18:05:39.228" v="2520" actId="1076"/>
          <ac:grpSpMkLst>
            <pc:docMk/>
            <pc:sldMk cId="1328676004" sldId="257"/>
            <ac:grpSpMk id="6" creationId="{16FCE091-2FEA-479A-4E5C-7333BA432CB8}"/>
          </ac:grpSpMkLst>
        </pc:grpChg>
        <pc:grpChg chg="mod">
          <ac:chgData name="Ivo Bonfanti" userId="5f63cc5bd5763d56" providerId="LiveId" clId="{68F35BAD-EDF0-4CF8-8BF6-E29D9EC9CCBB}" dt="2023-10-07T18:05:31.771" v="2519" actId="1076"/>
          <ac:grpSpMkLst>
            <pc:docMk/>
            <pc:sldMk cId="1328676004" sldId="257"/>
            <ac:grpSpMk id="10" creationId="{0C59F1AF-554C-2148-D9C3-4D40FB7B063C}"/>
          </ac:grpSpMkLst>
        </pc:grpChg>
        <pc:grpChg chg="del mod">
          <ac:chgData name="Ivo Bonfanti" userId="5f63cc5bd5763d56" providerId="LiveId" clId="{68F35BAD-EDF0-4CF8-8BF6-E29D9EC9CCBB}" dt="2023-10-11T10:40:09.270" v="8223"/>
          <ac:grpSpMkLst>
            <pc:docMk/>
            <pc:sldMk cId="1328676004" sldId="257"/>
            <ac:grpSpMk id="37" creationId="{CBB24613-903E-465B-AD34-8B4ABA0FB00A}"/>
          </ac:grpSpMkLst>
        </pc:grpChg>
        <pc:grpChg chg="del mod">
          <ac:chgData name="Ivo Bonfanti" userId="5f63cc5bd5763d56" providerId="LiveId" clId="{68F35BAD-EDF0-4CF8-8BF6-E29D9EC9CCBB}" dt="2023-10-11T10:40:09.270" v="8230"/>
          <ac:grpSpMkLst>
            <pc:docMk/>
            <pc:sldMk cId="1328676004" sldId="257"/>
            <ac:grpSpMk id="38" creationId="{B5491289-EEB1-0474-9C34-5E87DEE0ADD7}"/>
          </ac:grpSpMkLst>
        </pc:grpChg>
        <pc:grpChg chg="del mod">
          <ac:chgData name="Ivo Bonfanti" userId="5f63cc5bd5763d56" providerId="LiveId" clId="{68F35BAD-EDF0-4CF8-8BF6-E29D9EC9CCBB}" dt="2023-10-11T10:40:13.933" v="8253"/>
          <ac:grpSpMkLst>
            <pc:docMk/>
            <pc:sldMk cId="1328676004" sldId="257"/>
            <ac:grpSpMk id="63" creationId="{F11D089A-A56F-07B2-2D56-921591290B7C}"/>
          </ac:grpSpMkLst>
        </pc:grpChg>
        <pc:grpChg chg="del mod">
          <ac:chgData name="Ivo Bonfanti" userId="5f63cc5bd5763d56" providerId="LiveId" clId="{68F35BAD-EDF0-4CF8-8BF6-E29D9EC9CCBB}" dt="2023-10-11T10:40:09.270" v="8240"/>
          <ac:grpSpMkLst>
            <pc:docMk/>
            <pc:sldMk cId="1328676004" sldId="257"/>
            <ac:grpSpMk id="80" creationId="{BE2904D5-4BA0-CEB8-64D3-C0DD394E5327}"/>
          </ac:grpSpMkLst>
        </pc:grpChg>
        <pc:grpChg chg="del mod">
          <ac:chgData name="Ivo Bonfanti" userId="5f63cc5bd5763d56" providerId="LiveId" clId="{68F35BAD-EDF0-4CF8-8BF6-E29D9EC9CCBB}" dt="2023-10-11T10:40:09.270" v="8217"/>
          <ac:grpSpMkLst>
            <pc:docMk/>
            <pc:sldMk cId="1328676004" sldId="257"/>
            <ac:grpSpMk id="83" creationId="{4440A273-B010-7F9E-28BC-0DE0BD920C07}"/>
          </ac:grpSpMkLst>
        </pc:grpChg>
        <pc:grpChg chg="del mod">
          <ac:chgData name="Ivo Bonfanti" userId="5f63cc5bd5763d56" providerId="LiveId" clId="{68F35BAD-EDF0-4CF8-8BF6-E29D9EC9CCBB}" dt="2023-10-11T09:45:40.727" v="7955"/>
          <ac:grpSpMkLst>
            <pc:docMk/>
            <pc:sldMk cId="1328676004" sldId="257"/>
            <ac:grpSpMk id="89" creationId="{6F2C8B53-6A74-E3EC-2821-38BD2AA9C76E}"/>
          </ac:grpSpMkLst>
        </pc:grpChg>
        <pc:grpChg chg="del mod">
          <ac:chgData name="Ivo Bonfanti" userId="5f63cc5bd5763d56" providerId="LiveId" clId="{68F35BAD-EDF0-4CF8-8BF6-E29D9EC9CCBB}" dt="2023-10-11T09:45:43.784" v="7960"/>
          <ac:grpSpMkLst>
            <pc:docMk/>
            <pc:sldMk cId="1328676004" sldId="257"/>
            <ac:grpSpMk id="95" creationId="{843D22B5-3B68-5973-2038-AD3A73E74305}"/>
          </ac:grpSpMkLst>
        </pc:grpChg>
        <pc:grpChg chg="del mod">
          <ac:chgData name="Ivo Bonfanti" userId="5f63cc5bd5763d56" providerId="LiveId" clId="{68F35BAD-EDF0-4CF8-8BF6-E29D9EC9CCBB}" dt="2023-10-11T10:40:09.270" v="8237"/>
          <ac:grpSpMkLst>
            <pc:docMk/>
            <pc:sldMk cId="1328676004" sldId="257"/>
            <ac:grpSpMk id="100" creationId="{BA706511-B6CA-396D-FE59-B431DFE93A65}"/>
          </ac:grpSpMkLst>
        </pc:grpChg>
        <pc:grpChg chg="del mod">
          <ac:chgData name="Ivo Bonfanti" userId="5f63cc5bd5763d56" providerId="LiveId" clId="{68F35BAD-EDF0-4CF8-8BF6-E29D9EC9CCBB}" dt="2023-10-11T09:47:41.812" v="7969"/>
          <ac:grpSpMkLst>
            <pc:docMk/>
            <pc:sldMk cId="1328676004" sldId="257"/>
            <ac:grpSpMk id="106" creationId="{7A8FDC69-4B54-2A2C-AAC6-AF52D05CFCE2}"/>
          </ac:grpSpMkLst>
        </pc:grpChg>
        <pc:grpChg chg="del mod">
          <ac:chgData name="Ivo Bonfanti" userId="5f63cc5bd5763d56" providerId="LiveId" clId="{68F35BAD-EDF0-4CF8-8BF6-E29D9EC9CCBB}" dt="2023-10-11T09:47:43.200" v="7971"/>
          <ac:grpSpMkLst>
            <pc:docMk/>
            <pc:sldMk cId="1328676004" sldId="257"/>
            <ac:grpSpMk id="109" creationId="{C560DC07-82E0-283E-D6D1-C00A53C1A68B}"/>
          </ac:grpSpMkLst>
        </pc:grpChg>
        <pc:grpChg chg="del mod">
          <ac:chgData name="Ivo Bonfanti" userId="5f63cc5bd5763d56" providerId="LiveId" clId="{68F35BAD-EDF0-4CF8-8BF6-E29D9EC9CCBB}" dt="2023-10-11T09:47:46.051" v="7973"/>
          <ac:grpSpMkLst>
            <pc:docMk/>
            <pc:sldMk cId="1328676004" sldId="257"/>
            <ac:grpSpMk id="111" creationId="{1FB64872-CA3F-5AE7-822B-CCA6CD6F0A08}"/>
          </ac:grpSpMkLst>
        </pc:grpChg>
        <pc:grpChg chg="del mod">
          <ac:chgData name="Ivo Bonfanti" userId="5f63cc5bd5763d56" providerId="LiveId" clId="{68F35BAD-EDF0-4CF8-8BF6-E29D9EC9CCBB}" dt="2023-10-11T09:47:47.892" v="7975"/>
          <ac:grpSpMkLst>
            <pc:docMk/>
            <pc:sldMk cId="1328676004" sldId="257"/>
            <ac:grpSpMk id="113" creationId="{D97581E8-9199-B489-DDB8-371B8C239BE4}"/>
          </ac:grpSpMkLst>
        </pc:grpChg>
        <pc:grpChg chg="del mod">
          <ac:chgData name="Ivo Bonfanti" userId="5f63cc5bd5763d56" providerId="LiveId" clId="{68F35BAD-EDF0-4CF8-8BF6-E29D9EC9CCBB}" dt="2023-10-11T09:47:49.855" v="7977"/>
          <ac:grpSpMkLst>
            <pc:docMk/>
            <pc:sldMk cId="1328676004" sldId="257"/>
            <ac:grpSpMk id="115" creationId="{15258862-61E8-57BA-FAF2-F4D683FC3698}"/>
          </ac:grpSpMkLst>
        </pc:grpChg>
        <pc:grpChg chg="del mod">
          <ac:chgData name="Ivo Bonfanti" userId="5f63cc5bd5763d56" providerId="LiveId" clId="{68F35BAD-EDF0-4CF8-8BF6-E29D9EC9CCBB}" dt="2023-10-11T09:47:51.607" v="7979"/>
          <ac:grpSpMkLst>
            <pc:docMk/>
            <pc:sldMk cId="1328676004" sldId="257"/>
            <ac:grpSpMk id="117" creationId="{4A334CFA-140C-8E57-2365-A4ABA852D68F}"/>
          </ac:grpSpMkLst>
        </pc:grpChg>
        <pc:grpChg chg="del mod">
          <ac:chgData name="Ivo Bonfanti" userId="5f63cc5bd5763d56" providerId="LiveId" clId="{68F35BAD-EDF0-4CF8-8BF6-E29D9EC9CCBB}" dt="2023-10-11T09:47:56.301" v="7983"/>
          <ac:grpSpMkLst>
            <pc:docMk/>
            <pc:sldMk cId="1328676004" sldId="257"/>
            <ac:grpSpMk id="119" creationId="{7E5B75B9-3C11-B7F0-E0A0-BE840AFB6573}"/>
          </ac:grpSpMkLst>
        </pc:grpChg>
        <pc:grpChg chg="del mod">
          <ac:chgData name="Ivo Bonfanti" userId="5f63cc5bd5763d56" providerId="LiveId" clId="{68F35BAD-EDF0-4CF8-8BF6-E29D9EC9CCBB}" dt="2023-10-11T09:48:06.719" v="7997"/>
          <ac:grpSpMkLst>
            <pc:docMk/>
            <pc:sldMk cId="1328676004" sldId="257"/>
            <ac:grpSpMk id="123" creationId="{EC68248D-1D98-6876-3436-401EEF0F40DD}"/>
          </ac:grpSpMkLst>
        </pc:grpChg>
        <pc:grpChg chg="del mod">
          <ac:chgData name="Ivo Bonfanti" userId="5f63cc5bd5763d56" providerId="LiveId" clId="{68F35BAD-EDF0-4CF8-8BF6-E29D9EC9CCBB}" dt="2023-10-11T09:48:16.313" v="8010"/>
          <ac:grpSpMkLst>
            <pc:docMk/>
            <pc:sldMk cId="1328676004" sldId="257"/>
            <ac:grpSpMk id="133" creationId="{99063398-EDA2-709C-D3A0-8ED7495D189F}"/>
          </ac:grpSpMkLst>
        </pc:grpChg>
        <pc:grpChg chg="del mod">
          <ac:chgData name="Ivo Bonfanti" userId="5f63cc5bd5763d56" providerId="LiveId" clId="{68F35BAD-EDF0-4CF8-8BF6-E29D9EC9CCBB}" dt="2023-10-11T09:48:25.124" v="8014"/>
          <ac:grpSpMkLst>
            <pc:docMk/>
            <pc:sldMk cId="1328676004" sldId="257"/>
            <ac:grpSpMk id="135" creationId="{5E44A2D0-25EC-83D7-D8BF-8B34CB703058}"/>
          </ac:grpSpMkLst>
        </pc:grpChg>
        <pc:grpChg chg="del mod">
          <ac:chgData name="Ivo Bonfanti" userId="5f63cc5bd5763d56" providerId="LiveId" clId="{68F35BAD-EDF0-4CF8-8BF6-E29D9EC9CCBB}" dt="2023-10-11T09:49:42.660" v="8021"/>
          <ac:grpSpMkLst>
            <pc:docMk/>
            <pc:sldMk cId="1328676004" sldId="257"/>
            <ac:grpSpMk id="139" creationId="{5BB23F99-C8E7-16F0-2EB4-B0E29650A917}"/>
          </ac:grpSpMkLst>
        </pc:grpChg>
        <pc:picChg chg="del">
          <ac:chgData name="Ivo Bonfanti" userId="5f63cc5bd5763d56" providerId="LiveId" clId="{68F35BAD-EDF0-4CF8-8BF6-E29D9EC9CCBB}" dt="2023-10-07T17:52:04.122" v="2432" actId="478"/>
          <ac:picMkLst>
            <pc:docMk/>
            <pc:sldMk cId="1328676004" sldId="257"/>
            <ac:picMk id="48" creationId="{7FD89589-D0DE-FA18-A19E-310DC977BC9B}"/>
          </ac:picMkLst>
        </pc:picChg>
        <pc:picChg chg="del mod">
          <ac:chgData name="Ivo Bonfanti" userId="5f63cc5bd5763d56" providerId="LiveId" clId="{68F35BAD-EDF0-4CF8-8BF6-E29D9EC9CCBB}" dt="2023-10-07T17:59:07.507" v="2448" actId="478"/>
          <ac:picMkLst>
            <pc:docMk/>
            <pc:sldMk cId="1328676004" sldId="257"/>
            <ac:picMk id="51" creationId="{5AA12516-5208-A5B9-4DF0-EC6614B7AEF0}"/>
          </ac:picMkLst>
        </pc:picChg>
        <pc:picChg chg="del mod">
          <ac:chgData name="Ivo Bonfanti" userId="5f63cc5bd5763d56" providerId="LiveId" clId="{68F35BAD-EDF0-4CF8-8BF6-E29D9EC9CCBB}" dt="2023-10-07T17:59:36.724" v="2456" actId="478"/>
          <ac:picMkLst>
            <pc:docMk/>
            <pc:sldMk cId="1328676004" sldId="257"/>
            <ac:picMk id="59" creationId="{D44396B3-8768-775C-1093-DAEDF2C439ED}"/>
          </ac:picMkLst>
        </pc:picChg>
        <pc:inkChg chg="add del mod">
          <ac:chgData name="Ivo Bonfanti" userId="5f63cc5bd5763d56" providerId="LiveId" clId="{68F35BAD-EDF0-4CF8-8BF6-E29D9EC9CCBB}" dt="2023-10-11T10:40:09.265" v="8215"/>
          <ac:inkMkLst>
            <pc:docMk/>
            <pc:sldMk cId="1328676004" sldId="257"/>
            <ac:inkMk id="4" creationId="{B8CC5CFA-C69C-D290-DB45-6D8E7D08790D}"/>
          </ac:inkMkLst>
        </pc:inkChg>
        <pc:inkChg chg="add del mod">
          <ac:chgData name="Ivo Bonfanti" userId="5f63cc5bd5763d56" providerId="LiveId" clId="{68F35BAD-EDF0-4CF8-8BF6-E29D9EC9CCBB}" dt="2023-10-11T10:40:09.265" v="8214"/>
          <ac:inkMkLst>
            <pc:docMk/>
            <pc:sldMk cId="1328676004" sldId="257"/>
            <ac:inkMk id="9" creationId="{1BB772FC-6822-F00B-3FFF-4EB71D1FFC8D}"/>
          </ac:inkMkLst>
        </pc:inkChg>
        <pc:inkChg chg="add del mod">
          <ac:chgData name="Ivo Bonfanti" userId="5f63cc5bd5763d56" providerId="LiveId" clId="{68F35BAD-EDF0-4CF8-8BF6-E29D9EC9CCBB}" dt="2023-10-11T10:40:09.270" v="8236"/>
          <ac:inkMkLst>
            <pc:docMk/>
            <pc:sldMk cId="1328676004" sldId="257"/>
            <ac:inkMk id="11" creationId="{52304562-4A33-51E0-67F3-D62115624AE9}"/>
          </ac:inkMkLst>
        </pc:inkChg>
        <pc:inkChg chg="add del mod">
          <ac:chgData name="Ivo Bonfanti" userId="5f63cc5bd5763d56" providerId="LiveId" clId="{68F35BAD-EDF0-4CF8-8BF6-E29D9EC9CCBB}" dt="2023-10-11T10:40:09.270" v="8230"/>
          <ac:inkMkLst>
            <pc:docMk/>
            <pc:sldMk cId="1328676004" sldId="257"/>
            <ac:inkMk id="12" creationId="{3D2D01F0-8CA6-9F7E-B37F-A7A5B5E499DD}"/>
          </ac:inkMkLst>
        </pc:inkChg>
        <pc:inkChg chg="add del mod">
          <ac:chgData name="Ivo Bonfanti" userId="5f63cc5bd5763d56" providerId="LiveId" clId="{68F35BAD-EDF0-4CF8-8BF6-E29D9EC9CCBB}" dt="2023-10-11T10:40:09.270" v="8221"/>
          <ac:inkMkLst>
            <pc:docMk/>
            <pc:sldMk cId="1328676004" sldId="257"/>
            <ac:inkMk id="18" creationId="{063919CB-C875-BA29-425E-7475630FBCC2}"/>
          </ac:inkMkLst>
        </pc:inkChg>
        <pc:inkChg chg="add del mod">
          <ac:chgData name="Ivo Bonfanti" userId="5f63cc5bd5763d56" providerId="LiveId" clId="{68F35BAD-EDF0-4CF8-8BF6-E29D9EC9CCBB}" dt="2023-10-11T10:40:09.265" v="8206"/>
          <ac:inkMkLst>
            <pc:docMk/>
            <pc:sldMk cId="1328676004" sldId="257"/>
            <ac:inkMk id="19" creationId="{E09B3668-1463-420B-28E5-1C6F21CE1BE5}"/>
          </ac:inkMkLst>
        </pc:inkChg>
        <pc:inkChg chg="add del mod">
          <ac:chgData name="Ivo Bonfanti" userId="5f63cc5bd5763d56" providerId="LiveId" clId="{68F35BAD-EDF0-4CF8-8BF6-E29D9EC9CCBB}" dt="2023-10-11T10:40:09.265" v="8208"/>
          <ac:inkMkLst>
            <pc:docMk/>
            <pc:sldMk cId="1328676004" sldId="257"/>
            <ac:inkMk id="27" creationId="{38B136D3-EE84-D43E-F784-BF9C9CAADCA7}"/>
          </ac:inkMkLst>
        </pc:inkChg>
        <pc:inkChg chg="add del mod">
          <ac:chgData name="Ivo Bonfanti" userId="5f63cc5bd5763d56" providerId="LiveId" clId="{68F35BAD-EDF0-4CF8-8BF6-E29D9EC9CCBB}" dt="2023-10-11T10:40:09.265" v="8207"/>
          <ac:inkMkLst>
            <pc:docMk/>
            <pc:sldMk cId="1328676004" sldId="257"/>
            <ac:inkMk id="28" creationId="{665D7A7B-97B2-757F-CAFE-7ED453E552DE}"/>
          </ac:inkMkLst>
        </pc:inkChg>
        <pc:inkChg chg="add del mod">
          <ac:chgData name="Ivo Bonfanti" userId="5f63cc5bd5763d56" providerId="LiveId" clId="{68F35BAD-EDF0-4CF8-8BF6-E29D9EC9CCBB}" dt="2023-10-11T10:40:09.270" v="8222"/>
          <ac:inkMkLst>
            <pc:docMk/>
            <pc:sldMk cId="1328676004" sldId="257"/>
            <ac:inkMk id="29" creationId="{341DE682-B2A9-162C-03FB-4B399773C37F}"/>
          </ac:inkMkLst>
        </pc:inkChg>
        <pc:inkChg chg="add del mod">
          <ac:chgData name="Ivo Bonfanti" userId="5f63cc5bd5763d56" providerId="LiveId" clId="{68F35BAD-EDF0-4CF8-8BF6-E29D9EC9CCBB}" dt="2023-10-11T10:40:09.270" v="8223"/>
          <ac:inkMkLst>
            <pc:docMk/>
            <pc:sldMk cId="1328676004" sldId="257"/>
            <ac:inkMk id="31" creationId="{3F5CF66D-98B8-D9BC-FA53-6149AB6EA7F7}"/>
          </ac:inkMkLst>
        </pc:inkChg>
        <pc:inkChg chg="add del mod">
          <ac:chgData name="Ivo Bonfanti" userId="5f63cc5bd5763d56" providerId="LiveId" clId="{68F35BAD-EDF0-4CF8-8BF6-E29D9EC9CCBB}" dt="2023-10-11T10:40:09.265" v="8205"/>
          <ac:inkMkLst>
            <pc:docMk/>
            <pc:sldMk cId="1328676004" sldId="257"/>
            <ac:inkMk id="33" creationId="{3BFF0FEB-B4EB-CE74-FA76-18ECC73CB777}"/>
          </ac:inkMkLst>
        </pc:inkChg>
        <pc:inkChg chg="add del mod">
          <ac:chgData name="Ivo Bonfanti" userId="5f63cc5bd5763d56" providerId="LiveId" clId="{68F35BAD-EDF0-4CF8-8BF6-E29D9EC9CCBB}" dt="2023-10-11T10:40:09.270" v="8220"/>
          <ac:inkMkLst>
            <pc:docMk/>
            <pc:sldMk cId="1328676004" sldId="257"/>
            <ac:inkMk id="34" creationId="{1E7B471B-06AB-DA8B-CF71-84D0AE8666F2}"/>
          </ac:inkMkLst>
        </pc:inkChg>
        <pc:inkChg chg="add del mod">
          <ac:chgData name="Ivo Bonfanti" userId="5f63cc5bd5763d56" providerId="LiveId" clId="{68F35BAD-EDF0-4CF8-8BF6-E29D9EC9CCBB}" dt="2023-10-11T10:40:09.270" v="8234"/>
          <ac:inkMkLst>
            <pc:docMk/>
            <pc:sldMk cId="1328676004" sldId="257"/>
            <ac:inkMk id="35" creationId="{AD976BBA-E8AE-3622-5EF7-DA67CC7E0DDD}"/>
          </ac:inkMkLst>
        </pc:inkChg>
        <pc:inkChg chg="add del mod">
          <ac:chgData name="Ivo Bonfanti" userId="5f63cc5bd5763d56" providerId="LiveId" clId="{68F35BAD-EDF0-4CF8-8BF6-E29D9EC9CCBB}" dt="2023-10-11T10:40:09.265" v="8204"/>
          <ac:inkMkLst>
            <pc:docMk/>
            <pc:sldMk cId="1328676004" sldId="257"/>
            <ac:inkMk id="36" creationId="{4E8AADD7-1081-BF07-CC8E-94156C5249C5}"/>
          </ac:inkMkLst>
        </pc:inkChg>
        <pc:inkChg chg="add del mod">
          <ac:chgData name="Ivo Bonfanti" userId="5f63cc5bd5763d56" providerId="LiveId" clId="{68F35BAD-EDF0-4CF8-8BF6-E29D9EC9CCBB}" dt="2023-10-11T10:40:13.933" v="8252"/>
          <ac:inkMkLst>
            <pc:docMk/>
            <pc:sldMk cId="1328676004" sldId="257"/>
            <ac:inkMk id="39" creationId="{0791B264-AF73-795A-3261-96013C72E49E}"/>
          </ac:inkMkLst>
        </pc:inkChg>
        <pc:inkChg chg="add del mod">
          <ac:chgData name="Ivo Bonfanti" userId="5f63cc5bd5763d56" providerId="LiveId" clId="{68F35BAD-EDF0-4CF8-8BF6-E29D9EC9CCBB}" dt="2023-10-11T10:40:13.933" v="8251"/>
          <ac:inkMkLst>
            <pc:docMk/>
            <pc:sldMk cId="1328676004" sldId="257"/>
            <ac:inkMk id="40" creationId="{039E4EAB-6FD2-F2EA-667D-E050A05EF2EF}"/>
          </ac:inkMkLst>
        </pc:inkChg>
        <pc:inkChg chg="add del mod">
          <ac:chgData name="Ivo Bonfanti" userId="5f63cc5bd5763d56" providerId="LiveId" clId="{68F35BAD-EDF0-4CF8-8BF6-E29D9EC9CCBB}" dt="2023-10-11T10:40:13.933" v="8245"/>
          <ac:inkMkLst>
            <pc:docMk/>
            <pc:sldMk cId="1328676004" sldId="257"/>
            <ac:inkMk id="41" creationId="{B00CF1FB-3706-B2E3-D6E2-3F2AEF5EB521}"/>
          </ac:inkMkLst>
        </pc:inkChg>
        <pc:inkChg chg="add del mod">
          <ac:chgData name="Ivo Bonfanti" userId="5f63cc5bd5763d56" providerId="LiveId" clId="{68F35BAD-EDF0-4CF8-8BF6-E29D9EC9CCBB}" dt="2023-10-11T10:40:13.933" v="8253"/>
          <ac:inkMkLst>
            <pc:docMk/>
            <pc:sldMk cId="1328676004" sldId="257"/>
            <ac:inkMk id="45" creationId="{1D9629D2-3467-920D-158B-AB8DCA8EBD97}"/>
          </ac:inkMkLst>
        </pc:inkChg>
        <pc:inkChg chg="add del mod">
          <ac:chgData name="Ivo Bonfanti" userId="5f63cc5bd5763d56" providerId="LiveId" clId="{68F35BAD-EDF0-4CF8-8BF6-E29D9EC9CCBB}" dt="2023-10-11T10:40:13.933" v="8243"/>
          <ac:inkMkLst>
            <pc:docMk/>
            <pc:sldMk cId="1328676004" sldId="257"/>
            <ac:inkMk id="46" creationId="{CB7791EC-A9BE-264E-3049-75CFC3336B7E}"/>
          </ac:inkMkLst>
        </pc:inkChg>
        <pc:inkChg chg="add del mod">
          <ac:chgData name="Ivo Bonfanti" userId="5f63cc5bd5763d56" providerId="LiveId" clId="{68F35BAD-EDF0-4CF8-8BF6-E29D9EC9CCBB}" dt="2023-10-11T10:40:13.933" v="8248"/>
          <ac:inkMkLst>
            <pc:docMk/>
            <pc:sldMk cId="1328676004" sldId="257"/>
            <ac:inkMk id="47" creationId="{08280E21-70E5-95EC-A1B9-CB8C492CDC58}"/>
          </ac:inkMkLst>
        </pc:inkChg>
        <pc:inkChg chg="add del mod">
          <ac:chgData name="Ivo Bonfanti" userId="5f63cc5bd5763d56" providerId="LiveId" clId="{68F35BAD-EDF0-4CF8-8BF6-E29D9EC9CCBB}" dt="2023-10-11T10:40:13.933" v="8247"/>
          <ac:inkMkLst>
            <pc:docMk/>
            <pc:sldMk cId="1328676004" sldId="257"/>
            <ac:inkMk id="48" creationId="{8FC7024F-4F40-B8B3-E374-AB59C6252ED3}"/>
          </ac:inkMkLst>
        </pc:inkChg>
        <pc:inkChg chg="add del mod">
          <ac:chgData name="Ivo Bonfanti" userId="5f63cc5bd5763d56" providerId="LiveId" clId="{68F35BAD-EDF0-4CF8-8BF6-E29D9EC9CCBB}" dt="2023-10-11T10:40:13.933" v="8246"/>
          <ac:inkMkLst>
            <pc:docMk/>
            <pc:sldMk cId="1328676004" sldId="257"/>
            <ac:inkMk id="50" creationId="{2E3820C5-65F8-1DD0-1B32-F8C86E298057}"/>
          </ac:inkMkLst>
        </pc:inkChg>
        <pc:inkChg chg="add del mod">
          <ac:chgData name="Ivo Bonfanti" userId="5f63cc5bd5763d56" providerId="LiveId" clId="{68F35BAD-EDF0-4CF8-8BF6-E29D9EC9CCBB}" dt="2023-10-11T10:40:13.933" v="8249"/>
          <ac:inkMkLst>
            <pc:docMk/>
            <pc:sldMk cId="1328676004" sldId="257"/>
            <ac:inkMk id="51" creationId="{6C6A5DA4-2B8F-DA52-A90A-346A66A4D822}"/>
          </ac:inkMkLst>
        </pc:inkChg>
        <pc:inkChg chg="add del mod">
          <ac:chgData name="Ivo Bonfanti" userId="5f63cc5bd5763d56" providerId="LiveId" clId="{68F35BAD-EDF0-4CF8-8BF6-E29D9EC9CCBB}" dt="2023-10-11T10:40:13.933" v="8250"/>
          <ac:inkMkLst>
            <pc:docMk/>
            <pc:sldMk cId="1328676004" sldId="257"/>
            <ac:inkMk id="58" creationId="{CACFF325-1F35-FD71-08CD-DC233F4C36D1}"/>
          </ac:inkMkLst>
        </pc:inkChg>
        <pc:inkChg chg="add del mod">
          <ac:chgData name="Ivo Bonfanti" userId="5f63cc5bd5763d56" providerId="LiveId" clId="{68F35BAD-EDF0-4CF8-8BF6-E29D9EC9CCBB}" dt="2023-10-11T10:40:13.933" v="8244"/>
          <ac:inkMkLst>
            <pc:docMk/>
            <pc:sldMk cId="1328676004" sldId="257"/>
            <ac:inkMk id="59" creationId="{93E84391-4AB2-79E8-5D22-D4E1D0BAED9C}"/>
          </ac:inkMkLst>
        </pc:inkChg>
        <pc:inkChg chg="add del mod">
          <ac:chgData name="Ivo Bonfanti" userId="5f63cc5bd5763d56" providerId="LiveId" clId="{68F35BAD-EDF0-4CF8-8BF6-E29D9EC9CCBB}" dt="2023-10-11T10:40:15.432" v="8254"/>
          <ac:inkMkLst>
            <pc:docMk/>
            <pc:sldMk cId="1328676004" sldId="257"/>
            <ac:inkMk id="60" creationId="{C547BB32-D427-60DF-F5B9-9926DCD6B89E}"/>
          </ac:inkMkLst>
        </pc:inkChg>
        <pc:inkChg chg="add del mod">
          <ac:chgData name="Ivo Bonfanti" userId="5f63cc5bd5763d56" providerId="LiveId" clId="{68F35BAD-EDF0-4CF8-8BF6-E29D9EC9CCBB}" dt="2023-10-11T09:43:17.614" v="7939"/>
          <ac:inkMkLst>
            <pc:docMk/>
            <pc:sldMk cId="1328676004" sldId="257"/>
            <ac:inkMk id="64" creationId="{9C47E784-E370-D56E-8CEE-28D2AADBCB40}"/>
          </ac:inkMkLst>
        </pc:inkChg>
        <pc:inkChg chg="add del mod">
          <ac:chgData name="Ivo Bonfanti" userId="5f63cc5bd5763d56" providerId="LiveId" clId="{68F35BAD-EDF0-4CF8-8BF6-E29D9EC9CCBB}" dt="2023-10-11T09:43:17.614" v="7940"/>
          <ac:inkMkLst>
            <pc:docMk/>
            <pc:sldMk cId="1328676004" sldId="257"/>
            <ac:inkMk id="65" creationId="{3AF03469-F201-CD8F-0A22-D021CCD72269}"/>
          </ac:inkMkLst>
        </pc:inkChg>
        <pc:inkChg chg="add del mod">
          <ac:chgData name="Ivo Bonfanti" userId="5f63cc5bd5763d56" providerId="LiveId" clId="{68F35BAD-EDF0-4CF8-8BF6-E29D9EC9CCBB}" dt="2023-10-11T10:40:09.270" v="8225"/>
          <ac:inkMkLst>
            <pc:docMk/>
            <pc:sldMk cId="1328676004" sldId="257"/>
            <ac:inkMk id="66" creationId="{4C3CEFB0-4C5D-3B92-68E6-D9499980A2FF}"/>
          </ac:inkMkLst>
        </pc:inkChg>
        <pc:inkChg chg="add del mod">
          <ac:chgData name="Ivo Bonfanti" userId="5f63cc5bd5763d56" providerId="LiveId" clId="{68F35BAD-EDF0-4CF8-8BF6-E29D9EC9CCBB}" dt="2023-10-11T10:40:09.270" v="8238"/>
          <ac:inkMkLst>
            <pc:docMk/>
            <pc:sldMk cId="1328676004" sldId="257"/>
            <ac:inkMk id="67" creationId="{262E595D-DF2B-B573-0D4B-562667CDC9D1}"/>
          </ac:inkMkLst>
        </pc:inkChg>
        <pc:inkChg chg="add del mod">
          <ac:chgData name="Ivo Bonfanti" userId="5f63cc5bd5763d56" providerId="LiveId" clId="{68F35BAD-EDF0-4CF8-8BF6-E29D9EC9CCBB}" dt="2023-10-11T10:40:09.265" v="8211"/>
          <ac:inkMkLst>
            <pc:docMk/>
            <pc:sldMk cId="1328676004" sldId="257"/>
            <ac:inkMk id="68" creationId="{167577B6-6426-4855-1714-CE483EF07167}"/>
          </ac:inkMkLst>
        </pc:inkChg>
        <pc:inkChg chg="add del mod">
          <ac:chgData name="Ivo Bonfanti" userId="5f63cc5bd5763d56" providerId="LiveId" clId="{68F35BAD-EDF0-4CF8-8BF6-E29D9EC9CCBB}" dt="2023-10-11T10:40:09.270" v="8219"/>
          <ac:inkMkLst>
            <pc:docMk/>
            <pc:sldMk cId="1328676004" sldId="257"/>
            <ac:inkMk id="69" creationId="{B03EDF60-6740-EBC8-90AB-03FA02FC92A3}"/>
          </ac:inkMkLst>
        </pc:inkChg>
        <pc:inkChg chg="add del mod">
          <ac:chgData name="Ivo Bonfanti" userId="5f63cc5bd5763d56" providerId="LiveId" clId="{68F35BAD-EDF0-4CF8-8BF6-E29D9EC9CCBB}" dt="2023-10-11T10:40:09.265" v="8212"/>
          <ac:inkMkLst>
            <pc:docMk/>
            <pc:sldMk cId="1328676004" sldId="257"/>
            <ac:inkMk id="70" creationId="{ADAD3763-E638-43CE-2A6F-70DCE84D8A0D}"/>
          </ac:inkMkLst>
        </pc:inkChg>
        <pc:inkChg chg="add del mod">
          <ac:chgData name="Ivo Bonfanti" userId="5f63cc5bd5763d56" providerId="LiveId" clId="{68F35BAD-EDF0-4CF8-8BF6-E29D9EC9CCBB}" dt="2023-10-11T10:40:09.270" v="8240"/>
          <ac:inkMkLst>
            <pc:docMk/>
            <pc:sldMk cId="1328676004" sldId="257"/>
            <ac:inkMk id="71" creationId="{B36EF56F-51A0-17FF-D32F-AE8A5CE49F7D}"/>
          </ac:inkMkLst>
        </pc:inkChg>
        <pc:inkChg chg="add del mod">
          <ac:chgData name="Ivo Bonfanti" userId="5f63cc5bd5763d56" providerId="LiveId" clId="{68F35BAD-EDF0-4CF8-8BF6-E29D9EC9CCBB}" dt="2023-10-11T10:40:09.270" v="8242"/>
          <ac:inkMkLst>
            <pc:docMk/>
            <pc:sldMk cId="1328676004" sldId="257"/>
            <ac:inkMk id="72" creationId="{F53A3634-5EB7-FFB7-F391-D9F80EFDC015}"/>
          </ac:inkMkLst>
        </pc:inkChg>
        <pc:inkChg chg="add del mod">
          <ac:chgData name="Ivo Bonfanti" userId="5f63cc5bd5763d56" providerId="LiveId" clId="{68F35BAD-EDF0-4CF8-8BF6-E29D9EC9CCBB}" dt="2023-10-11T10:40:09.270" v="8228"/>
          <ac:inkMkLst>
            <pc:docMk/>
            <pc:sldMk cId="1328676004" sldId="257"/>
            <ac:inkMk id="73" creationId="{95CF8F2C-5D9F-C11F-1C52-D694C6D77D21}"/>
          </ac:inkMkLst>
        </pc:inkChg>
        <pc:inkChg chg="add del mod">
          <ac:chgData name="Ivo Bonfanti" userId="5f63cc5bd5763d56" providerId="LiveId" clId="{68F35BAD-EDF0-4CF8-8BF6-E29D9EC9CCBB}" dt="2023-10-11T10:40:09.265" v="8210"/>
          <ac:inkMkLst>
            <pc:docMk/>
            <pc:sldMk cId="1328676004" sldId="257"/>
            <ac:inkMk id="74" creationId="{ADE731C1-C83D-BB60-D422-8593D44FCD53}"/>
          </ac:inkMkLst>
        </pc:inkChg>
        <pc:inkChg chg="add del mod">
          <ac:chgData name="Ivo Bonfanti" userId="5f63cc5bd5763d56" providerId="LiveId" clId="{68F35BAD-EDF0-4CF8-8BF6-E29D9EC9CCBB}" dt="2023-10-11T10:40:09.270" v="8233"/>
          <ac:inkMkLst>
            <pc:docMk/>
            <pc:sldMk cId="1328676004" sldId="257"/>
            <ac:inkMk id="75" creationId="{978F9067-0532-FA74-167C-1A258C6E6E5C}"/>
          </ac:inkMkLst>
        </pc:inkChg>
        <pc:inkChg chg="add del mod">
          <ac:chgData name="Ivo Bonfanti" userId="5f63cc5bd5763d56" providerId="LiveId" clId="{68F35BAD-EDF0-4CF8-8BF6-E29D9EC9CCBB}" dt="2023-10-11T10:40:09.255" v="8200"/>
          <ac:inkMkLst>
            <pc:docMk/>
            <pc:sldMk cId="1328676004" sldId="257"/>
            <ac:inkMk id="76" creationId="{316C9E62-0070-B9F6-02DD-50C23FA1AF4E}"/>
          </ac:inkMkLst>
        </pc:inkChg>
        <pc:inkChg chg="add del mod">
          <ac:chgData name="Ivo Bonfanti" userId="5f63cc5bd5763d56" providerId="LiveId" clId="{68F35BAD-EDF0-4CF8-8BF6-E29D9EC9CCBB}" dt="2023-10-11T10:40:09.270" v="8239"/>
          <ac:inkMkLst>
            <pc:docMk/>
            <pc:sldMk cId="1328676004" sldId="257"/>
            <ac:inkMk id="77" creationId="{A5C05D10-1323-E678-A4C1-3387CED7770D}"/>
          </ac:inkMkLst>
        </pc:inkChg>
        <pc:inkChg chg="add del mod">
          <ac:chgData name="Ivo Bonfanti" userId="5f63cc5bd5763d56" providerId="LiveId" clId="{68F35BAD-EDF0-4CF8-8BF6-E29D9EC9CCBB}" dt="2023-10-11T10:40:09.265" v="8202"/>
          <ac:inkMkLst>
            <pc:docMk/>
            <pc:sldMk cId="1328676004" sldId="257"/>
            <ac:inkMk id="78" creationId="{B168712B-A318-96DC-797E-99FB058F2B26}"/>
          </ac:inkMkLst>
        </pc:inkChg>
        <pc:inkChg chg="add del mod">
          <ac:chgData name="Ivo Bonfanti" userId="5f63cc5bd5763d56" providerId="LiveId" clId="{68F35BAD-EDF0-4CF8-8BF6-E29D9EC9CCBB}" dt="2023-10-11T10:40:09.270" v="8226"/>
          <ac:inkMkLst>
            <pc:docMk/>
            <pc:sldMk cId="1328676004" sldId="257"/>
            <ac:inkMk id="79" creationId="{BA8D2916-2E49-2751-739D-6C2091ADD136}"/>
          </ac:inkMkLst>
        </pc:inkChg>
        <pc:inkChg chg="add del mod">
          <ac:chgData name="Ivo Bonfanti" userId="5f63cc5bd5763d56" providerId="LiveId" clId="{68F35BAD-EDF0-4CF8-8BF6-E29D9EC9CCBB}" dt="2023-10-11T10:40:09.270" v="8227"/>
          <ac:inkMkLst>
            <pc:docMk/>
            <pc:sldMk cId="1328676004" sldId="257"/>
            <ac:inkMk id="81" creationId="{2260E65D-7ACF-AEFF-5A92-7A6D2598D2FA}"/>
          </ac:inkMkLst>
        </pc:inkChg>
        <pc:inkChg chg="add del mod">
          <ac:chgData name="Ivo Bonfanti" userId="5f63cc5bd5763d56" providerId="LiveId" clId="{68F35BAD-EDF0-4CF8-8BF6-E29D9EC9CCBB}" dt="2023-10-11T10:40:09.270" v="8217"/>
          <ac:inkMkLst>
            <pc:docMk/>
            <pc:sldMk cId="1328676004" sldId="257"/>
            <ac:inkMk id="82" creationId="{A9F70FE9-FA28-7169-9C94-85FF4BC7AC75}"/>
          </ac:inkMkLst>
        </pc:inkChg>
        <pc:inkChg chg="add del mod">
          <ac:chgData name="Ivo Bonfanti" userId="5f63cc5bd5763d56" providerId="LiveId" clId="{68F35BAD-EDF0-4CF8-8BF6-E29D9EC9CCBB}" dt="2023-10-11T10:40:09.270" v="8237"/>
          <ac:inkMkLst>
            <pc:docMk/>
            <pc:sldMk cId="1328676004" sldId="257"/>
            <ac:inkMk id="84" creationId="{25189345-7A3C-1090-FCD7-915A94CC4712}"/>
          </ac:inkMkLst>
        </pc:inkChg>
        <pc:inkChg chg="add del mod">
          <ac:chgData name="Ivo Bonfanti" userId="5f63cc5bd5763d56" providerId="LiveId" clId="{68F35BAD-EDF0-4CF8-8BF6-E29D9EC9CCBB}" dt="2023-10-11T10:40:09.270" v="8241"/>
          <ac:inkMkLst>
            <pc:docMk/>
            <pc:sldMk cId="1328676004" sldId="257"/>
            <ac:inkMk id="85" creationId="{438F0190-D99E-A8F4-686A-9A7426C13054}"/>
          </ac:inkMkLst>
        </pc:inkChg>
        <pc:inkChg chg="add del mod">
          <ac:chgData name="Ivo Bonfanti" userId="5f63cc5bd5763d56" providerId="LiveId" clId="{68F35BAD-EDF0-4CF8-8BF6-E29D9EC9CCBB}" dt="2023-10-11T10:40:09.270" v="8235"/>
          <ac:inkMkLst>
            <pc:docMk/>
            <pc:sldMk cId="1328676004" sldId="257"/>
            <ac:inkMk id="86" creationId="{942C0D06-BF36-A768-B466-97B306FB231F}"/>
          </ac:inkMkLst>
        </pc:inkChg>
        <pc:inkChg chg="add del mod">
          <ac:chgData name="Ivo Bonfanti" userId="5f63cc5bd5763d56" providerId="LiveId" clId="{68F35BAD-EDF0-4CF8-8BF6-E29D9EC9CCBB}" dt="2023-10-11T10:40:09.265" v="8209"/>
          <ac:inkMkLst>
            <pc:docMk/>
            <pc:sldMk cId="1328676004" sldId="257"/>
            <ac:inkMk id="87" creationId="{12EAC117-E070-7858-C204-A5BB7B21FFC7}"/>
          </ac:inkMkLst>
        </pc:inkChg>
        <pc:inkChg chg="add del mod">
          <ac:chgData name="Ivo Bonfanti" userId="5f63cc5bd5763d56" providerId="LiveId" clId="{68F35BAD-EDF0-4CF8-8BF6-E29D9EC9CCBB}" dt="2023-10-11T10:40:09.270" v="8229"/>
          <ac:inkMkLst>
            <pc:docMk/>
            <pc:sldMk cId="1328676004" sldId="257"/>
            <ac:inkMk id="88" creationId="{675D2584-9473-6DF4-5A5F-A8A275667B43}"/>
          </ac:inkMkLst>
        </pc:inkChg>
        <pc:inkChg chg="add del mod">
          <ac:chgData name="Ivo Bonfanti" userId="5f63cc5bd5763d56" providerId="LiveId" clId="{68F35BAD-EDF0-4CF8-8BF6-E29D9EC9CCBB}" dt="2023-10-11T10:40:09.265" v="8203"/>
          <ac:inkMkLst>
            <pc:docMk/>
            <pc:sldMk cId="1328676004" sldId="257"/>
            <ac:inkMk id="90" creationId="{06F1BEC0-2F17-B531-15E7-76ED511D7AE1}"/>
          </ac:inkMkLst>
        </pc:inkChg>
        <pc:inkChg chg="add del mod">
          <ac:chgData name="Ivo Bonfanti" userId="5f63cc5bd5763d56" providerId="LiveId" clId="{68F35BAD-EDF0-4CF8-8BF6-E29D9EC9CCBB}" dt="2023-10-11T10:40:09.265" v="8213"/>
          <ac:inkMkLst>
            <pc:docMk/>
            <pc:sldMk cId="1328676004" sldId="257"/>
            <ac:inkMk id="91" creationId="{86564BA6-0163-CE71-9A7A-B0803729902F}"/>
          </ac:inkMkLst>
        </pc:inkChg>
        <pc:inkChg chg="add del mod">
          <ac:chgData name="Ivo Bonfanti" userId="5f63cc5bd5763d56" providerId="LiveId" clId="{68F35BAD-EDF0-4CF8-8BF6-E29D9EC9CCBB}" dt="2023-10-11T10:40:09.270" v="8218"/>
          <ac:inkMkLst>
            <pc:docMk/>
            <pc:sldMk cId="1328676004" sldId="257"/>
            <ac:inkMk id="92" creationId="{9C068B58-B38B-648C-A323-409E717AA91C}"/>
          </ac:inkMkLst>
        </pc:inkChg>
        <pc:inkChg chg="add del mod">
          <ac:chgData name="Ivo Bonfanti" userId="5f63cc5bd5763d56" providerId="LiveId" clId="{68F35BAD-EDF0-4CF8-8BF6-E29D9EC9CCBB}" dt="2023-10-11T10:40:09.265" v="8216"/>
          <ac:inkMkLst>
            <pc:docMk/>
            <pc:sldMk cId="1328676004" sldId="257"/>
            <ac:inkMk id="93" creationId="{E5E3C277-2EC2-4915-4E32-710DA28A9C8D}"/>
          </ac:inkMkLst>
        </pc:inkChg>
        <pc:inkChg chg="add del mod">
          <ac:chgData name="Ivo Bonfanti" userId="5f63cc5bd5763d56" providerId="LiveId" clId="{68F35BAD-EDF0-4CF8-8BF6-E29D9EC9CCBB}" dt="2023-10-11T10:40:09.255" v="8199"/>
          <ac:inkMkLst>
            <pc:docMk/>
            <pc:sldMk cId="1328676004" sldId="257"/>
            <ac:inkMk id="94" creationId="{6F39F511-3F65-228D-E0C8-88F3F554A269}"/>
          </ac:inkMkLst>
        </pc:inkChg>
        <pc:inkChg chg="add del mod">
          <ac:chgData name="Ivo Bonfanti" userId="5f63cc5bd5763d56" providerId="LiveId" clId="{68F35BAD-EDF0-4CF8-8BF6-E29D9EC9CCBB}" dt="2023-10-11T10:40:09.270" v="8231"/>
          <ac:inkMkLst>
            <pc:docMk/>
            <pc:sldMk cId="1328676004" sldId="257"/>
            <ac:inkMk id="96" creationId="{E3CC7155-7151-F7D7-FB4F-0F9C8EF13B1A}"/>
          </ac:inkMkLst>
        </pc:inkChg>
        <pc:inkChg chg="add del mod">
          <ac:chgData name="Ivo Bonfanti" userId="5f63cc5bd5763d56" providerId="LiveId" clId="{68F35BAD-EDF0-4CF8-8BF6-E29D9EC9CCBB}" dt="2023-10-11T10:40:09.255" v="8201"/>
          <ac:inkMkLst>
            <pc:docMk/>
            <pc:sldMk cId="1328676004" sldId="257"/>
            <ac:inkMk id="97" creationId="{D93E4FB3-A4C7-AD13-B343-BAAFA602D2A6}"/>
          </ac:inkMkLst>
        </pc:inkChg>
        <pc:inkChg chg="add del mod">
          <ac:chgData name="Ivo Bonfanti" userId="5f63cc5bd5763d56" providerId="LiveId" clId="{68F35BAD-EDF0-4CF8-8BF6-E29D9EC9CCBB}" dt="2023-10-11T10:40:09.270" v="8224"/>
          <ac:inkMkLst>
            <pc:docMk/>
            <pc:sldMk cId="1328676004" sldId="257"/>
            <ac:inkMk id="98" creationId="{5B5B0B32-0C4A-EC34-FF37-7EAD09569767}"/>
          </ac:inkMkLst>
        </pc:inkChg>
        <pc:inkChg chg="add del mod">
          <ac:chgData name="Ivo Bonfanti" userId="5f63cc5bd5763d56" providerId="LiveId" clId="{68F35BAD-EDF0-4CF8-8BF6-E29D9EC9CCBB}" dt="2023-10-11T10:40:09.270" v="8232"/>
          <ac:inkMkLst>
            <pc:docMk/>
            <pc:sldMk cId="1328676004" sldId="257"/>
            <ac:inkMk id="99" creationId="{84BF8770-54DD-E25A-E66C-76B670FA59F3}"/>
          </ac:inkMkLst>
        </pc:inkChg>
        <pc:inkChg chg="add del mod">
          <ac:chgData name="Ivo Bonfanti" userId="5f63cc5bd5763d56" providerId="LiveId" clId="{68F35BAD-EDF0-4CF8-8BF6-E29D9EC9CCBB}" dt="2023-10-11T09:48:06.719" v="7990"/>
          <ac:inkMkLst>
            <pc:docMk/>
            <pc:sldMk cId="1328676004" sldId="257"/>
            <ac:inkMk id="101" creationId="{1BC5E50D-2C5C-AF0F-A9EC-CAF887D593C7}"/>
          </ac:inkMkLst>
        </pc:inkChg>
        <pc:inkChg chg="add del mod">
          <ac:chgData name="Ivo Bonfanti" userId="5f63cc5bd5763d56" providerId="LiveId" clId="{68F35BAD-EDF0-4CF8-8BF6-E29D9EC9CCBB}" dt="2023-10-11T09:48:06.719" v="7998"/>
          <ac:inkMkLst>
            <pc:docMk/>
            <pc:sldMk cId="1328676004" sldId="257"/>
            <ac:inkMk id="102" creationId="{6E5471B2-E706-4431-E27B-BA411A61EC56}"/>
          </ac:inkMkLst>
        </pc:inkChg>
        <pc:inkChg chg="add del mod">
          <ac:chgData name="Ivo Bonfanti" userId="5f63cc5bd5763d56" providerId="LiveId" clId="{68F35BAD-EDF0-4CF8-8BF6-E29D9EC9CCBB}" dt="2023-10-11T09:48:06.719" v="7988"/>
          <ac:inkMkLst>
            <pc:docMk/>
            <pc:sldMk cId="1328676004" sldId="257"/>
            <ac:inkMk id="103" creationId="{9F7C3258-6394-F09E-8E3F-310509F19AF3}"/>
          </ac:inkMkLst>
        </pc:inkChg>
        <pc:inkChg chg="add del mod">
          <ac:chgData name="Ivo Bonfanti" userId="5f63cc5bd5763d56" providerId="LiveId" clId="{68F35BAD-EDF0-4CF8-8BF6-E29D9EC9CCBB}" dt="2023-10-11T09:48:06.719" v="7995"/>
          <ac:inkMkLst>
            <pc:docMk/>
            <pc:sldMk cId="1328676004" sldId="257"/>
            <ac:inkMk id="104" creationId="{007FEFA1-EE03-AB5A-061B-AA67A40DD340}"/>
          </ac:inkMkLst>
        </pc:inkChg>
        <pc:inkChg chg="add del mod">
          <ac:chgData name="Ivo Bonfanti" userId="5f63cc5bd5763d56" providerId="LiveId" clId="{68F35BAD-EDF0-4CF8-8BF6-E29D9EC9CCBB}" dt="2023-10-11T09:48:06.719" v="7994"/>
          <ac:inkMkLst>
            <pc:docMk/>
            <pc:sldMk cId="1328676004" sldId="257"/>
            <ac:inkMk id="105" creationId="{2527900C-1530-90EB-F9F6-28D6435A63F2}"/>
          </ac:inkMkLst>
        </pc:inkChg>
        <pc:inkChg chg="add del mod">
          <ac:chgData name="Ivo Bonfanti" userId="5f63cc5bd5763d56" providerId="LiveId" clId="{68F35BAD-EDF0-4CF8-8BF6-E29D9EC9CCBB}" dt="2023-10-11T09:48:06.719" v="7996"/>
          <ac:inkMkLst>
            <pc:docMk/>
            <pc:sldMk cId="1328676004" sldId="257"/>
            <ac:inkMk id="107" creationId="{5F93A84E-1661-47D5-519B-9AF6E99BD938}"/>
          </ac:inkMkLst>
        </pc:inkChg>
        <pc:inkChg chg="add del mod">
          <ac:chgData name="Ivo Bonfanti" userId="5f63cc5bd5763d56" providerId="LiveId" clId="{68F35BAD-EDF0-4CF8-8BF6-E29D9EC9CCBB}" dt="2023-10-11T09:48:06.719" v="7986"/>
          <ac:inkMkLst>
            <pc:docMk/>
            <pc:sldMk cId="1328676004" sldId="257"/>
            <ac:inkMk id="108" creationId="{90F7DB63-04E3-E955-3108-29C796AAFC04}"/>
          </ac:inkMkLst>
        </pc:inkChg>
        <pc:inkChg chg="add del mod">
          <ac:chgData name="Ivo Bonfanti" userId="5f63cc5bd5763d56" providerId="LiveId" clId="{68F35BAD-EDF0-4CF8-8BF6-E29D9EC9CCBB}" dt="2023-10-11T09:48:06.719" v="7984"/>
          <ac:inkMkLst>
            <pc:docMk/>
            <pc:sldMk cId="1328676004" sldId="257"/>
            <ac:inkMk id="110" creationId="{2D2137D7-5A92-6633-B9DD-F59F0AA65872}"/>
          </ac:inkMkLst>
        </pc:inkChg>
        <pc:inkChg chg="add del mod">
          <ac:chgData name="Ivo Bonfanti" userId="5f63cc5bd5763d56" providerId="LiveId" clId="{68F35BAD-EDF0-4CF8-8BF6-E29D9EC9CCBB}" dt="2023-10-11T09:48:06.719" v="7987"/>
          <ac:inkMkLst>
            <pc:docMk/>
            <pc:sldMk cId="1328676004" sldId="257"/>
            <ac:inkMk id="112" creationId="{0B745F16-A229-00D3-BBFC-277D43326B8B}"/>
          </ac:inkMkLst>
        </pc:inkChg>
        <pc:inkChg chg="add del mod">
          <ac:chgData name="Ivo Bonfanti" userId="5f63cc5bd5763d56" providerId="LiveId" clId="{68F35BAD-EDF0-4CF8-8BF6-E29D9EC9CCBB}" dt="2023-10-11T09:48:06.719" v="7992"/>
          <ac:inkMkLst>
            <pc:docMk/>
            <pc:sldMk cId="1328676004" sldId="257"/>
            <ac:inkMk id="114" creationId="{CEED5082-6B86-C2DB-F409-C58F79898923}"/>
          </ac:inkMkLst>
        </pc:inkChg>
        <pc:inkChg chg="add del mod">
          <ac:chgData name="Ivo Bonfanti" userId="5f63cc5bd5763d56" providerId="LiveId" clId="{68F35BAD-EDF0-4CF8-8BF6-E29D9EC9CCBB}" dt="2023-10-11T09:48:06.719" v="7991"/>
          <ac:inkMkLst>
            <pc:docMk/>
            <pc:sldMk cId="1328676004" sldId="257"/>
            <ac:inkMk id="116" creationId="{3FD07346-4071-432B-A6EC-EDC7BB04A0C6}"/>
          </ac:inkMkLst>
        </pc:inkChg>
        <pc:inkChg chg="add del mod">
          <ac:chgData name="Ivo Bonfanti" userId="5f63cc5bd5763d56" providerId="LiveId" clId="{68F35BAD-EDF0-4CF8-8BF6-E29D9EC9CCBB}" dt="2023-10-11T09:48:06.719" v="7989"/>
          <ac:inkMkLst>
            <pc:docMk/>
            <pc:sldMk cId="1328676004" sldId="257"/>
            <ac:inkMk id="118" creationId="{F8E05999-3DB4-0BA4-FBB1-A686CDD5A668}"/>
          </ac:inkMkLst>
        </pc:inkChg>
        <pc:inkChg chg="add del mod">
          <ac:chgData name="Ivo Bonfanti" userId="5f63cc5bd5763d56" providerId="LiveId" clId="{68F35BAD-EDF0-4CF8-8BF6-E29D9EC9CCBB}" dt="2023-10-11T09:48:06.719" v="7985"/>
          <ac:inkMkLst>
            <pc:docMk/>
            <pc:sldMk cId="1328676004" sldId="257"/>
            <ac:inkMk id="120" creationId="{CA5B1D2C-4672-2EE1-D68A-AA9675893DDE}"/>
          </ac:inkMkLst>
        </pc:inkChg>
        <pc:inkChg chg="add del mod">
          <ac:chgData name="Ivo Bonfanti" userId="5f63cc5bd5763d56" providerId="LiveId" clId="{68F35BAD-EDF0-4CF8-8BF6-E29D9EC9CCBB}" dt="2023-10-11T09:48:06.719" v="7997"/>
          <ac:inkMkLst>
            <pc:docMk/>
            <pc:sldMk cId="1328676004" sldId="257"/>
            <ac:inkMk id="121" creationId="{43349ECB-0315-9610-592A-FBD029B0F321}"/>
          </ac:inkMkLst>
        </pc:inkChg>
        <pc:inkChg chg="add del mod">
          <ac:chgData name="Ivo Bonfanti" userId="5f63cc5bd5763d56" providerId="LiveId" clId="{68F35BAD-EDF0-4CF8-8BF6-E29D9EC9CCBB}" dt="2023-10-11T09:48:06.719" v="7993"/>
          <ac:inkMkLst>
            <pc:docMk/>
            <pc:sldMk cId="1328676004" sldId="257"/>
            <ac:inkMk id="122" creationId="{FC262063-C019-E731-3485-69EEC9376E6D}"/>
          </ac:inkMkLst>
        </pc:inkChg>
        <pc:inkChg chg="add del mod">
          <ac:chgData name="Ivo Bonfanti" userId="5f63cc5bd5763d56" providerId="LiveId" clId="{68F35BAD-EDF0-4CF8-8BF6-E29D9EC9CCBB}" dt="2023-10-11T09:49:42.660" v="8016"/>
          <ac:inkMkLst>
            <pc:docMk/>
            <pc:sldMk cId="1328676004" sldId="257"/>
            <ac:inkMk id="124" creationId="{941B0AD1-AB81-09C5-0ACA-D2DAA58462CB}"/>
          </ac:inkMkLst>
        </pc:inkChg>
        <pc:inkChg chg="add del mod">
          <ac:chgData name="Ivo Bonfanti" userId="5f63cc5bd5763d56" providerId="LiveId" clId="{68F35BAD-EDF0-4CF8-8BF6-E29D9EC9CCBB}" dt="2023-10-11T09:49:42.660" v="8017"/>
          <ac:inkMkLst>
            <pc:docMk/>
            <pc:sldMk cId="1328676004" sldId="257"/>
            <ac:inkMk id="125" creationId="{5B20DC14-27B4-B824-E2EB-BED23B59BCEE}"/>
          </ac:inkMkLst>
        </pc:inkChg>
        <pc:inkChg chg="add del mod">
          <ac:chgData name="Ivo Bonfanti" userId="5f63cc5bd5763d56" providerId="LiveId" clId="{68F35BAD-EDF0-4CF8-8BF6-E29D9EC9CCBB}" dt="2023-10-11T09:49:42.660" v="8018"/>
          <ac:inkMkLst>
            <pc:docMk/>
            <pc:sldMk cId="1328676004" sldId="257"/>
            <ac:inkMk id="126" creationId="{6B2FF0E6-24F5-407A-DB82-3BA09E6D13ED}"/>
          </ac:inkMkLst>
        </pc:inkChg>
        <pc:inkChg chg="add del mod">
          <ac:chgData name="Ivo Bonfanti" userId="5f63cc5bd5763d56" providerId="LiveId" clId="{68F35BAD-EDF0-4CF8-8BF6-E29D9EC9CCBB}" dt="2023-10-11T09:49:42.669" v="8025"/>
          <ac:inkMkLst>
            <pc:docMk/>
            <pc:sldMk cId="1328676004" sldId="257"/>
            <ac:inkMk id="127" creationId="{EBCE25CC-B6C6-EC28-3858-27F0460DD53A}"/>
          </ac:inkMkLst>
        </pc:inkChg>
        <pc:inkChg chg="add del mod">
          <ac:chgData name="Ivo Bonfanti" userId="5f63cc5bd5763d56" providerId="LiveId" clId="{68F35BAD-EDF0-4CF8-8BF6-E29D9EC9CCBB}" dt="2023-10-11T09:49:42.669" v="8026"/>
          <ac:inkMkLst>
            <pc:docMk/>
            <pc:sldMk cId="1328676004" sldId="257"/>
            <ac:inkMk id="128" creationId="{CA19D9F6-99C8-3A89-5877-A01EABCE3171}"/>
          </ac:inkMkLst>
        </pc:inkChg>
        <pc:inkChg chg="add del mod">
          <ac:chgData name="Ivo Bonfanti" userId="5f63cc5bd5763d56" providerId="LiveId" clId="{68F35BAD-EDF0-4CF8-8BF6-E29D9EC9CCBB}" dt="2023-10-11T09:49:42.669" v="8023"/>
          <ac:inkMkLst>
            <pc:docMk/>
            <pc:sldMk cId="1328676004" sldId="257"/>
            <ac:inkMk id="129" creationId="{261838DC-7A56-6849-B1DE-90FCDF33B0C0}"/>
          </ac:inkMkLst>
        </pc:inkChg>
        <pc:inkChg chg="add del mod">
          <ac:chgData name="Ivo Bonfanti" userId="5f63cc5bd5763d56" providerId="LiveId" clId="{68F35BAD-EDF0-4CF8-8BF6-E29D9EC9CCBB}" dt="2023-10-11T09:49:42.660" v="8019"/>
          <ac:inkMkLst>
            <pc:docMk/>
            <pc:sldMk cId="1328676004" sldId="257"/>
            <ac:inkMk id="130" creationId="{24CC0817-6D11-9C38-F66B-86534C07B8F8}"/>
          </ac:inkMkLst>
        </pc:inkChg>
        <pc:inkChg chg="add del mod">
          <ac:chgData name="Ivo Bonfanti" userId="5f63cc5bd5763d56" providerId="LiveId" clId="{68F35BAD-EDF0-4CF8-8BF6-E29D9EC9CCBB}" dt="2023-10-11T09:49:42.669" v="8024"/>
          <ac:inkMkLst>
            <pc:docMk/>
            <pc:sldMk cId="1328676004" sldId="257"/>
            <ac:inkMk id="131" creationId="{4BA87AEE-FB23-CB97-3136-84751A312C91}"/>
          </ac:inkMkLst>
        </pc:inkChg>
        <pc:inkChg chg="add del mod">
          <ac:chgData name="Ivo Bonfanti" userId="5f63cc5bd5763d56" providerId="LiveId" clId="{68F35BAD-EDF0-4CF8-8BF6-E29D9EC9CCBB}" dt="2023-10-11T09:49:42.660" v="8020"/>
          <ac:inkMkLst>
            <pc:docMk/>
            <pc:sldMk cId="1328676004" sldId="257"/>
            <ac:inkMk id="132" creationId="{EDE9C581-D334-BA5F-76F8-E36E921BE2A8}"/>
          </ac:inkMkLst>
        </pc:inkChg>
        <pc:inkChg chg="add del mod">
          <ac:chgData name="Ivo Bonfanti" userId="5f63cc5bd5763d56" providerId="LiveId" clId="{68F35BAD-EDF0-4CF8-8BF6-E29D9EC9CCBB}" dt="2023-10-11T09:49:42.660" v="8022"/>
          <ac:inkMkLst>
            <pc:docMk/>
            <pc:sldMk cId="1328676004" sldId="257"/>
            <ac:inkMk id="134" creationId="{F63B4FAF-7DCB-DCE4-4487-8F278EEE9845}"/>
          </ac:inkMkLst>
        </pc:inkChg>
        <pc:inkChg chg="add del mod">
          <ac:chgData name="Ivo Bonfanti" userId="5f63cc5bd5763d56" providerId="LiveId" clId="{68F35BAD-EDF0-4CF8-8BF6-E29D9EC9CCBB}" dt="2023-10-11T09:49:43.828" v="8027"/>
          <ac:inkMkLst>
            <pc:docMk/>
            <pc:sldMk cId="1328676004" sldId="257"/>
            <ac:inkMk id="136" creationId="{7F873520-39D4-1996-FD22-5BB7A08001D3}"/>
          </ac:inkMkLst>
        </pc:inkChg>
        <pc:inkChg chg="add del mod">
          <ac:chgData name="Ivo Bonfanti" userId="5f63cc5bd5763d56" providerId="LiveId" clId="{68F35BAD-EDF0-4CF8-8BF6-E29D9EC9CCBB}" dt="2023-10-11T09:49:42.660" v="8021"/>
          <ac:inkMkLst>
            <pc:docMk/>
            <pc:sldMk cId="1328676004" sldId="257"/>
            <ac:inkMk id="137" creationId="{33BB865C-0443-039C-D46D-39FCB9FBD1F4}"/>
          </ac:inkMkLst>
        </pc:inkChg>
        <pc:inkChg chg="add del mod">
          <ac:chgData name="Ivo Bonfanti" userId="5f63cc5bd5763d56" providerId="LiveId" clId="{68F35BAD-EDF0-4CF8-8BF6-E29D9EC9CCBB}" dt="2023-10-11T09:48:28.082" v="8015"/>
          <ac:inkMkLst>
            <pc:docMk/>
            <pc:sldMk cId="1328676004" sldId="257"/>
            <ac:inkMk id="138" creationId="{34F84756-5534-812D-8D61-435985B4DF8E}"/>
          </ac:inkMkLst>
        </pc:inkChg>
        <pc:cxnChg chg="mod">
          <ac:chgData name="Ivo Bonfanti" userId="5f63cc5bd5763d56" providerId="LiveId" clId="{68F35BAD-EDF0-4CF8-8BF6-E29D9EC9CCBB}" dt="2023-10-07T18:06:39.369" v="2529" actId="1076"/>
          <ac:cxnSpMkLst>
            <pc:docMk/>
            <pc:sldMk cId="1328676004" sldId="257"/>
            <ac:cxnSpMk id="30" creationId="{D3822232-BD01-2C29-5B9F-4507095C64EF}"/>
          </ac:cxnSpMkLst>
        </pc:cxnChg>
        <pc:cxnChg chg="mod">
          <ac:chgData name="Ivo Bonfanti" userId="5f63cc5bd5763d56" providerId="LiveId" clId="{68F35BAD-EDF0-4CF8-8BF6-E29D9EC9CCBB}" dt="2023-10-07T18:07:12.786" v="2532" actId="1076"/>
          <ac:cxnSpMkLst>
            <pc:docMk/>
            <pc:sldMk cId="1328676004" sldId="257"/>
            <ac:cxnSpMk id="53" creationId="{7AF057E0-45F1-8C48-BD2B-58CD15B83430}"/>
          </ac:cxnSpMkLst>
        </pc:cxnChg>
        <pc:cxnChg chg="mod">
          <ac:chgData name="Ivo Bonfanti" userId="5f63cc5bd5763d56" providerId="LiveId" clId="{68F35BAD-EDF0-4CF8-8BF6-E29D9EC9CCBB}" dt="2023-10-07T18:07:03.834" v="2531" actId="1076"/>
          <ac:cxnSpMkLst>
            <pc:docMk/>
            <pc:sldMk cId="1328676004" sldId="257"/>
            <ac:cxnSpMk id="55" creationId="{B1277B11-5A40-2EF1-87E1-4421A85E3E26}"/>
          </ac:cxnSpMkLst>
        </pc:cxnChg>
      </pc:sldChg>
      <pc:sldChg chg="addSp delSp modSp add del mod setBg">
        <pc:chgData name="Ivo Bonfanti" userId="5f63cc5bd5763d56" providerId="LiveId" clId="{68F35BAD-EDF0-4CF8-8BF6-E29D9EC9CCBB}" dt="2023-10-11T10:40:35.807" v="8364"/>
        <pc:sldMkLst>
          <pc:docMk/>
          <pc:sldMk cId="3457616166" sldId="271"/>
        </pc:sldMkLst>
        <pc:spChg chg="del">
          <ac:chgData name="Ivo Bonfanti" userId="5f63cc5bd5763d56" providerId="LiveId" clId="{68F35BAD-EDF0-4CF8-8BF6-E29D9EC9CCBB}" dt="2023-10-09T14:33:18.706" v="3452" actId="478"/>
          <ac:spMkLst>
            <pc:docMk/>
            <pc:sldMk cId="3457616166" sldId="271"/>
            <ac:spMk id="2" creationId="{8A3B3A20-EE85-5EA3-B38B-2B4D35C81CD8}"/>
          </ac:spMkLst>
        </pc:spChg>
        <pc:spChg chg="del">
          <ac:chgData name="Ivo Bonfanti" userId="5f63cc5bd5763d56" providerId="LiveId" clId="{68F35BAD-EDF0-4CF8-8BF6-E29D9EC9CCBB}" dt="2023-10-09T14:33:21.361" v="3453" actId="478"/>
          <ac:spMkLst>
            <pc:docMk/>
            <pc:sldMk cId="3457616166" sldId="271"/>
            <ac:spMk id="5" creationId="{1F253BE7-DE2D-C965-183B-A101608E9E68}"/>
          </ac:spMkLst>
        </pc:spChg>
        <pc:spChg chg="add del mod">
          <ac:chgData name="Ivo Bonfanti" userId="5f63cc5bd5763d56" providerId="LiveId" clId="{68F35BAD-EDF0-4CF8-8BF6-E29D9EC9CCBB}" dt="2023-10-05T10:33:47.977" v="1460" actId="478"/>
          <ac:spMkLst>
            <pc:docMk/>
            <pc:sldMk cId="3457616166" sldId="271"/>
            <ac:spMk id="6" creationId="{E3CC91A5-7C8F-7676-AC53-6D401D6678C8}"/>
          </ac:spMkLst>
        </pc:spChg>
        <pc:spChg chg="add del mod">
          <ac:chgData name="Ivo Bonfanti" userId="5f63cc5bd5763d56" providerId="LiveId" clId="{68F35BAD-EDF0-4CF8-8BF6-E29D9EC9CCBB}" dt="2023-10-05T10:22:53.739" v="1381" actId="478"/>
          <ac:spMkLst>
            <pc:docMk/>
            <pc:sldMk cId="3457616166" sldId="271"/>
            <ac:spMk id="7" creationId="{9348688C-9B16-C188-057C-DA04BAB23D34}"/>
          </ac:spMkLst>
        </pc:spChg>
        <pc:spChg chg="add del mod">
          <ac:chgData name="Ivo Bonfanti" userId="5f63cc5bd5763d56" providerId="LiveId" clId="{68F35BAD-EDF0-4CF8-8BF6-E29D9EC9CCBB}" dt="2023-10-05T10:22:56.654" v="1383" actId="478"/>
          <ac:spMkLst>
            <pc:docMk/>
            <pc:sldMk cId="3457616166" sldId="271"/>
            <ac:spMk id="9" creationId="{8D4DD183-A099-F978-4992-740E1DAD3218}"/>
          </ac:spMkLst>
        </pc:spChg>
        <pc:spChg chg="add del mod">
          <ac:chgData name="Ivo Bonfanti" userId="5f63cc5bd5763d56" providerId="LiveId" clId="{68F35BAD-EDF0-4CF8-8BF6-E29D9EC9CCBB}" dt="2023-10-05T10:22:51.994" v="1380" actId="478"/>
          <ac:spMkLst>
            <pc:docMk/>
            <pc:sldMk cId="3457616166" sldId="271"/>
            <ac:spMk id="10" creationId="{DCB928F4-9F0A-1041-ADAD-C36D2A458D6B}"/>
          </ac:spMkLst>
        </pc:spChg>
        <pc:spChg chg="add del mod">
          <ac:chgData name="Ivo Bonfanti" userId="5f63cc5bd5763d56" providerId="LiveId" clId="{68F35BAD-EDF0-4CF8-8BF6-E29D9EC9CCBB}" dt="2023-10-05T10:22:14.631" v="1377" actId="21"/>
          <ac:spMkLst>
            <pc:docMk/>
            <pc:sldMk cId="3457616166" sldId="271"/>
            <ac:spMk id="11" creationId="{1133545F-9545-DD48-E783-DC5994A7A615}"/>
          </ac:spMkLst>
        </pc:spChg>
        <pc:spChg chg="add del">
          <ac:chgData name="Ivo Bonfanti" userId="5f63cc5bd5763d56" providerId="LiveId" clId="{68F35BAD-EDF0-4CF8-8BF6-E29D9EC9CCBB}" dt="2023-10-05T10:22:46.941" v="1379" actId="478"/>
          <ac:spMkLst>
            <pc:docMk/>
            <pc:sldMk cId="3457616166" sldId="271"/>
            <ac:spMk id="12" creationId="{4CB9F0F2-7287-78A8-0FD0-B4C32FF574AD}"/>
          </ac:spMkLst>
        </pc:spChg>
        <pc:spChg chg="add del mod">
          <ac:chgData name="Ivo Bonfanti" userId="5f63cc5bd5763d56" providerId="LiveId" clId="{68F35BAD-EDF0-4CF8-8BF6-E29D9EC9CCBB}" dt="2023-10-05T10:26:42.813" v="1418" actId="478"/>
          <ac:spMkLst>
            <pc:docMk/>
            <pc:sldMk cId="3457616166" sldId="271"/>
            <ac:spMk id="16" creationId="{DD043CEA-6F48-886D-D328-24D446AFA66A}"/>
          </ac:spMkLst>
        </pc:spChg>
        <pc:spChg chg="add del mod">
          <ac:chgData name="Ivo Bonfanti" userId="5f63cc5bd5763d56" providerId="LiveId" clId="{68F35BAD-EDF0-4CF8-8BF6-E29D9EC9CCBB}" dt="2023-10-05T10:33:47.977" v="1460" actId="478"/>
          <ac:spMkLst>
            <pc:docMk/>
            <pc:sldMk cId="3457616166" sldId="271"/>
            <ac:spMk id="17" creationId="{878B9992-0D97-F3FD-4996-0DBBD7B83552}"/>
          </ac:spMkLst>
        </pc:spChg>
        <pc:spChg chg="add del mod">
          <ac:chgData name="Ivo Bonfanti" userId="5f63cc5bd5763d56" providerId="LiveId" clId="{68F35BAD-EDF0-4CF8-8BF6-E29D9EC9CCBB}" dt="2023-10-05T10:33:47.977" v="1460" actId="478"/>
          <ac:spMkLst>
            <pc:docMk/>
            <pc:sldMk cId="3457616166" sldId="271"/>
            <ac:spMk id="18" creationId="{58EAE130-DB38-806A-DCD8-2FEC7F80E6AB}"/>
          </ac:spMkLst>
        </pc:spChg>
        <pc:spChg chg="add del mod">
          <ac:chgData name="Ivo Bonfanti" userId="5f63cc5bd5763d56" providerId="LiveId" clId="{68F35BAD-EDF0-4CF8-8BF6-E29D9EC9CCBB}" dt="2023-10-05T10:33:47.977" v="1460" actId="478"/>
          <ac:spMkLst>
            <pc:docMk/>
            <pc:sldMk cId="3457616166" sldId="271"/>
            <ac:spMk id="19" creationId="{54D9626D-640D-753C-F18A-2812632F2AE7}"/>
          </ac:spMkLst>
        </pc:spChg>
        <pc:spChg chg="add del mod">
          <ac:chgData name="Ivo Bonfanti" userId="5f63cc5bd5763d56" providerId="LiveId" clId="{68F35BAD-EDF0-4CF8-8BF6-E29D9EC9CCBB}" dt="2023-10-05T10:33:44.813" v="1459" actId="478"/>
          <ac:spMkLst>
            <pc:docMk/>
            <pc:sldMk cId="3457616166" sldId="271"/>
            <ac:spMk id="20" creationId="{70E6CE1F-36C6-E76B-126C-DFF5DB78EF99}"/>
          </ac:spMkLst>
        </pc:spChg>
        <pc:spChg chg="add del mod">
          <ac:chgData name="Ivo Bonfanti" userId="5f63cc5bd5763d56" providerId="LiveId" clId="{68F35BAD-EDF0-4CF8-8BF6-E29D9EC9CCBB}" dt="2023-10-05T10:33:44.813" v="1459" actId="478"/>
          <ac:spMkLst>
            <pc:docMk/>
            <pc:sldMk cId="3457616166" sldId="271"/>
            <ac:spMk id="21" creationId="{27751426-251A-C74C-3138-33B386670D7F}"/>
          </ac:spMkLst>
        </pc:spChg>
        <pc:spChg chg="add mod">
          <ac:chgData name="Ivo Bonfanti" userId="5f63cc5bd5763d56" providerId="LiveId" clId="{68F35BAD-EDF0-4CF8-8BF6-E29D9EC9CCBB}" dt="2023-10-05T10:53:41.248" v="1793" actId="20577"/>
          <ac:spMkLst>
            <pc:docMk/>
            <pc:sldMk cId="3457616166" sldId="271"/>
            <ac:spMk id="22" creationId="{64DBFAE3-301E-7FAC-F01F-E3D264D1BABC}"/>
          </ac:spMkLst>
        </pc:spChg>
        <pc:spChg chg="add del mod">
          <ac:chgData name="Ivo Bonfanti" userId="5f63cc5bd5763d56" providerId="LiveId" clId="{68F35BAD-EDF0-4CF8-8BF6-E29D9EC9CCBB}" dt="2023-10-05T10:47:43.510" v="1570"/>
          <ac:spMkLst>
            <pc:docMk/>
            <pc:sldMk cId="3457616166" sldId="271"/>
            <ac:spMk id="28" creationId="{2A91FBFF-2492-9913-3F9B-34F14861AF11}"/>
          </ac:spMkLst>
        </pc:spChg>
        <pc:spChg chg="add mod">
          <ac:chgData name="Ivo Bonfanti" userId="5f63cc5bd5763d56" providerId="LiveId" clId="{68F35BAD-EDF0-4CF8-8BF6-E29D9EC9CCBB}" dt="2023-10-05T10:52:10.999" v="1781" actId="1076"/>
          <ac:spMkLst>
            <pc:docMk/>
            <pc:sldMk cId="3457616166" sldId="271"/>
            <ac:spMk id="29" creationId="{B04D4FAE-3DFD-B966-FD79-552B592924AD}"/>
          </ac:spMkLst>
        </pc:spChg>
        <pc:spChg chg="add mod">
          <ac:chgData name="Ivo Bonfanti" userId="5f63cc5bd5763d56" providerId="LiveId" clId="{68F35BAD-EDF0-4CF8-8BF6-E29D9EC9CCBB}" dt="2023-10-05T10:52:02.133" v="1780" actId="1076"/>
          <ac:spMkLst>
            <pc:docMk/>
            <pc:sldMk cId="3457616166" sldId="271"/>
            <ac:spMk id="30" creationId="{9EC2ED14-EC79-6F54-5381-97E906CCC6B2}"/>
          </ac:spMkLst>
        </pc:spChg>
        <pc:spChg chg="add mod">
          <ac:chgData name="Ivo Bonfanti" userId="5f63cc5bd5763d56" providerId="LiveId" clId="{68F35BAD-EDF0-4CF8-8BF6-E29D9EC9CCBB}" dt="2023-10-05T10:51:31.121" v="1773" actId="2711"/>
          <ac:spMkLst>
            <pc:docMk/>
            <pc:sldMk cId="3457616166" sldId="271"/>
            <ac:spMk id="31" creationId="{9FD76C96-11F6-5DDF-01A8-4A6C76D88D1E}"/>
          </ac:spMkLst>
        </pc:spChg>
        <pc:spChg chg="add mod">
          <ac:chgData name="Ivo Bonfanti" userId="5f63cc5bd5763d56" providerId="LiveId" clId="{68F35BAD-EDF0-4CF8-8BF6-E29D9EC9CCBB}" dt="2023-10-05T10:51:53.792" v="1777" actId="1076"/>
          <ac:spMkLst>
            <pc:docMk/>
            <pc:sldMk cId="3457616166" sldId="271"/>
            <ac:spMk id="32" creationId="{5BB97635-EA7A-E7C9-094B-6C510FE95458}"/>
          </ac:spMkLst>
        </pc:spChg>
        <pc:spChg chg="del mod">
          <ac:chgData name="Ivo Bonfanti" userId="5f63cc5bd5763d56" providerId="LiveId" clId="{68F35BAD-EDF0-4CF8-8BF6-E29D9EC9CCBB}" dt="2023-10-05T10:32:07.562" v="1458" actId="478"/>
          <ac:spMkLst>
            <pc:docMk/>
            <pc:sldMk cId="3457616166" sldId="271"/>
            <ac:spMk id="38" creationId="{00000000-0000-0000-0000-000000000000}"/>
          </ac:spMkLst>
        </pc:spChg>
        <pc:grpChg chg="del mod">
          <ac:chgData name="Ivo Bonfanti" userId="5f63cc5bd5763d56" providerId="LiveId" clId="{68F35BAD-EDF0-4CF8-8BF6-E29D9EC9CCBB}" dt="2023-10-11T09:13:30.752" v="7283"/>
          <ac:grpSpMkLst>
            <pc:docMk/>
            <pc:sldMk cId="3457616166" sldId="271"/>
            <ac:grpSpMk id="9" creationId="{3A74AA7C-DC2C-E463-E711-1D36405D9869}"/>
          </ac:grpSpMkLst>
        </pc:grpChg>
        <pc:grpChg chg="del mod">
          <ac:chgData name="Ivo Bonfanti" userId="5f63cc5bd5763d56" providerId="LiveId" clId="{68F35BAD-EDF0-4CF8-8BF6-E29D9EC9CCBB}" dt="2023-10-11T09:13:32.582" v="7289"/>
          <ac:grpSpMkLst>
            <pc:docMk/>
            <pc:sldMk cId="3457616166" sldId="271"/>
            <ac:grpSpMk id="15" creationId="{BD68EBDA-82AE-5C47-9A28-15F47CBA6DAD}"/>
          </ac:grpSpMkLst>
        </pc:grpChg>
        <pc:grpChg chg="del mod">
          <ac:chgData name="Ivo Bonfanti" userId="5f63cc5bd5763d56" providerId="LiveId" clId="{68F35BAD-EDF0-4CF8-8BF6-E29D9EC9CCBB}" dt="2023-10-11T09:14:57.524" v="7355"/>
          <ac:grpSpMkLst>
            <pc:docMk/>
            <pc:sldMk cId="3457616166" sldId="271"/>
            <ac:grpSpMk id="18" creationId="{55B1C3FD-D002-FF7C-54B1-8D337D1B615F}"/>
          </ac:grpSpMkLst>
        </pc:grpChg>
        <pc:grpChg chg="del mod">
          <ac:chgData name="Ivo Bonfanti" userId="5f63cc5bd5763d56" providerId="LiveId" clId="{68F35BAD-EDF0-4CF8-8BF6-E29D9EC9CCBB}" dt="2023-10-11T09:13:53.125" v="7317"/>
          <ac:grpSpMkLst>
            <pc:docMk/>
            <pc:sldMk cId="3457616166" sldId="271"/>
            <ac:grpSpMk id="48" creationId="{5B746D18-C1B4-F3F5-30B5-DB73158288EA}"/>
          </ac:grpSpMkLst>
        </pc:grpChg>
        <pc:grpChg chg="del mod">
          <ac:chgData name="Ivo Bonfanti" userId="5f63cc5bd5763d56" providerId="LiveId" clId="{68F35BAD-EDF0-4CF8-8BF6-E29D9EC9CCBB}" dt="2023-10-11T09:14:57.524" v="7363"/>
          <ac:grpSpMkLst>
            <pc:docMk/>
            <pc:sldMk cId="3457616166" sldId="271"/>
            <ac:grpSpMk id="51" creationId="{DE159FD0-A17F-02F2-CDE8-55E675188CA8}"/>
          </ac:grpSpMkLst>
        </pc:grpChg>
        <pc:grpChg chg="del mod">
          <ac:chgData name="Ivo Bonfanti" userId="5f63cc5bd5763d56" providerId="LiveId" clId="{68F35BAD-EDF0-4CF8-8BF6-E29D9EC9CCBB}" dt="2023-10-11T09:14:57.524" v="7357"/>
          <ac:grpSpMkLst>
            <pc:docMk/>
            <pc:sldMk cId="3457616166" sldId="271"/>
            <ac:grpSpMk id="58" creationId="{F91D5F9E-E8F9-583C-B1AF-99DC650D256B}"/>
          </ac:grpSpMkLst>
        </pc:grpChg>
        <pc:grpChg chg="del mod">
          <ac:chgData name="Ivo Bonfanti" userId="5f63cc5bd5763d56" providerId="LiveId" clId="{68F35BAD-EDF0-4CF8-8BF6-E29D9EC9CCBB}" dt="2023-10-11T09:14:55.919" v="7336"/>
          <ac:grpSpMkLst>
            <pc:docMk/>
            <pc:sldMk cId="3457616166" sldId="271"/>
            <ac:grpSpMk id="64" creationId="{9408E8D7-663B-3B99-D51B-1910D87957B1}"/>
          </ac:grpSpMkLst>
        </pc:grpChg>
        <pc:grpChg chg="del mod">
          <ac:chgData name="Ivo Bonfanti" userId="5f63cc5bd5763d56" providerId="LiveId" clId="{68F35BAD-EDF0-4CF8-8BF6-E29D9EC9CCBB}" dt="2023-10-11T10:40:35.807" v="8356"/>
          <ac:grpSpMkLst>
            <pc:docMk/>
            <pc:sldMk cId="3457616166" sldId="271"/>
            <ac:grpSpMk id="80" creationId="{91380B35-E8C2-6137-D022-6A46F3D31831}"/>
          </ac:grpSpMkLst>
        </pc:grpChg>
        <pc:grpChg chg="del mod">
          <ac:chgData name="Ivo Bonfanti" userId="5f63cc5bd5763d56" providerId="LiveId" clId="{68F35BAD-EDF0-4CF8-8BF6-E29D9EC9CCBB}" dt="2023-10-11T09:15:17.631" v="7397"/>
          <ac:grpSpMkLst>
            <pc:docMk/>
            <pc:sldMk cId="3457616166" sldId="271"/>
            <ac:grpSpMk id="87" creationId="{A00B56F3-FEFB-024E-B721-263A2DE9EA1F}"/>
          </ac:grpSpMkLst>
        </pc:grpChg>
        <pc:grpChg chg="del mod">
          <ac:chgData name="Ivo Bonfanti" userId="5f63cc5bd5763d56" providerId="LiveId" clId="{68F35BAD-EDF0-4CF8-8BF6-E29D9EC9CCBB}" dt="2023-10-11T09:15:24.165" v="7415"/>
          <ac:grpSpMkLst>
            <pc:docMk/>
            <pc:sldMk cId="3457616166" sldId="271"/>
            <ac:grpSpMk id="96" creationId="{C64C5B59-A655-11FB-1186-F0A506527D6D}"/>
          </ac:grpSpMkLst>
        </pc:grpChg>
        <pc:grpChg chg="del mod">
          <ac:chgData name="Ivo Bonfanti" userId="5f63cc5bd5763d56" providerId="LiveId" clId="{68F35BAD-EDF0-4CF8-8BF6-E29D9EC9CCBB}" dt="2023-10-11T10:40:35.807" v="8361"/>
          <ac:grpSpMkLst>
            <pc:docMk/>
            <pc:sldMk cId="3457616166" sldId="271"/>
            <ac:grpSpMk id="114" creationId="{92A65BFA-6AEC-01CF-C1B1-B221202CA71F}"/>
          </ac:grpSpMkLst>
        </pc:grpChg>
        <pc:grpChg chg="del mod">
          <ac:chgData name="Ivo Bonfanti" userId="5f63cc5bd5763d56" providerId="LiveId" clId="{68F35BAD-EDF0-4CF8-8BF6-E29D9EC9CCBB}" dt="2023-10-11T09:15:32.200" v="7421"/>
          <ac:grpSpMkLst>
            <pc:docMk/>
            <pc:sldMk cId="3457616166" sldId="271"/>
            <ac:grpSpMk id="118" creationId="{9CAFC55D-7C72-B2A2-72C8-5678C26C30EB}"/>
          </ac:grpSpMkLst>
        </pc:grpChg>
        <pc:grpChg chg="del mod">
          <ac:chgData name="Ivo Bonfanti" userId="5f63cc5bd5763d56" providerId="LiveId" clId="{68F35BAD-EDF0-4CF8-8BF6-E29D9EC9CCBB}" dt="2023-10-11T10:40:35.807" v="8352"/>
          <ac:grpSpMkLst>
            <pc:docMk/>
            <pc:sldMk cId="3457616166" sldId="271"/>
            <ac:grpSpMk id="133" creationId="{90C36BFF-E777-BBF7-328E-C81DBC26B8A2}"/>
          </ac:grpSpMkLst>
        </pc:grpChg>
        <pc:grpChg chg="del mod">
          <ac:chgData name="Ivo Bonfanti" userId="5f63cc5bd5763d56" providerId="LiveId" clId="{68F35BAD-EDF0-4CF8-8BF6-E29D9EC9CCBB}" dt="2023-10-11T10:40:35.807" v="8354"/>
          <ac:grpSpMkLst>
            <pc:docMk/>
            <pc:sldMk cId="3457616166" sldId="271"/>
            <ac:grpSpMk id="156" creationId="{A44DD148-25A2-BBA8-685B-405B3131ACA3}"/>
          </ac:grpSpMkLst>
        </pc:grpChg>
        <pc:graphicFrameChg chg="add mod modGraphic">
          <ac:chgData name="Ivo Bonfanti" userId="5f63cc5bd5763d56" providerId="LiveId" clId="{68F35BAD-EDF0-4CF8-8BF6-E29D9EC9CCBB}" dt="2023-10-10T07:54:22.039" v="4967" actId="14100"/>
          <ac:graphicFrameMkLst>
            <pc:docMk/>
            <pc:sldMk cId="3457616166" sldId="271"/>
            <ac:graphicFrameMk id="6" creationId="{89AFEE04-7D83-55AC-345F-2CF3FF3884B3}"/>
          </ac:graphicFrameMkLst>
        </pc:graphicFrameChg>
        <pc:picChg chg="del mod">
          <ac:chgData name="Ivo Bonfanti" userId="5f63cc5bd5763d56" providerId="LiveId" clId="{68F35BAD-EDF0-4CF8-8BF6-E29D9EC9CCBB}" dt="2023-10-09T14:33:16.860" v="3451" actId="478"/>
          <ac:picMkLst>
            <pc:docMk/>
            <pc:sldMk cId="3457616166" sldId="271"/>
            <ac:picMk id="3" creationId="{2DAD4FE9-95C1-062A-27B9-32CFE4BCEE29}"/>
          </ac:picMkLst>
        </pc:picChg>
        <pc:picChg chg="add del mod">
          <ac:chgData name="Ivo Bonfanti" userId="5f63cc5bd5763d56" providerId="LiveId" clId="{68F35BAD-EDF0-4CF8-8BF6-E29D9EC9CCBB}" dt="2023-10-05T10:33:44.813" v="1459" actId="478"/>
          <ac:picMkLst>
            <pc:docMk/>
            <pc:sldMk cId="3457616166" sldId="271"/>
            <ac:picMk id="13" creationId="{1368E21C-2A0B-758C-DFC3-6BA6C48C634C}"/>
          </ac:picMkLst>
        </pc:picChg>
        <pc:picChg chg="add del mod">
          <ac:chgData name="Ivo Bonfanti" userId="5f63cc5bd5763d56" providerId="LiveId" clId="{68F35BAD-EDF0-4CF8-8BF6-E29D9EC9CCBB}" dt="2023-10-05T10:33:44.813" v="1459" actId="478"/>
          <ac:picMkLst>
            <pc:docMk/>
            <pc:sldMk cId="3457616166" sldId="271"/>
            <ac:picMk id="14" creationId="{1936E5B6-596E-311D-8D7D-9397401F493D}"/>
          </ac:picMkLst>
        </pc:picChg>
        <pc:picChg chg="add del mod">
          <ac:chgData name="Ivo Bonfanti" userId="5f63cc5bd5763d56" providerId="LiveId" clId="{68F35BAD-EDF0-4CF8-8BF6-E29D9EC9CCBB}" dt="2023-10-05T10:33:44.813" v="1459" actId="478"/>
          <ac:picMkLst>
            <pc:docMk/>
            <pc:sldMk cId="3457616166" sldId="271"/>
            <ac:picMk id="15" creationId="{7079BD3D-1D66-14F0-118A-D21D6A2CC7C7}"/>
          </ac:picMkLst>
        </pc:picChg>
        <pc:inkChg chg="add del">
          <ac:chgData name="Ivo Bonfanti" userId="5f63cc5bd5763d56" providerId="LiveId" clId="{68F35BAD-EDF0-4CF8-8BF6-E29D9EC9CCBB}" dt="2023-10-11T09:13:20.243" v="7272"/>
          <ac:inkMkLst>
            <pc:docMk/>
            <pc:sldMk cId="3457616166" sldId="271"/>
            <ac:inkMk id="2" creationId="{1184BA48-EC8F-A2FB-E572-2B315CB44E1A}"/>
          </ac:inkMkLst>
        </pc:inkChg>
        <pc:inkChg chg="add del">
          <ac:chgData name="Ivo Bonfanti" userId="5f63cc5bd5763d56" providerId="LiveId" clId="{68F35BAD-EDF0-4CF8-8BF6-E29D9EC9CCBB}" dt="2023-10-11T09:13:24.173" v="7274"/>
          <ac:inkMkLst>
            <pc:docMk/>
            <pc:sldMk cId="3457616166" sldId="271"/>
            <ac:inkMk id="3" creationId="{1BA6DFE9-4148-20FB-7E26-D0B6870E1834}"/>
          </ac:inkMkLst>
        </pc:inkChg>
        <pc:inkChg chg="add del mod">
          <ac:chgData name="Ivo Bonfanti" userId="5f63cc5bd5763d56" providerId="LiveId" clId="{68F35BAD-EDF0-4CF8-8BF6-E29D9EC9CCBB}" dt="2023-10-11T09:13:32.582" v="7287"/>
          <ac:inkMkLst>
            <pc:docMk/>
            <pc:sldMk cId="3457616166" sldId="271"/>
            <ac:inkMk id="5" creationId="{17FE0269-8ADC-B460-13CD-C420953D1BA2}"/>
          </ac:inkMkLst>
        </pc:inkChg>
        <pc:inkChg chg="add del mod">
          <ac:chgData name="Ivo Bonfanti" userId="5f63cc5bd5763d56" providerId="LiveId" clId="{68F35BAD-EDF0-4CF8-8BF6-E29D9EC9CCBB}" dt="2023-10-11T09:13:32.582" v="7289"/>
          <ac:inkMkLst>
            <pc:docMk/>
            <pc:sldMk cId="3457616166" sldId="271"/>
            <ac:inkMk id="7" creationId="{E5F6C695-5956-FBC4-026B-0028E8D7C6FE}"/>
          </ac:inkMkLst>
        </pc:inkChg>
        <pc:inkChg chg="add del mod">
          <ac:chgData name="Ivo Bonfanti" userId="5f63cc5bd5763d56" providerId="LiveId" clId="{68F35BAD-EDF0-4CF8-8BF6-E29D9EC9CCBB}" dt="2023-10-11T09:13:32.582" v="7285"/>
          <ac:inkMkLst>
            <pc:docMk/>
            <pc:sldMk cId="3457616166" sldId="271"/>
            <ac:inkMk id="10" creationId="{B0396464-ADA1-8468-C7A5-ABB9AB992970}"/>
          </ac:inkMkLst>
        </pc:inkChg>
        <pc:inkChg chg="add del mod">
          <ac:chgData name="Ivo Bonfanti" userId="5f63cc5bd5763d56" providerId="LiveId" clId="{68F35BAD-EDF0-4CF8-8BF6-E29D9EC9CCBB}" dt="2023-10-11T09:13:32.582" v="7286"/>
          <ac:inkMkLst>
            <pc:docMk/>
            <pc:sldMk cId="3457616166" sldId="271"/>
            <ac:inkMk id="11" creationId="{6216161B-5D10-0BF6-2BD6-A16B0B149685}"/>
          </ac:inkMkLst>
        </pc:inkChg>
        <pc:inkChg chg="add del mod">
          <ac:chgData name="Ivo Bonfanti" userId="5f63cc5bd5763d56" providerId="LiveId" clId="{68F35BAD-EDF0-4CF8-8BF6-E29D9EC9CCBB}" dt="2023-10-11T09:13:32.582" v="7284"/>
          <ac:inkMkLst>
            <pc:docMk/>
            <pc:sldMk cId="3457616166" sldId="271"/>
            <ac:inkMk id="12" creationId="{4A3025BE-4552-0432-0A38-D6CF80043A9D}"/>
          </ac:inkMkLst>
        </pc:inkChg>
        <pc:inkChg chg="add del mod">
          <ac:chgData name="Ivo Bonfanti" userId="5f63cc5bd5763d56" providerId="LiveId" clId="{68F35BAD-EDF0-4CF8-8BF6-E29D9EC9CCBB}" dt="2023-10-11T09:13:32.582" v="7288"/>
          <ac:inkMkLst>
            <pc:docMk/>
            <pc:sldMk cId="3457616166" sldId="271"/>
            <ac:inkMk id="13" creationId="{E611B0D3-33BD-BEA1-91D6-73CB96C3ADBE}"/>
          </ac:inkMkLst>
        </pc:inkChg>
        <pc:inkChg chg="add del mod">
          <ac:chgData name="Ivo Bonfanti" userId="5f63cc5bd5763d56" providerId="LiveId" clId="{68F35BAD-EDF0-4CF8-8BF6-E29D9EC9CCBB}" dt="2023-10-11T09:13:32.582" v="7290"/>
          <ac:inkMkLst>
            <pc:docMk/>
            <pc:sldMk cId="3457616166" sldId="271"/>
            <ac:inkMk id="14" creationId="{DA7D7751-D23D-619C-7600-1DFA584C7B17}"/>
          </ac:inkMkLst>
        </pc:inkChg>
        <pc:inkChg chg="add del mod">
          <ac:chgData name="Ivo Bonfanti" userId="5f63cc5bd5763d56" providerId="LiveId" clId="{68F35BAD-EDF0-4CF8-8BF6-E29D9EC9CCBB}" dt="2023-10-11T09:14:57.524" v="7364"/>
          <ac:inkMkLst>
            <pc:docMk/>
            <pc:sldMk cId="3457616166" sldId="271"/>
            <ac:inkMk id="16" creationId="{6E1603F4-F6E7-5D09-BAEC-BAB9F75E85DD}"/>
          </ac:inkMkLst>
        </pc:inkChg>
        <pc:inkChg chg="add del mod">
          <ac:chgData name="Ivo Bonfanti" userId="5f63cc5bd5763d56" providerId="LiveId" clId="{68F35BAD-EDF0-4CF8-8BF6-E29D9EC9CCBB}" dt="2023-10-11T09:14:57.524" v="7355"/>
          <ac:inkMkLst>
            <pc:docMk/>
            <pc:sldMk cId="3457616166" sldId="271"/>
            <ac:inkMk id="17" creationId="{A428DD40-C951-8752-8237-EB2B02FE16DD}"/>
          </ac:inkMkLst>
        </pc:inkChg>
        <pc:inkChg chg="add del mod">
          <ac:chgData name="Ivo Bonfanti" userId="5f63cc5bd5763d56" providerId="LiveId" clId="{68F35BAD-EDF0-4CF8-8BF6-E29D9EC9CCBB}" dt="2023-10-11T09:14:57.516" v="7346"/>
          <ac:inkMkLst>
            <pc:docMk/>
            <pc:sldMk cId="3457616166" sldId="271"/>
            <ac:inkMk id="19" creationId="{F273D83F-C75A-7C23-3312-AE96E2E03E49}"/>
          </ac:inkMkLst>
        </pc:inkChg>
        <pc:inkChg chg="add del mod">
          <ac:chgData name="Ivo Bonfanti" userId="5f63cc5bd5763d56" providerId="LiveId" clId="{68F35BAD-EDF0-4CF8-8BF6-E29D9EC9CCBB}" dt="2023-10-11T09:14:57.507" v="7338"/>
          <ac:inkMkLst>
            <pc:docMk/>
            <pc:sldMk cId="3457616166" sldId="271"/>
            <ac:inkMk id="20" creationId="{D4E60AE6-6AB0-0769-0C25-F82FAF52B24C}"/>
          </ac:inkMkLst>
        </pc:inkChg>
        <pc:inkChg chg="add del mod">
          <ac:chgData name="Ivo Bonfanti" userId="5f63cc5bd5763d56" providerId="LiveId" clId="{68F35BAD-EDF0-4CF8-8BF6-E29D9EC9CCBB}" dt="2023-10-11T09:14:57.524" v="7359"/>
          <ac:inkMkLst>
            <pc:docMk/>
            <pc:sldMk cId="3457616166" sldId="271"/>
            <ac:inkMk id="21" creationId="{1AEA7338-9988-5387-C21D-5125C8CB73F7}"/>
          </ac:inkMkLst>
        </pc:inkChg>
        <pc:inkChg chg="add del mod">
          <ac:chgData name="Ivo Bonfanti" userId="5f63cc5bd5763d56" providerId="LiveId" clId="{68F35BAD-EDF0-4CF8-8BF6-E29D9EC9CCBB}" dt="2023-10-11T09:14:57.516" v="7344"/>
          <ac:inkMkLst>
            <pc:docMk/>
            <pc:sldMk cId="3457616166" sldId="271"/>
            <ac:inkMk id="23" creationId="{4D1E8A9E-5673-BD3A-3D33-B529CCC50AB2}"/>
          </ac:inkMkLst>
        </pc:inkChg>
        <pc:inkChg chg="add del mod">
          <ac:chgData name="Ivo Bonfanti" userId="5f63cc5bd5763d56" providerId="LiveId" clId="{68F35BAD-EDF0-4CF8-8BF6-E29D9EC9CCBB}" dt="2023-10-11T09:14:57.519" v="7352"/>
          <ac:inkMkLst>
            <pc:docMk/>
            <pc:sldMk cId="3457616166" sldId="271"/>
            <ac:inkMk id="28" creationId="{98001FFA-3440-EF69-AA32-6101B1DA69CF}"/>
          </ac:inkMkLst>
        </pc:inkChg>
        <pc:inkChg chg="add del mod">
          <ac:chgData name="Ivo Bonfanti" userId="5f63cc5bd5763d56" providerId="LiveId" clId="{68F35BAD-EDF0-4CF8-8BF6-E29D9EC9CCBB}" dt="2023-10-11T09:14:57.516" v="7345"/>
          <ac:inkMkLst>
            <pc:docMk/>
            <pc:sldMk cId="3457616166" sldId="271"/>
            <ac:inkMk id="33" creationId="{9941443A-A941-47A3-1162-2A678011E306}"/>
          </ac:inkMkLst>
        </pc:inkChg>
        <pc:inkChg chg="add del mod">
          <ac:chgData name="Ivo Bonfanti" userId="5f63cc5bd5763d56" providerId="LiveId" clId="{68F35BAD-EDF0-4CF8-8BF6-E29D9EC9CCBB}" dt="2023-10-11T09:14:57.519" v="7349"/>
          <ac:inkMkLst>
            <pc:docMk/>
            <pc:sldMk cId="3457616166" sldId="271"/>
            <ac:inkMk id="34" creationId="{A64B55C9-524E-3E3D-8AB2-9E3C0AE85682}"/>
          </ac:inkMkLst>
        </pc:inkChg>
        <pc:inkChg chg="add del mod">
          <ac:chgData name="Ivo Bonfanti" userId="5f63cc5bd5763d56" providerId="LiveId" clId="{68F35BAD-EDF0-4CF8-8BF6-E29D9EC9CCBB}" dt="2023-10-11T09:14:57.516" v="7341"/>
          <ac:inkMkLst>
            <pc:docMk/>
            <pc:sldMk cId="3457616166" sldId="271"/>
            <ac:inkMk id="35" creationId="{6C73F333-3CC8-12B9-2612-17B261213BB2}"/>
          </ac:inkMkLst>
        </pc:inkChg>
        <pc:inkChg chg="add del mod">
          <ac:chgData name="Ivo Bonfanti" userId="5f63cc5bd5763d56" providerId="LiveId" clId="{68F35BAD-EDF0-4CF8-8BF6-E29D9EC9CCBB}" dt="2023-10-11T09:14:57.524" v="7365"/>
          <ac:inkMkLst>
            <pc:docMk/>
            <pc:sldMk cId="3457616166" sldId="271"/>
            <ac:inkMk id="36" creationId="{94B81D79-3C33-FA5B-CE76-199B512F7DB7}"/>
          </ac:inkMkLst>
        </pc:inkChg>
        <pc:inkChg chg="add del mod">
          <ac:chgData name="Ivo Bonfanti" userId="5f63cc5bd5763d56" providerId="LiveId" clId="{68F35BAD-EDF0-4CF8-8BF6-E29D9EC9CCBB}" dt="2023-10-11T09:14:57.524" v="7361"/>
          <ac:inkMkLst>
            <pc:docMk/>
            <pc:sldMk cId="3457616166" sldId="271"/>
            <ac:inkMk id="37" creationId="{DC542AA4-C558-A7DF-7BE6-9624D959AB2D}"/>
          </ac:inkMkLst>
        </pc:inkChg>
        <pc:inkChg chg="add del mod">
          <ac:chgData name="Ivo Bonfanti" userId="5f63cc5bd5763d56" providerId="LiveId" clId="{68F35BAD-EDF0-4CF8-8BF6-E29D9EC9CCBB}" dt="2023-10-11T09:14:57.524" v="7358"/>
          <ac:inkMkLst>
            <pc:docMk/>
            <pc:sldMk cId="3457616166" sldId="271"/>
            <ac:inkMk id="38" creationId="{91C8A531-7D0F-8B12-0E2D-47BFAB857AA5}"/>
          </ac:inkMkLst>
        </pc:inkChg>
        <pc:inkChg chg="add del mod">
          <ac:chgData name="Ivo Bonfanti" userId="5f63cc5bd5763d56" providerId="LiveId" clId="{68F35BAD-EDF0-4CF8-8BF6-E29D9EC9CCBB}" dt="2023-10-11T09:14:57.516" v="7343"/>
          <ac:inkMkLst>
            <pc:docMk/>
            <pc:sldMk cId="3457616166" sldId="271"/>
            <ac:inkMk id="39" creationId="{1D768584-8F0B-A251-B89D-F5BA0D7A15F2}"/>
          </ac:inkMkLst>
        </pc:inkChg>
        <pc:inkChg chg="add del mod">
          <ac:chgData name="Ivo Bonfanti" userId="5f63cc5bd5763d56" providerId="LiveId" clId="{68F35BAD-EDF0-4CF8-8BF6-E29D9EC9CCBB}" dt="2023-10-11T09:14:57.523" v="7353"/>
          <ac:inkMkLst>
            <pc:docMk/>
            <pc:sldMk cId="3457616166" sldId="271"/>
            <ac:inkMk id="40" creationId="{96255F4A-3393-BD43-48C2-4358FEDC7142}"/>
          </ac:inkMkLst>
        </pc:inkChg>
        <pc:inkChg chg="add del mod">
          <ac:chgData name="Ivo Bonfanti" userId="5f63cc5bd5763d56" providerId="LiveId" clId="{68F35BAD-EDF0-4CF8-8BF6-E29D9EC9CCBB}" dt="2023-10-11T09:14:57.507" v="7339"/>
          <ac:inkMkLst>
            <pc:docMk/>
            <pc:sldMk cId="3457616166" sldId="271"/>
            <ac:inkMk id="41" creationId="{5AD89262-A961-FDC4-91F6-60126FFA81D7}"/>
          </ac:inkMkLst>
        </pc:inkChg>
        <pc:inkChg chg="add del mod">
          <ac:chgData name="Ivo Bonfanti" userId="5f63cc5bd5763d56" providerId="LiveId" clId="{68F35BAD-EDF0-4CF8-8BF6-E29D9EC9CCBB}" dt="2023-10-11T09:14:57.524" v="7363"/>
          <ac:inkMkLst>
            <pc:docMk/>
            <pc:sldMk cId="3457616166" sldId="271"/>
            <ac:inkMk id="42" creationId="{0A66E561-5FB0-477A-F870-7211AD854CB9}"/>
          </ac:inkMkLst>
        </pc:inkChg>
        <pc:inkChg chg="add del mod">
          <ac:chgData name="Ivo Bonfanti" userId="5f63cc5bd5763d56" providerId="LiveId" clId="{68F35BAD-EDF0-4CF8-8BF6-E29D9EC9CCBB}" dt="2023-10-11T09:14:57.519" v="7351"/>
          <ac:inkMkLst>
            <pc:docMk/>
            <pc:sldMk cId="3457616166" sldId="271"/>
            <ac:inkMk id="43" creationId="{203036E3-7E38-1DDA-CDF7-D4FC447BD00E}"/>
          </ac:inkMkLst>
        </pc:inkChg>
        <pc:inkChg chg="add del mod">
          <ac:chgData name="Ivo Bonfanti" userId="5f63cc5bd5763d56" providerId="LiveId" clId="{68F35BAD-EDF0-4CF8-8BF6-E29D9EC9CCBB}" dt="2023-10-11T09:14:57.516" v="7342"/>
          <ac:inkMkLst>
            <pc:docMk/>
            <pc:sldMk cId="3457616166" sldId="271"/>
            <ac:inkMk id="44" creationId="{F78937D1-6A34-58B3-6256-66C349FB6B49}"/>
          </ac:inkMkLst>
        </pc:inkChg>
        <pc:inkChg chg="add del mod">
          <ac:chgData name="Ivo Bonfanti" userId="5f63cc5bd5763d56" providerId="LiveId" clId="{68F35BAD-EDF0-4CF8-8BF6-E29D9EC9CCBB}" dt="2023-10-11T09:14:57.524" v="7362"/>
          <ac:inkMkLst>
            <pc:docMk/>
            <pc:sldMk cId="3457616166" sldId="271"/>
            <ac:inkMk id="45" creationId="{9393FE17-145A-1BBE-5709-0C0CE974972B}"/>
          </ac:inkMkLst>
        </pc:inkChg>
        <pc:inkChg chg="add del mod">
          <ac:chgData name="Ivo Bonfanti" userId="5f63cc5bd5763d56" providerId="LiveId" clId="{68F35BAD-EDF0-4CF8-8BF6-E29D9EC9CCBB}" dt="2023-10-11T09:14:57.519" v="7350"/>
          <ac:inkMkLst>
            <pc:docMk/>
            <pc:sldMk cId="3457616166" sldId="271"/>
            <ac:inkMk id="46" creationId="{DAF1F059-5B48-449F-A5A0-C8B7C72AECB7}"/>
          </ac:inkMkLst>
        </pc:inkChg>
        <pc:inkChg chg="add del mod">
          <ac:chgData name="Ivo Bonfanti" userId="5f63cc5bd5763d56" providerId="LiveId" clId="{68F35BAD-EDF0-4CF8-8BF6-E29D9EC9CCBB}" dt="2023-10-11T09:14:57.516" v="7347"/>
          <ac:inkMkLst>
            <pc:docMk/>
            <pc:sldMk cId="3457616166" sldId="271"/>
            <ac:inkMk id="47" creationId="{DD21B9A8-6A72-AF7D-C68A-226AF7C30AD3}"/>
          </ac:inkMkLst>
        </pc:inkChg>
        <pc:inkChg chg="add del mod">
          <ac:chgData name="Ivo Bonfanti" userId="5f63cc5bd5763d56" providerId="LiveId" clId="{68F35BAD-EDF0-4CF8-8BF6-E29D9EC9CCBB}" dt="2023-10-11T09:13:54.083" v="7318"/>
          <ac:inkMkLst>
            <pc:docMk/>
            <pc:sldMk cId="3457616166" sldId="271"/>
            <ac:inkMk id="49" creationId="{3F2E97E3-ED55-422F-DFEF-5EA1DE8DD2EB}"/>
          </ac:inkMkLst>
        </pc:inkChg>
        <pc:inkChg chg="add del mod">
          <ac:chgData name="Ivo Bonfanti" userId="5f63cc5bd5763d56" providerId="LiveId" clId="{68F35BAD-EDF0-4CF8-8BF6-E29D9EC9CCBB}" dt="2023-10-11T09:13:54.087" v="7319"/>
          <ac:inkMkLst>
            <pc:docMk/>
            <pc:sldMk cId="3457616166" sldId="271"/>
            <ac:inkMk id="50" creationId="{75ED8BEB-D213-B1DF-ACE8-E48899B52331}"/>
          </ac:inkMkLst>
        </pc:inkChg>
        <pc:inkChg chg="add del mod">
          <ac:chgData name="Ivo Bonfanti" userId="5f63cc5bd5763d56" providerId="LiveId" clId="{68F35BAD-EDF0-4CF8-8BF6-E29D9EC9CCBB}" dt="2023-10-11T09:14:57.524" v="7354"/>
          <ac:inkMkLst>
            <pc:docMk/>
            <pc:sldMk cId="3457616166" sldId="271"/>
            <ac:inkMk id="52" creationId="{C18C805B-4CBC-76C2-4E72-850CCD989769}"/>
          </ac:inkMkLst>
        </pc:inkChg>
        <pc:inkChg chg="add del mod">
          <ac:chgData name="Ivo Bonfanti" userId="5f63cc5bd5763d56" providerId="LiveId" clId="{68F35BAD-EDF0-4CF8-8BF6-E29D9EC9CCBB}" dt="2023-10-11T09:14:57.524" v="7357"/>
          <ac:inkMkLst>
            <pc:docMk/>
            <pc:sldMk cId="3457616166" sldId="271"/>
            <ac:inkMk id="53" creationId="{2B3A7C7B-2224-4781-5771-A490D1A1CF7A}"/>
          </ac:inkMkLst>
        </pc:inkChg>
        <pc:inkChg chg="add del mod">
          <ac:chgData name="Ivo Bonfanti" userId="5f63cc5bd5763d56" providerId="LiveId" clId="{68F35BAD-EDF0-4CF8-8BF6-E29D9EC9CCBB}" dt="2023-10-11T09:14:57.524" v="7356"/>
          <ac:inkMkLst>
            <pc:docMk/>
            <pc:sldMk cId="3457616166" sldId="271"/>
            <ac:inkMk id="54" creationId="{045EA6E3-CF87-3EE8-0E9C-95C4D6EA84B0}"/>
          </ac:inkMkLst>
        </pc:inkChg>
        <pc:inkChg chg="add del mod">
          <ac:chgData name="Ivo Bonfanti" userId="5f63cc5bd5763d56" providerId="LiveId" clId="{68F35BAD-EDF0-4CF8-8BF6-E29D9EC9CCBB}" dt="2023-10-11T09:14:57.507" v="7340"/>
          <ac:inkMkLst>
            <pc:docMk/>
            <pc:sldMk cId="3457616166" sldId="271"/>
            <ac:inkMk id="55" creationId="{34E4C664-304A-75AE-9013-23CB3355256B}"/>
          </ac:inkMkLst>
        </pc:inkChg>
        <pc:inkChg chg="add del mod">
          <ac:chgData name="Ivo Bonfanti" userId="5f63cc5bd5763d56" providerId="LiveId" clId="{68F35BAD-EDF0-4CF8-8BF6-E29D9EC9CCBB}" dt="2023-10-11T09:14:57.524" v="7360"/>
          <ac:inkMkLst>
            <pc:docMk/>
            <pc:sldMk cId="3457616166" sldId="271"/>
            <ac:inkMk id="56" creationId="{650CABC2-80C6-784B-DFA1-77C1F7EF7A80}"/>
          </ac:inkMkLst>
        </pc:inkChg>
        <pc:inkChg chg="add del mod">
          <ac:chgData name="Ivo Bonfanti" userId="5f63cc5bd5763d56" providerId="LiveId" clId="{68F35BAD-EDF0-4CF8-8BF6-E29D9EC9CCBB}" dt="2023-10-11T09:14:57.519" v="7348"/>
          <ac:inkMkLst>
            <pc:docMk/>
            <pc:sldMk cId="3457616166" sldId="271"/>
            <ac:inkMk id="57" creationId="{097C595A-D9FE-9F30-D0B7-BBF54B4BEBFA}"/>
          </ac:inkMkLst>
        </pc:inkChg>
        <pc:inkChg chg="add del mod">
          <ac:chgData name="Ivo Bonfanti" userId="5f63cc5bd5763d56" providerId="LiveId" clId="{68F35BAD-EDF0-4CF8-8BF6-E29D9EC9CCBB}" dt="2023-10-11T09:14:55.919" v="7337"/>
          <ac:inkMkLst>
            <pc:docMk/>
            <pc:sldMk cId="3457616166" sldId="271"/>
            <ac:inkMk id="59" creationId="{7EE7729F-5868-2C6B-08FA-8D0DC43A757D}"/>
          </ac:inkMkLst>
        </pc:inkChg>
        <pc:inkChg chg="add del mod">
          <ac:chgData name="Ivo Bonfanti" userId="5f63cc5bd5763d56" providerId="LiveId" clId="{68F35BAD-EDF0-4CF8-8BF6-E29D9EC9CCBB}" dt="2023-10-11T09:14:55.919" v="7336"/>
          <ac:inkMkLst>
            <pc:docMk/>
            <pc:sldMk cId="3457616166" sldId="271"/>
            <ac:inkMk id="60" creationId="{7FE862AC-08EF-35A1-BB0E-B60024305A94}"/>
          </ac:inkMkLst>
        </pc:inkChg>
        <pc:inkChg chg="add del mod">
          <ac:chgData name="Ivo Bonfanti" userId="5f63cc5bd5763d56" providerId="LiveId" clId="{68F35BAD-EDF0-4CF8-8BF6-E29D9EC9CCBB}" dt="2023-10-11T09:14:55.919" v="7334"/>
          <ac:inkMkLst>
            <pc:docMk/>
            <pc:sldMk cId="3457616166" sldId="271"/>
            <ac:inkMk id="61" creationId="{42969EC1-A9E6-19CF-3A8C-2FDE27BD8BBE}"/>
          </ac:inkMkLst>
        </pc:inkChg>
        <pc:inkChg chg="add del mod">
          <ac:chgData name="Ivo Bonfanti" userId="5f63cc5bd5763d56" providerId="LiveId" clId="{68F35BAD-EDF0-4CF8-8BF6-E29D9EC9CCBB}" dt="2023-10-11T09:14:55.919" v="7333"/>
          <ac:inkMkLst>
            <pc:docMk/>
            <pc:sldMk cId="3457616166" sldId="271"/>
            <ac:inkMk id="62" creationId="{D51F4F0B-AF1A-635D-A24C-65AF039F2905}"/>
          </ac:inkMkLst>
        </pc:inkChg>
        <pc:inkChg chg="add del mod">
          <ac:chgData name="Ivo Bonfanti" userId="5f63cc5bd5763d56" providerId="LiveId" clId="{68F35BAD-EDF0-4CF8-8BF6-E29D9EC9CCBB}" dt="2023-10-11T09:14:55.919" v="7335"/>
          <ac:inkMkLst>
            <pc:docMk/>
            <pc:sldMk cId="3457616166" sldId="271"/>
            <ac:inkMk id="63" creationId="{C77A3D5B-FB69-24B6-D264-9F280064C6D2}"/>
          </ac:inkMkLst>
        </pc:inkChg>
        <pc:inkChg chg="add del mod">
          <ac:chgData name="Ivo Bonfanti" userId="5f63cc5bd5763d56" providerId="LiveId" clId="{68F35BAD-EDF0-4CF8-8BF6-E29D9EC9CCBB}" dt="2023-10-11T10:40:35.792" v="8343"/>
          <ac:inkMkLst>
            <pc:docMk/>
            <pc:sldMk cId="3457616166" sldId="271"/>
            <ac:inkMk id="65" creationId="{0FFF21B5-0381-21D2-5612-65B327521A85}"/>
          </ac:inkMkLst>
        </pc:inkChg>
        <pc:inkChg chg="add del mod">
          <ac:chgData name="Ivo Bonfanti" userId="5f63cc5bd5763d56" providerId="LiveId" clId="{68F35BAD-EDF0-4CF8-8BF6-E29D9EC9CCBB}" dt="2023-10-11T10:40:35.792" v="8293"/>
          <ac:inkMkLst>
            <pc:docMk/>
            <pc:sldMk cId="3457616166" sldId="271"/>
            <ac:inkMk id="66" creationId="{EA7AE86B-729E-0D0D-F061-A6569DC0BC22}"/>
          </ac:inkMkLst>
        </pc:inkChg>
        <pc:inkChg chg="add del mod">
          <ac:chgData name="Ivo Bonfanti" userId="5f63cc5bd5763d56" providerId="LiveId" clId="{68F35BAD-EDF0-4CF8-8BF6-E29D9EC9CCBB}" dt="2023-10-11T10:40:35.778" v="8284"/>
          <ac:inkMkLst>
            <pc:docMk/>
            <pc:sldMk cId="3457616166" sldId="271"/>
            <ac:inkMk id="67" creationId="{03B64D55-1AD2-0D92-3FBE-321A019057DB}"/>
          </ac:inkMkLst>
        </pc:inkChg>
        <pc:inkChg chg="add del mod">
          <ac:chgData name="Ivo Bonfanti" userId="5f63cc5bd5763d56" providerId="LiveId" clId="{68F35BAD-EDF0-4CF8-8BF6-E29D9EC9CCBB}" dt="2023-10-11T10:40:35.792" v="8301"/>
          <ac:inkMkLst>
            <pc:docMk/>
            <pc:sldMk cId="3457616166" sldId="271"/>
            <ac:inkMk id="68" creationId="{838398BF-CC3B-8E6D-2824-82D36B5D861C}"/>
          </ac:inkMkLst>
        </pc:inkChg>
        <pc:inkChg chg="add del mod">
          <ac:chgData name="Ivo Bonfanti" userId="5f63cc5bd5763d56" providerId="LiveId" clId="{68F35BAD-EDF0-4CF8-8BF6-E29D9EC9CCBB}" dt="2023-10-11T10:40:35.807" v="8355"/>
          <ac:inkMkLst>
            <pc:docMk/>
            <pc:sldMk cId="3457616166" sldId="271"/>
            <ac:inkMk id="69" creationId="{9EA1FE90-EC77-07FF-CA83-42211761B3C9}"/>
          </ac:inkMkLst>
        </pc:inkChg>
        <pc:inkChg chg="add del mod">
          <ac:chgData name="Ivo Bonfanti" userId="5f63cc5bd5763d56" providerId="LiveId" clId="{68F35BAD-EDF0-4CF8-8BF6-E29D9EC9CCBB}" dt="2023-10-11T10:40:35.778" v="8288"/>
          <ac:inkMkLst>
            <pc:docMk/>
            <pc:sldMk cId="3457616166" sldId="271"/>
            <ac:inkMk id="70" creationId="{69D2A3E7-6910-70FB-E891-DE354417CE92}"/>
          </ac:inkMkLst>
        </pc:inkChg>
        <pc:inkChg chg="add del mod">
          <ac:chgData name="Ivo Bonfanti" userId="5f63cc5bd5763d56" providerId="LiveId" clId="{68F35BAD-EDF0-4CF8-8BF6-E29D9EC9CCBB}" dt="2023-10-11T10:40:35.807" v="8356"/>
          <ac:inkMkLst>
            <pc:docMk/>
            <pc:sldMk cId="3457616166" sldId="271"/>
            <ac:inkMk id="71" creationId="{48043902-BE46-3853-059B-455115DCC5BC}"/>
          </ac:inkMkLst>
        </pc:inkChg>
        <pc:inkChg chg="add del mod">
          <ac:chgData name="Ivo Bonfanti" userId="5f63cc5bd5763d56" providerId="LiveId" clId="{68F35BAD-EDF0-4CF8-8BF6-E29D9EC9CCBB}" dt="2023-10-11T10:40:35.807" v="8363"/>
          <ac:inkMkLst>
            <pc:docMk/>
            <pc:sldMk cId="3457616166" sldId="271"/>
            <ac:inkMk id="72" creationId="{B126742E-9B80-04A7-3081-31ACED2EE401}"/>
          </ac:inkMkLst>
        </pc:inkChg>
        <pc:inkChg chg="add del mod">
          <ac:chgData name="Ivo Bonfanti" userId="5f63cc5bd5763d56" providerId="LiveId" clId="{68F35BAD-EDF0-4CF8-8BF6-E29D9EC9CCBB}" dt="2023-10-11T10:40:35.792" v="8319"/>
          <ac:inkMkLst>
            <pc:docMk/>
            <pc:sldMk cId="3457616166" sldId="271"/>
            <ac:inkMk id="73" creationId="{708F39D8-DE9A-5DE8-CD24-CE98B0301D43}"/>
          </ac:inkMkLst>
        </pc:inkChg>
        <pc:inkChg chg="add del mod">
          <ac:chgData name="Ivo Bonfanti" userId="5f63cc5bd5763d56" providerId="LiveId" clId="{68F35BAD-EDF0-4CF8-8BF6-E29D9EC9CCBB}" dt="2023-10-11T10:40:35.792" v="8342"/>
          <ac:inkMkLst>
            <pc:docMk/>
            <pc:sldMk cId="3457616166" sldId="271"/>
            <ac:inkMk id="74" creationId="{70244A2E-8F44-1837-C8F2-7F68DB34164C}"/>
          </ac:inkMkLst>
        </pc:inkChg>
        <pc:inkChg chg="add del mod">
          <ac:chgData name="Ivo Bonfanti" userId="5f63cc5bd5763d56" providerId="LiveId" clId="{68F35BAD-EDF0-4CF8-8BF6-E29D9EC9CCBB}" dt="2023-10-11T10:40:35.792" v="8321"/>
          <ac:inkMkLst>
            <pc:docMk/>
            <pc:sldMk cId="3457616166" sldId="271"/>
            <ac:inkMk id="75" creationId="{10D635FC-D88C-646F-550B-32107C52442D}"/>
          </ac:inkMkLst>
        </pc:inkChg>
        <pc:inkChg chg="add del mod">
          <ac:chgData name="Ivo Bonfanti" userId="5f63cc5bd5763d56" providerId="LiveId" clId="{68F35BAD-EDF0-4CF8-8BF6-E29D9EC9CCBB}" dt="2023-10-11T10:40:35.792" v="8294"/>
          <ac:inkMkLst>
            <pc:docMk/>
            <pc:sldMk cId="3457616166" sldId="271"/>
            <ac:inkMk id="76" creationId="{0DFE9194-9899-BCE3-09BE-2705A78438CB}"/>
          </ac:inkMkLst>
        </pc:inkChg>
        <pc:inkChg chg="add del mod">
          <ac:chgData name="Ivo Bonfanti" userId="5f63cc5bd5763d56" providerId="LiveId" clId="{68F35BAD-EDF0-4CF8-8BF6-E29D9EC9CCBB}" dt="2023-10-11T10:40:35.807" v="8350"/>
          <ac:inkMkLst>
            <pc:docMk/>
            <pc:sldMk cId="3457616166" sldId="271"/>
            <ac:inkMk id="77" creationId="{331AD62B-E05D-7648-2071-1038D9013737}"/>
          </ac:inkMkLst>
        </pc:inkChg>
        <pc:inkChg chg="add del mod">
          <ac:chgData name="Ivo Bonfanti" userId="5f63cc5bd5763d56" providerId="LiveId" clId="{68F35BAD-EDF0-4CF8-8BF6-E29D9EC9CCBB}" dt="2023-10-11T10:40:35.792" v="8328"/>
          <ac:inkMkLst>
            <pc:docMk/>
            <pc:sldMk cId="3457616166" sldId="271"/>
            <ac:inkMk id="78" creationId="{B60CD6DE-D952-C7B4-3F61-F03EDD287461}"/>
          </ac:inkMkLst>
        </pc:inkChg>
        <pc:inkChg chg="add del mod">
          <ac:chgData name="Ivo Bonfanti" userId="5f63cc5bd5763d56" providerId="LiveId" clId="{68F35BAD-EDF0-4CF8-8BF6-E29D9EC9CCBB}" dt="2023-10-11T10:40:35.792" v="8310"/>
          <ac:inkMkLst>
            <pc:docMk/>
            <pc:sldMk cId="3457616166" sldId="271"/>
            <ac:inkMk id="79" creationId="{36B900E0-2D96-7742-B4B8-ADB0109D2A97}"/>
          </ac:inkMkLst>
        </pc:inkChg>
        <pc:inkChg chg="add del mod">
          <ac:chgData name="Ivo Bonfanti" userId="5f63cc5bd5763d56" providerId="LiveId" clId="{68F35BAD-EDF0-4CF8-8BF6-E29D9EC9CCBB}" dt="2023-10-11T10:40:35.792" v="8303"/>
          <ac:inkMkLst>
            <pc:docMk/>
            <pc:sldMk cId="3457616166" sldId="271"/>
            <ac:inkMk id="81" creationId="{5DB1B188-88C6-F59C-09D0-FA935F310C3C}"/>
          </ac:inkMkLst>
        </pc:inkChg>
        <pc:inkChg chg="add del mod">
          <ac:chgData name="Ivo Bonfanti" userId="5f63cc5bd5763d56" providerId="LiveId" clId="{68F35BAD-EDF0-4CF8-8BF6-E29D9EC9CCBB}" dt="2023-10-11T10:40:35.792" v="8298"/>
          <ac:inkMkLst>
            <pc:docMk/>
            <pc:sldMk cId="3457616166" sldId="271"/>
            <ac:inkMk id="82" creationId="{0F864917-79C3-D3C0-DC03-28B0E6F0C1FA}"/>
          </ac:inkMkLst>
        </pc:inkChg>
        <pc:inkChg chg="add del mod">
          <ac:chgData name="Ivo Bonfanti" userId="5f63cc5bd5763d56" providerId="LiveId" clId="{68F35BAD-EDF0-4CF8-8BF6-E29D9EC9CCBB}" dt="2023-10-11T10:40:35.792" v="8300"/>
          <ac:inkMkLst>
            <pc:docMk/>
            <pc:sldMk cId="3457616166" sldId="271"/>
            <ac:inkMk id="83" creationId="{A0036E98-F6EC-AA6A-8735-BA3F55614244}"/>
          </ac:inkMkLst>
        </pc:inkChg>
        <pc:inkChg chg="add del mod">
          <ac:chgData name="Ivo Bonfanti" userId="5f63cc5bd5763d56" providerId="LiveId" clId="{68F35BAD-EDF0-4CF8-8BF6-E29D9EC9CCBB}" dt="2023-10-11T10:40:35.792" v="8338"/>
          <ac:inkMkLst>
            <pc:docMk/>
            <pc:sldMk cId="3457616166" sldId="271"/>
            <ac:inkMk id="84" creationId="{C253AC1D-9FB0-8EDA-2F77-D894CBD29AF8}"/>
          </ac:inkMkLst>
        </pc:inkChg>
        <pc:inkChg chg="add del mod">
          <ac:chgData name="Ivo Bonfanti" userId="5f63cc5bd5763d56" providerId="LiveId" clId="{68F35BAD-EDF0-4CF8-8BF6-E29D9EC9CCBB}" dt="2023-10-11T10:40:35.807" v="8364"/>
          <ac:inkMkLst>
            <pc:docMk/>
            <pc:sldMk cId="3457616166" sldId="271"/>
            <ac:inkMk id="85" creationId="{A0C6E602-7BEB-89B1-F83E-D6E040A771EE}"/>
          </ac:inkMkLst>
        </pc:inkChg>
        <pc:inkChg chg="add del mod">
          <ac:chgData name="Ivo Bonfanti" userId="5f63cc5bd5763d56" providerId="LiveId" clId="{68F35BAD-EDF0-4CF8-8BF6-E29D9EC9CCBB}" dt="2023-10-11T10:40:35.792" v="8334"/>
          <ac:inkMkLst>
            <pc:docMk/>
            <pc:sldMk cId="3457616166" sldId="271"/>
            <ac:inkMk id="86" creationId="{F51E9F89-322B-6866-38C6-D1E7453F1EA4}"/>
          </ac:inkMkLst>
        </pc:inkChg>
        <pc:inkChg chg="add del mod">
          <ac:chgData name="Ivo Bonfanti" userId="5f63cc5bd5763d56" providerId="LiveId" clId="{68F35BAD-EDF0-4CF8-8BF6-E29D9EC9CCBB}" dt="2023-10-11T10:40:35.807" v="8351"/>
          <ac:inkMkLst>
            <pc:docMk/>
            <pc:sldMk cId="3457616166" sldId="271"/>
            <ac:inkMk id="88" creationId="{6BA53DEC-00DA-956F-D51B-051E48C9650B}"/>
          </ac:inkMkLst>
        </pc:inkChg>
        <pc:inkChg chg="add del mod">
          <ac:chgData name="Ivo Bonfanti" userId="5f63cc5bd5763d56" providerId="LiveId" clId="{68F35BAD-EDF0-4CF8-8BF6-E29D9EC9CCBB}" dt="2023-10-11T10:40:35.792" v="8307"/>
          <ac:inkMkLst>
            <pc:docMk/>
            <pc:sldMk cId="3457616166" sldId="271"/>
            <ac:inkMk id="89" creationId="{759E5A5F-8217-1439-2027-4281DDA8C61C}"/>
          </ac:inkMkLst>
        </pc:inkChg>
        <pc:inkChg chg="add del mod">
          <ac:chgData name="Ivo Bonfanti" userId="5f63cc5bd5763d56" providerId="LiveId" clId="{68F35BAD-EDF0-4CF8-8BF6-E29D9EC9CCBB}" dt="2023-10-11T10:40:35.778" v="8287"/>
          <ac:inkMkLst>
            <pc:docMk/>
            <pc:sldMk cId="3457616166" sldId="271"/>
            <ac:inkMk id="90" creationId="{32EB678A-585C-15A4-5DE6-23ED0B778CB2}"/>
          </ac:inkMkLst>
        </pc:inkChg>
        <pc:inkChg chg="add del mod">
          <ac:chgData name="Ivo Bonfanti" userId="5f63cc5bd5763d56" providerId="LiveId" clId="{68F35BAD-EDF0-4CF8-8BF6-E29D9EC9CCBB}" dt="2023-10-11T10:40:35.792" v="8345"/>
          <ac:inkMkLst>
            <pc:docMk/>
            <pc:sldMk cId="3457616166" sldId="271"/>
            <ac:inkMk id="91" creationId="{4FADFE2D-1C21-B51D-D281-DC501CE59D1A}"/>
          </ac:inkMkLst>
        </pc:inkChg>
        <pc:inkChg chg="add del mod">
          <ac:chgData name="Ivo Bonfanti" userId="5f63cc5bd5763d56" providerId="LiveId" clId="{68F35BAD-EDF0-4CF8-8BF6-E29D9EC9CCBB}" dt="2023-10-11T10:40:35.792" v="8309"/>
          <ac:inkMkLst>
            <pc:docMk/>
            <pc:sldMk cId="3457616166" sldId="271"/>
            <ac:inkMk id="92" creationId="{CAC6D09A-A313-3D14-0195-6E6007215C9B}"/>
          </ac:inkMkLst>
        </pc:inkChg>
        <pc:inkChg chg="add del mod">
          <ac:chgData name="Ivo Bonfanti" userId="5f63cc5bd5763d56" providerId="LiveId" clId="{68F35BAD-EDF0-4CF8-8BF6-E29D9EC9CCBB}" dt="2023-10-11T10:40:35.792" v="8318"/>
          <ac:inkMkLst>
            <pc:docMk/>
            <pc:sldMk cId="3457616166" sldId="271"/>
            <ac:inkMk id="93" creationId="{49D2E424-28A0-A926-329A-855CE33872EA}"/>
          </ac:inkMkLst>
        </pc:inkChg>
        <pc:inkChg chg="add del mod">
          <ac:chgData name="Ivo Bonfanti" userId="5f63cc5bd5763d56" providerId="LiveId" clId="{68F35BAD-EDF0-4CF8-8BF6-E29D9EC9CCBB}" dt="2023-10-11T10:40:35.792" v="8325"/>
          <ac:inkMkLst>
            <pc:docMk/>
            <pc:sldMk cId="3457616166" sldId="271"/>
            <ac:inkMk id="94" creationId="{7BF026D2-38DC-3442-4CF2-2EBE2392467C}"/>
          </ac:inkMkLst>
        </pc:inkChg>
        <pc:inkChg chg="add del mod">
          <ac:chgData name="Ivo Bonfanti" userId="5f63cc5bd5763d56" providerId="LiveId" clId="{68F35BAD-EDF0-4CF8-8BF6-E29D9EC9CCBB}" dt="2023-10-11T10:40:35.807" v="8357"/>
          <ac:inkMkLst>
            <pc:docMk/>
            <pc:sldMk cId="3457616166" sldId="271"/>
            <ac:inkMk id="95" creationId="{8B34EC37-AAFA-37D5-6B42-085F48E4143E}"/>
          </ac:inkMkLst>
        </pc:inkChg>
        <pc:inkChg chg="add del mod">
          <ac:chgData name="Ivo Bonfanti" userId="5f63cc5bd5763d56" providerId="LiveId" clId="{68F35BAD-EDF0-4CF8-8BF6-E29D9EC9CCBB}" dt="2023-10-11T10:40:35.807" v="8360"/>
          <ac:inkMkLst>
            <pc:docMk/>
            <pc:sldMk cId="3457616166" sldId="271"/>
            <ac:inkMk id="97" creationId="{37496E37-BCE2-8DB5-CBB3-79C10F35CD43}"/>
          </ac:inkMkLst>
        </pc:inkChg>
        <pc:inkChg chg="add del mod">
          <ac:chgData name="Ivo Bonfanti" userId="5f63cc5bd5763d56" providerId="LiveId" clId="{68F35BAD-EDF0-4CF8-8BF6-E29D9EC9CCBB}" dt="2023-10-11T10:40:35.792" v="8347"/>
          <ac:inkMkLst>
            <pc:docMk/>
            <pc:sldMk cId="3457616166" sldId="271"/>
            <ac:inkMk id="98" creationId="{0B477975-2869-821D-2A7B-3084FD6BBED1}"/>
          </ac:inkMkLst>
        </pc:inkChg>
        <pc:inkChg chg="add del mod">
          <ac:chgData name="Ivo Bonfanti" userId="5f63cc5bd5763d56" providerId="LiveId" clId="{68F35BAD-EDF0-4CF8-8BF6-E29D9EC9CCBB}" dt="2023-10-11T10:40:35.792" v="8323"/>
          <ac:inkMkLst>
            <pc:docMk/>
            <pc:sldMk cId="3457616166" sldId="271"/>
            <ac:inkMk id="99" creationId="{4E5D15B9-A34C-E20F-955D-5C2818972725}"/>
          </ac:inkMkLst>
        </pc:inkChg>
        <pc:inkChg chg="add del mod">
          <ac:chgData name="Ivo Bonfanti" userId="5f63cc5bd5763d56" providerId="LiveId" clId="{68F35BAD-EDF0-4CF8-8BF6-E29D9EC9CCBB}" dt="2023-10-11T10:40:35.778" v="8283"/>
          <ac:inkMkLst>
            <pc:docMk/>
            <pc:sldMk cId="3457616166" sldId="271"/>
            <ac:inkMk id="100" creationId="{D1198E7A-86C2-B52B-3ECA-F06093DFA2BB}"/>
          </ac:inkMkLst>
        </pc:inkChg>
        <pc:inkChg chg="add del mod">
          <ac:chgData name="Ivo Bonfanti" userId="5f63cc5bd5763d56" providerId="LiveId" clId="{68F35BAD-EDF0-4CF8-8BF6-E29D9EC9CCBB}" dt="2023-10-11T10:40:35.792" v="8304"/>
          <ac:inkMkLst>
            <pc:docMk/>
            <pc:sldMk cId="3457616166" sldId="271"/>
            <ac:inkMk id="101" creationId="{01B49EC6-FC20-D22A-3CE1-083D3080E4D9}"/>
          </ac:inkMkLst>
        </pc:inkChg>
        <pc:inkChg chg="add del mod">
          <ac:chgData name="Ivo Bonfanti" userId="5f63cc5bd5763d56" providerId="LiveId" clId="{68F35BAD-EDF0-4CF8-8BF6-E29D9EC9CCBB}" dt="2023-10-11T10:40:35.792" v="8327"/>
          <ac:inkMkLst>
            <pc:docMk/>
            <pc:sldMk cId="3457616166" sldId="271"/>
            <ac:inkMk id="102" creationId="{0BE1DF45-C32A-B98F-E461-6EFA12232F83}"/>
          </ac:inkMkLst>
        </pc:inkChg>
        <pc:inkChg chg="add del mod">
          <ac:chgData name="Ivo Bonfanti" userId="5f63cc5bd5763d56" providerId="LiveId" clId="{68F35BAD-EDF0-4CF8-8BF6-E29D9EC9CCBB}" dt="2023-10-11T10:40:35.778" v="8290"/>
          <ac:inkMkLst>
            <pc:docMk/>
            <pc:sldMk cId="3457616166" sldId="271"/>
            <ac:inkMk id="103" creationId="{C59B41A9-A608-2657-CCB3-2C5840AC097E}"/>
          </ac:inkMkLst>
        </pc:inkChg>
        <pc:inkChg chg="add del mod">
          <ac:chgData name="Ivo Bonfanti" userId="5f63cc5bd5763d56" providerId="LiveId" clId="{68F35BAD-EDF0-4CF8-8BF6-E29D9EC9CCBB}" dt="2023-10-11T10:40:35.792" v="8306"/>
          <ac:inkMkLst>
            <pc:docMk/>
            <pc:sldMk cId="3457616166" sldId="271"/>
            <ac:inkMk id="104" creationId="{B510559D-36C2-AA3F-452E-9343917315C8}"/>
          </ac:inkMkLst>
        </pc:inkChg>
        <pc:inkChg chg="add del mod">
          <ac:chgData name="Ivo Bonfanti" userId="5f63cc5bd5763d56" providerId="LiveId" clId="{68F35BAD-EDF0-4CF8-8BF6-E29D9EC9CCBB}" dt="2023-10-11T10:40:35.778" v="8286"/>
          <ac:inkMkLst>
            <pc:docMk/>
            <pc:sldMk cId="3457616166" sldId="271"/>
            <ac:inkMk id="105" creationId="{A2E94EB4-E31B-4EC2-10A4-BBD495B5C636}"/>
          </ac:inkMkLst>
        </pc:inkChg>
        <pc:inkChg chg="add del mod">
          <ac:chgData name="Ivo Bonfanti" userId="5f63cc5bd5763d56" providerId="LiveId" clId="{68F35BAD-EDF0-4CF8-8BF6-E29D9EC9CCBB}" dt="2023-10-11T10:40:35.778" v="8289"/>
          <ac:inkMkLst>
            <pc:docMk/>
            <pc:sldMk cId="3457616166" sldId="271"/>
            <ac:inkMk id="106" creationId="{B616C8E5-E1B9-7BF0-F942-D41810EED467}"/>
          </ac:inkMkLst>
        </pc:inkChg>
        <pc:inkChg chg="add del mod">
          <ac:chgData name="Ivo Bonfanti" userId="5f63cc5bd5763d56" providerId="LiveId" clId="{68F35BAD-EDF0-4CF8-8BF6-E29D9EC9CCBB}" dt="2023-10-11T10:40:35.807" v="8361"/>
          <ac:inkMkLst>
            <pc:docMk/>
            <pc:sldMk cId="3457616166" sldId="271"/>
            <ac:inkMk id="107" creationId="{5D4929E1-E169-43AA-9DA4-396C73844945}"/>
          </ac:inkMkLst>
        </pc:inkChg>
        <pc:inkChg chg="add del mod">
          <ac:chgData name="Ivo Bonfanti" userId="5f63cc5bd5763d56" providerId="LiveId" clId="{68F35BAD-EDF0-4CF8-8BF6-E29D9EC9CCBB}" dt="2023-10-11T10:40:35.792" v="8340"/>
          <ac:inkMkLst>
            <pc:docMk/>
            <pc:sldMk cId="3457616166" sldId="271"/>
            <ac:inkMk id="108" creationId="{2D1FB08E-4629-1643-A817-F26A4B6C1F7E}"/>
          </ac:inkMkLst>
        </pc:inkChg>
        <pc:inkChg chg="add del mod">
          <ac:chgData name="Ivo Bonfanti" userId="5f63cc5bd5763d56" providerId="LiveId" clId="{68F35BAD-EDF0-4CF8-8BF6-E29D9EC9CCBB}" dt="2023-10-11T10:40:35.807" v="8348"/>
          <ac:inkMkLst>
            <pc:docMk/>
            <pc:sldMk cId="3457616166" sldId="271"/>
            <ac:inkMk id="109" creationId="{1CA1236E-A628-0A39-DC10-BC7AF09E6ADB}"/>
          </ac:inkMkLst>
        </pc:inkChg>
        <pc:inkChg chg="add del mod">
          <ac:chgData name="Ivo Bonfanti" userId="5f63cc5bd5763d56" providerId="LiveId" clId="{68F35BAD-EDF0-4CF8-8BF6-E29D9EC9CCBB}" dt="2023-10-11T10:40:35.792" v="8299"/>
          <ac:inkMkLst>
            <pc:docMk/>
            <pc:sldMk cId="3457616166" sldId="271"/>
            <ac:inkMk id="110" creationId="{12F7A7C9-4363-6FFE-7D0A-71A9288CC5EF}"/>
          </ac:inkMkLst>
        </pc:inkChg>
        <pc:inkChg chg="add del mod">
          <ac:chgData name="Ivo Bonfanti" userId="5f63cc5bd5763d56" providerId="LiveId" clId="{68F35BAD-EDF0-4CF8-8BF6-E29D9EC9CCBB}" dt="2023-10-11T10:40:35.807" v="8353"/>
          <ac:inkMkLst>
            <pc:docMk/>
            <pc:sldMk cId="3457616166" sldId="271"/>
            <ac:inkMk id="111" creationId="{A552391E-3F2E-4A3B-9D0E-FCC160960CAA}"/>
          </ac:inkMkLst>
        </pc:inkChg>
        <pc:inkChg chg="add del mod">
          <ac:chgData name="Ivo Bonfanti" userId="5f63cc5bd5763d56" providerId="LiveId" clId="{68F35BAD-EDF0-4CF8-8BF6-E29D9EC9CCBB}" dt="2023-10-11T10:40:35.807" v="8349"/>
          <ac:inkMkLst>
            <pc:docMk/>
            <pc:sldMk cId="3457616166" sldId="271"/>
            <ac:inkMk id="112" creationId="{7D087ED8-C30C-830B-D353-9FF6C5C20D99}"/>
          </ac:inkMkLst>
        </pc:inkChg>
        <pc:inkChg chg="add del mod">
          <ac:chgData name="Ivo Bonfanti" userId="5f63cc5bd5763d56" providerId="LiveId" clId="{68F35BAD-EDF0-4CF8-8BF6-E29D9EC9CCBB}" dt="2023-10-11T10:40:35.807" v="8359"/>
          <ac:inkMkLst>
            <pc:docMk/>
            <pc:sldMk cId="3457616166" sldId="271"/>
            <ac:inkMk id="113" creationId="{51718D7A-6D36-E2FB-5A5F-07EBF91645A1}"/>
          </ac:inkMkLst>
        </pc:inkChg>
        <pc:inkChg chg="add del mod">
          <ac:chgData name="Ivo Bonfanti" userId="5f63cc5bd5763d56" providerId="LiveId" clId="{68F35BAD-EDF0-4CF8-8BF6-E29D9EC9CCBB}" dt="2023-10-11T09:15:32.200" v="7421"/>
          <ac:inkMkLst>
            <pc:docMk/>
            <pc:sldMk cId="3457616166" sldId="271"/>
            <ac:inkMk id="115" creationId="{62F84CAD-B1D6-16DA-8AA5-A9A6AAE5D5F9}"/>
          </ac:inkMkLst>
        </pc:inkChg>
        <pc:inkChg chg="add del mod">
          <ac:chgData name="Ivo Bonfanti" userId="5f63cc5bd5763d56" providerId="LiveId" clId="{68F35BAD-EDF0-4CF8-8BF6-E29D9EC9CCBB}" dt="2023-10-11T09:15:32.200" v="7420"/>
          <ac:inkMkLst>
            <pc:docMk/>
            <pc:sldMk cId="3457616166" sldId="271"/>
            <ac:inkMk id="116" creationId="{1582F1A1-3A7A-C03B-4035-366ECAEA8055}"/>
          </ac:inkMkLst>
        </pc:inkChg>
        <pc:inkChg chg="add del mod">
          <ac:chgData name="Ivo Bonfanti" userId="5f63cc5bd5763d56" providerId="LiveId" clId="{68F35BAD-EDF0-4CF8-8BF6-E29D9EC9CCBB}" dt="2023-10-11T09:15:32.200" v="7422"/>
          <ac:inkMkLst>
            <pc:docMk/>
            <pc:sldMk cId="3457616166" sldId="271"/>
            <ac:inkMk id="117" creationId="{B5032C56-564D-5BB9-F7AF-342ADCC97B2B}"/>
          </ac:inkMkLst>
        </pc:inkChg>
        <pc:inkChg chg="add del mod">
          <ac:chgData name="Ivo Bonfanti" userId="5f63cc5bd5763d56" providerId="LiveId" clId="{68F35BAD-EDF0-4CF8-8BF6-E29D9EC9CCBB}" dt="2023-10-11T10:40:35.792" v="8330"/>
          <ac:inkMkLst>
            <pc:docMk/>
            <pc:sldMk cId="3457616166" sldId="271"/>
            <ac:inkMk id="119" creationId="{FB123D3F-D9DB-7046-E810-965E906F93C9}"/>
          </ac:inkMkLst>
        </pc:inkChg>
        <pc:inkChg chg="add del mod">
          <ac:chgData name="Ivo Bonfanti" userId="5f63cc5bd5763d56" providerId="LiveId" clId="{68F35BAD-EDF0-4CF8-8BF6-E29D9EC9CCBB}" dt="2023-10-11T10:40:35.792" v="8317"/>
          <ac:inkMkLst>
            <pc:docMk/>
            <pc:sldMk cId="3457616166" sldId="271"/>
            <ac:inkMk id="120" creationId="{93D9B415-2691-85B8-8957-E87BD7D9151E}"/>
          </ac:inkMkLst>
        </pc:inkChg>
        <pc:inkChg chg="add del mod">
          <ac:chgData name="Ivo Bonfanti" userId="5f63cc5bd5763d56" providerId="LiveId" clId="{68F35BAD-EDF0-4CF8-8BF6-E29D9EC9CCBB}" dt="2023-10-11T10:40:35.792" v="8329"/>
          <ac:inkMkLst>
            <pc:docMk/>
            <pc:sldMk cId="3457616166" sldId="271"/>
            <ac:inkMk id="121" creationId="{5BEFE5F2-1345-8A1A-DC9D-64C1B565AB7C}"/>
          </ac:inkMkLst>
        </pc:inkChg>
        <pc:inkChg chg="add del mod">
          <ac:chgData name="Ivo Bonfanti" userId="5f63cc5bd5763d56" providerId="LiveId" clId="{68F35BAD-EDF0-4CF8-8BF6-E29D9EC9CCBB}" dt="2023-10-11T10:40:35.792" v="8339"/>
          <ac:inkMkLst>
            <pc:docMk/>
            <pc:sldMk cId="3457616166" sldId="271"/>
            <ac:inkMk id="122" creationId="{0C423482-1366-78EA-1371-7DF83131868D}"/>
          </ac:inkMkLst>
        </pc:inkChg>
        <pc:inkChg chg="add del mod">
          <ac:chgData name="Ivo Bonfanti" userId="5f63cc5bd5763d56" providerId="LiveId" clId="{68F35BAD-EDF0-4CF8-8BF6-E29D9EC9CCBB}" dt="2023-10-11T10:40:35.792" v="8311"/>
          <ac:inkMkLst>
            <pc:docMk/>
            <pc:sldMk cId="3457616166" sldId="271"/>
            <ac:inkMk id="123" creationId="{626B2783-7D54-02FC-5A7A-BBD17AEFA61F}"/>
          </ac:inkMkLst>
        </pc:inkChg>
        <pc:inkChg chg="add del mod">
          <ac:chgData name="Ivo Bonfanti" userId="5f63cc5bd5763d56" providerId="LiveId" clId="{68F35BAD-EDF0-4CF8-8BF6-E29D9EC9CCBB}" dt="2023-10-11T10:40:35.792" v="8314"/>
          <ac:inkMkLst>
            <pc:docMk/>
            <pc:sldMk cId="3457616166" sldId="271"/>
            <ac:inkMk id="124" creationId="{82680A23-206C-BA09-DF9A-F746A945FE47}"/>
          </ac:inkMkLst>
        </pc:inkChg>
        <pc:inkChg chg="add del mod">
          <ac:chgData name="Ivo Bonfanti" userId="5f63cc5bd5763d56" providerId="LiveId" clId="{68F35BAD-EDF0-4CF8-8BF6-E29D9EC9CCBB}" dt="2023-10-11T10:40:35.792" v="8292"/>
          <ac:inkMkLst>
            <pc:docMk/>
            <pc:sldMk cId="3457616166" sldId="271"/>
            <ac:inkMk id="125" creationId="{50ED456A-42AE-604A-1C68-3772EDF51C6A}"/>
          </ac:inkMkLst>
        </pc:inkChg>
        <pc:inkChg chg="add del mod">
          <ac:chgData name="Ivo Bonfanti" userId="5f63cc5bd5763d56" providerId="LiveId" clId="{68F35BAD-EDF0-4CF8-8BF6-E29D9EC9CCBB}" dt="2023-10-11T10:40:35.792" v="8337"/>
          <ac:inkMkLst>
            <pc:docMk/>
            <pc:sldMk cId="3457616166" sldId="271"/>
            <ac:inkMk id="126" creationId="{48B8669C-6FC8-9026-9D2A-16253FA112A5}"/>
          </ac:inkMkLst>
        </pc:inkChg>
        <pc:inkChg chg="add del mod">
          <ac:chgData name="Ivo Bonfanti" userId="5f63cc5bd5763d56" providerId="LiveId" clId="{68F35BAD-EDF0-4CF8-8BF6-E29D9EC9CCBB}" dt="2023-10-11T10:40:35.792" v="8332"/>
          <ac:inkMkLst>
            <pc:docMk/>
            <pc:sldMk cId="3457616166" sldId="271"/>
            <ac:inkMk id="127" creationId="{47016014-2819-28CE-3438-7751AE97762F}"/>
          </ac:inkMkLst>
        </pc:inkChg>
        <pc:inkChg chg="add del mod">
          <ac:chgData name="Ivo Bonfanti" userId="5f63cc5bd5763d56" providerId="LiveId" clId="{68F35BAD-EDF0-4CF8-8BF6-E29D9EC9CCBB}" dt="2023-10-11T10:40:35.807" v="8358"/>
          <ac:inkMkLst>
            <pc:docMk/>
            <pc:sldMk cId="3457616166" sldId="271"/>
            <ac:inkMk id="128" creationId="{6D254A5E-67B1-D07C-A63F-5EE409477802}"/>
          </ac:inkMkLst>
        </pc:inkChg>
        <pc:inkChg chg="add del mod">
          <ac:chgData name="Ivo Bonfanti" userId="5f63cc5bd5763d56" providerId="LiveId" clId="{68F35BAD-EDF0-4CF8-8BF6-E29D9EC9CCBB}" dt="2023-10-11T10:40:35.778" v="8285"/>
          <ac:inkMkLst>
            <pc:docMk/>
            <pc:sldMk cId="3457616166" sldId="271"/>
            <ac:inkMk id="129" creationId="{67AE32F5-9684-08DC-2885-D0021FBC83D5}"/>
          </ac:inkMkLst>
        </pc:inkChg>
        <pc:inkChg chg="add del mod">
          <ac:chgData name="Ivo Bonfanti" userId="5f63cc5bd5763d56" providerId="LiveId" clId="{68F35BAD-EDF0-4CF8-8BF6-E29D9EC9CCBB}" dt="2023-10-11T10:40:35.792" v="8315"/>
          <ac:inkMkLst>
            <pc:docMk/>
            <pc:sldMk cId="3457616166" sldId="271"/>
            <ac:inkMk id="130" creationId="{2CC90412-9665-558A-A325-312A888B7F66}"/>
          </ac:inkMkLst>
        </pc:inkChg>
        <pc:inkChg chg="add del mod">
          <ac:chgData name="Ivo Bonfanti" userId="5f63cc5bd5763d56" providerId="LiveId" clId="{68F35BAD-EDF0-4CF8-8BF6-E29D9EC9CCBB}" dt="2023-10-11T10:40:35.792" v="8296"/>
          <ac:inkMkLst>
            <pc:docMk/>
            <pc:sldMk cId="3457616166" sldId="271"/>
            <ac:inkMk id="131" creationId="{F0CF60B8-7EA5-A8EE-E0D1-690FE15DF818}"/>
          </ac:inkMkLst>
        </pc:inkChg>
        <pc:inkChg chg="add del mod">
          <ac:chgData name="Ivo Bonfanti" userId="5f63cc5bd5763d56" providerId="LiveId" clId="{68F35BAD-EDF0-4CF8-8BF6-E29D9EC9CCBB}" dt="2023-10-11T10:40:35.807" v="8352"/>
          <ac:inkMkLst>
            <pc:docMk/>
            <pc:sldMk cId="3457616166" sldId="271"/>
            <ac:inkMk id="132" creationId="{2177B386-B653-DCD5-F055-CF1EFC6DC695}"/>
          </ac:inkMkLst>
        </pc:inkChg>
        <pc:inkChg chg="add del mod">
          <ac:chgData name="Ivo Bonfanti" userId="5f63cc5bd5763d56" providerId="LiveId" clId="{68F35BAD-EDF0-4CF8-8BF6-E29D9EC9CCBB}" dt="2023-10-11T10:40:35.792" v="8297"/>
          <ac:inkMkLst>
            <pc:docMk/>
            <pc:sldMk cId="3457616166" sldId="271"/>
            <ac:inkMk id="134" creationId="{EF31D3CE-BEFF-7570-1608-6A64C878D901}"/>
          </ac:inkMkLst>
        </pc:inkChg>
        <pc:inkChg chg="add del mod">
          <ac:chgData name="Ivo Bonfanti" userId="5f63cc5bd5763d56" providerId="LiveId" clId="{68F35BAD-EDF0-4CF8-8BF6-E29D9EC9CCBB}" dt="2023-10-11T10:40:35.792" v="8295"/>
          <ac:inkMkLst>
            <pc:docMk/>
            <pc:sldMk cId="3457616166" sldId="271"/>
            <ac:inkMk id="135" creationId="{EB29AB2E-08CD-32B5-CBE1-60FA13A3280B}"/>
          </ac:inkMkLst>
        </pc:inkChg>
        <pc:inkChg chg="add del mod">
          <ac:chgData name="Ivo Bonfanti" userId="5f63cc5bd5763d56" providerId="LiveId" clId="{68F35BAD-EDF0-4CF8-8BF6-E29D9EC9CCBB}" dt="2023-10-11T10:40:35.792" v="8312"/>
          <ac:inkMkLst>
            <pc:docMk/>
            <pc:sldMk cId="3457616166" sldId="271"/>
            <ac:inkMk id="136" creationId="{4AF3BC4D-FB00-6AD8-CCA9-E5ABD8F918F4}"/>
          </ac:inkMkLst>
        </pc:inkChg>
        <pc:inkChg chg="add del mod">
          <ac:chgData name="Ivo Bonfanti" userId="5f63cc5bd5763d56" providerId="LiveId" clId="{68F35BAD-EDF0-4CF8-8BF6-E29D9EC9CCBB}" dt="2023-10-11T10:40:35.792" v="8331"/>
          <ac:inkMkLst>
            <pc:docMk/>
            <pc:sldMk cId="3457616166" sldId="271"/>
            <ac:inkMk id="137" creationId="{50167D75-D8EB-DD8A-29F4-4E95FF660F29}"/>
          </ac:inkMkLst>
        </pc:inkChg>
        <pc:inkChg chg="add del mod">
          <ac:chgData name="Ivo Bonfanti" userId="5f63cc5bd5763d56" providerId="LiveId" clId="{68F35BAD-EDF0-4CF8-8BF6-E29D9EC9CCBB}" dt="2023-10-11T10:40:35.792" v="8302"/>
          <ac:inkMkLst>
            <pc:docMk/>
            <pc:sldMk cId="3457616166" sldId="271"/>
            <ac:inkMk id="138" creationId="{B5F8AB45-F9E8-FCCD-868E-027FEE19B71C}"/>
          </ac:inkMkLst>
        </pc:inkChg>
        <pc:inkChg chg="add del mod">
          <ac:chgData name="Ivo Bonfanti" userId="5f63cc5bd5763d56" providerId="LiveId" clId="{68F35BAD-EDF0-4CF8-8BF6-E29D9EC9CCBB}" dt="2023-10-11T10:40:35.792" v="8305"/>
          <ac:inkMkLst>
            <pc:docMk/>
            <pc:sldMk cId="3457616166" sldId="271"/>
            <ac:inkMk id="139" creationId="{AD5E3A43-6B8F-9057-779B-79FAC411E9A4}"/>
          </ac:inkMkLst>
        </pc:inkChg>
        <pc:inkChg chg="add del mod">
          <ac:chgData name="Ivo Bonfanti" userId="5f63cc5bd5763d56" providerId="LiveId" clId="{68F35BAD-EDF0-4CF8-8BF6-E29D9EC9CCBB}" dt="2023-10-11T10:40:35.792" v="8291"/>
          <ac:inkMkLst>
            <pc:docMk/>
            <pc:sldMk cId="3457616166" sldId="271"/>
            <ac:inkMk id="140" creationId="{2C4C1D27-3C5D-362E-E440-CD5A2E8D42DF}"/>
          </ac:inkMkLst>
        </pc:inkChg>
        <pc:inkChg chg="add del mod">
          <ac:chgData name="Ivo Bonfanti" userId="5f63cc5bd5763d56" providerId="LiveId" clId="{68F35BAD-EDF0-4CF8-8BF6-E29D9EC9CCBB}" dt="2023-10-11T10:40:35.807" v="8354"/>
          <ac:inkMkLst>
            <pc:docMk/>
            <pc:sldMk cId="3457616166" sldId="271"/>
            <ac:inkMk id="141" creationId="{0AEE6AF1-59A2-3ACF-02A6-0EAE76634170}"/>
          </ac:inkMkLst>
        </pc:inkChg>
        <pc:inkChg chg="add del mod">
          <ac:chgData name="Ivo Bonfanti" userId="5f63cc5bd5763d56" providerId="LiveId" clId="{68F35BAD-EDF0-4CF8-8BF6-E29D9EC9CCBB}" dt="2023-10-11T10:40:35.792" v="8344"/>
          <ac:inkMkLst>
            <pc:docMk/>
            <pc:sldMk cId="3457616166" sldId="271"/>
            <ac:inkMk id="142" creationId="{802BF679-00A0-C7A5-4BF7-48A78DAF9F17}"/>
          </ac:inkMkLst>
        </pc:inkChg>
        <pc:inkChg chg="add del mod">
          <ac:chgData name="Ivo Bonfanti" userId="5f63cc5bd5763d56" providerId="LiveId" clId="{68F35BAD-EDF0-4CF8-8BF6-E29D9EC9CCBB}" dt="2023-10-11T10:40:35.792" v="8333"/>
          <ac:inkMkLst>
            <pc:docMk/>
            <pc:sldMk cId="3457616166" sldId="271"/>
            <ac:inkMk id="143" creationId="{FD1186E7-8EDD-8372-D053-4188053622F6}"/>
          </ac:inkMkLst>
        </pc:inkChg>
        <pc:inkChg chg="add del mod">
          <ac:chgData name="Ivo Bonfanti" userId="5f63cc5bd5763d56" providerId="LiveId" clId="{68F35BAD-EDF0-4CF8-8BF6-E29D9EC9CCBB}" dt="2023-10-11T10:40:35.792" v="8341"/>
          <ac:inkMkLst>
            <pc:docMk/>
            <pc:sldMk cId="3457616166" sldId="271"/>
            <ac:inkMk id="144" creationId="{E075C872-2E1B-C98C-240A-F9327E0D1952}"/>
          </ac:inkMkLst>
        </pc:inkChg>
        <pc:inkChg chg="add del mod">
          <ac:chgData name="Ivo Bonfanti" userId="5f63cc5bd5763d56" providerId="LiveId" clId="{68F35BAD-EDF0-4CF8-8BF6-E29D9EC9CCBB}" dt="2023-10-11T10:40:35.792" v="8336"/>
          <ac:inkMkLst>
            <pc:docMk/>
            <pc:sldMk cId="3457616166" sldId="271"/>
            <ac:inkMk id="145" creationId="{915CFB59-F5AA-4F58-249B-CA98CBABE517}"/>
          </ac:inkMkLst>
        </pc:inkChg>
        <pc:inkChg chg="add del mod">
          <ac:chgData name="Ivo Bonfanti" userId="5f63cc5bd5763d56" providerId="LiveId" clId="{68F35BAD-EDF0-4CF8-8BF6-E29D9EC9CCBB}" dt="2023-10-11T10:40:35.792" v="8313"/>
          <ac:inkMkLst>
            <pc:docMk/>
            <pc:sldMk cId="3457616166" sldId="271"/>
            <ac:inkMk id="146" creationId="{A31DC2F5-5E58-32B0-D47D-75D99DE81EC0}"/>
          </ac:inkMkLst>
        </pc:inkChg>
        <pc:inkChg chg="add del mod">
          <ac:chgData name="Ivo Bonfanti" userId="5f63cc5bd5763d56" providerId="LiveId" clId="{68F35BAD-EDF0-4CF8-8BF6-E29D9EC9CCBB}" dt="2023-10-11T10:40:35.792" v="8320"/>
          <ac:inkMkLst>
            <pc:docMk/>
            <pc:sldMk cId="3457616166" sldId="271"/>
            <ac:inkMk id="147" creationId="{72F985FA-67D8-EA8B-CB7E-4996819010E7}"/>
          </ac:inkMkLst>
        </pc:inkChg>
        <pc:inkChg chg="add del mod">
          <ac:chgData name="Ivo Bonfanti" userId="5f63cc5bd5763d56" providerId="LiveId" clId="{68F35BAD-EDF0-4CF8-8BF6-E29D9EC9CCBB}" dt="2023-10-11T10:40:35.792" v="8346"/>
          <ac:inkMkLst>
            <pc:docMk/>
            <pc:sldMk cId="3457616166" sldId="271"/>
            <ac:inkMk id="148" creationId="{9AF55E37-8B65-9733-7815-FB347E153621}"/>
          </ac:inkMkLst>
        </pc:inkChg>
        <pc:inkChg chg="add del mod">
          <ac:chgData name="Ivo Bonfanti" userId="5f63cc5bd5763d56" providerId="LiveId" clId="{68F35BAD-EDF0-4CF8-8BF6-E29D9EC9CCBB}" dt="2023-10-11T10:40:35.792" v="8322"/>
          <ac:inkMkLst>
            <pc:docMk/>
            <pc:sldMk cId="3457616166" sldId="271"/>
            <ac:inkMk id="149" creationId="{A18FF0DD-C015-F2C7-D4AA-C59679649AF2}"/>
          </ac:inkMkLst>
        </pc:inkChg>
        <pc:inkChg chg="add del mod">
          <ac:chgData name="Ivo Bonfanti" userId="5f63cc5bd5763d56" providerId="LiveId" clId="{68F35BAD-EDF0-4CF8-8BF6-E29D9EC9CCBB}" dt="2023-10-11T10:40:35.792" v="8308"/>
          <ac:inkMkLst>
            <pc:docMk/>
            <pc:sldMk cId="3457616166" sldId="271"/>
            <ac:inkMk id="150" creationId="{31DDB81A-7D55-38BD-2341-2EDA342C640B}"/>
          </ac:inkMkLst>
        </pc:inkChg>
        <pc:inkChg chg="add del mod">
          <ac:chgData name="Ivo Bonfanti" userId="5f63cc5bd5763d56" providerId="LiveId" clId="{68F35BAD-EDF0-4CF8-8BF6-E29D9EC9CCBB}" dt="2023-10-11T10:40:35.792" v="8335"/>
          <ac:inkMkLst>
            <pc:docMk/>
            <pc:sldMk cId="3457616166" sldId="271"/>
            <ac:inkMk id="151" creationId="{98EE9EF8-3CDF-72A4-871D-3146AF6177A0}"/>
          </ac:inkMkLst>
        </pc:inkChg>
        <pc:inkChg chg="add del mod">
          <ac:chgData name="Ivo Bonfanti" userId="5f63cc5bd5763d56" providerId="LiveId" clId="{68F35BAD-EDF0-4CF8-8BF6-E29D9EC9CCBB}" dt="2023-10-11T10:40:35.792" v="8326"/>
          <ac:inkMkLst>
            <pc:docMk/>
            <pc:sldMk cId="3457616166" sldId="271"/>
            <ac:inkMk id="152" creationId="{289CEF21-578C-5301-242D-2636E4417AD8}"/>
          </ac:inkMkLst>
        </pc:inkChg>
        <pc:inkChg chg="add del mod">
          <ac:chgData name="Ivo Bonfanti" userId="5f63cc5bd5763d56" providerId="LiveId" clId="{68F35BAD-EDF0-4CF8-8BF6-E29D9EC9CCBB}" dt="2023-10-11T10:40:35.792" v="8324"/>
          <ac:inkMkLst>
            <pc:docMk/>
            <pc:sldMk cId="3457616166" sldId="271"/>
            <ac:inkMk id="153" creationId="{2EA68053-A366-DEE3-1D15-54162E967BD4}"/>
          </ac:inkMkLst>
        </pc:inkChg>
        <pc:inkChg chg="add del mod">
          <ac:chgData name="Ivo Bonfanti" userId="5f63cc5bd5763d56" providerId="LiveId" clId="{68F35BAD-EDF0-4CF8-8BF6-E29D9EC9CCBB}" dt="2023-10-11T10:40:35.792" v="8316"/>
          <ac:inkMkLst>
            <pc:docMk/>
            <pc:sldMk cId="3457616166" sldId="271"/>
            <ac:inkMk id="154" creationId="{6906E37E-023C-3265-05E0-1C9477B2830F}"/>
          </ac:inkMkLst>
        </pc:inkChg>
        <pc:inkChg chg="add del mod">
          <ac:chgData name="Ivo Bonfanti" userId="5f63cc5bd5763d56" providerId="LiveId" clId="{68F35BAD-EDF0-4CF8-8BF6-E29D9EC9CCBB}" dt="2023-10-11T10:40:35.807" v="8362"/>
          <ac:inkMkLst>
            <pc:docMk/>
            <pc:sldMk cId="3457616166" sldId="271"/>
            <ac:inkMk id="155" creationId="{8958C91A-19A7-8302-F809-ECAB1040469A}"/>
          </ac:inkMkLst>
        </pc:inkChg>
        <pc:cxnChg chg="add mod">
          <ac:chgData name="Ivo Bonfanti" userId="5f63cc5bd5763d56" providerId="LiveId" clId="{68F35BAD-EDF0-4CF8-8BF6-E29D9EC9CCBB}" dt="2023-10-05T09:55:20.901" v="1074" actId="1076"/>
          <ac:cxnSpMkLst>
            <pc:docMk/>
            <pc:sldMk cId="3457616166" sldId="271"/>
            <ac:cxnSpMk id="4" creationId="{EB0E0128-9CF2-2F2D-1217-DE47A57DDC0D}"/>
          </ac:cxnSpMkLst>
        </pc:cxnChg>
        <pc:cxnChg chg="add mod">
          <ac:chgData name="Ivo Bonfanti" userId="5f63cc5bd5763d56" providerId="LiveId" clId="{68F35BAD-EDF0-4CF8-8BF6-E29D9EC9CCBB}" dt="2023-10-05T10:47:25.492" v="1566" actId="1076"/>
          <ac:cxnSpMkLst>
            <pc:docMk/>
            <pc:sldMk cId="3457616166" sldId="271"/>
            <ac:cxnSpMk id="24" creationId="{55480163-B8FB-74B2-9EDE-F9ABCB9EE95A}"/>
          </ac:cxnSpMkLst>
        </pc:cxnChg>
        <pc:cxnChg chg="add mod">
          <ac:chgData name="Ivo Bonfanti" userId="5f63cc5bd5763d56" providerId="LiveId" clId="{68F35BAD-EDF0-4CF8-8BF6-E29D9EC9CCBB}" dt="2023-10-05T10:47:16.266" v="1563" actId="1076"/>
          <ac:cxnSpMkLst>
            <pc:docMk/>
            <pc:sldMk cId="3457616166" sldId="271"/>
            <ac:cxnSpMk id="25" creationId="{6B5D0896-6425-B67D-A57F-82597159DC92}"/>
          </ac:cxnSpMkLst>
        </pc:cxnChg>
        <pc:cxnChg chg="add mod">
          <ac:chgData name="Ivo Bonfanti" userId="5f63cc5bd5763d56" providerId="LiveId" clId="{68F35BAD-EDF0-4CF8-8BF6-E29D9EC9CCBB}" dt="2023-10-05T10:47:22.159" v="1565" actId="1076"/>
          <ac:cxnSpMkLst>
            <pc:docMk/>
            <pc:sldMk cId="3457616166" sldId="271"/>
            <ac:cxnSpMk id="26" creationId="{D8C04EB7-DDC4-5E9F-7927-7875F29C94E3}"/>
          </ac:cxnSpMkLst>
        </pc:cxnChg>
        <pc:cxnChg chg="add mod">
          <ac:chgData name="Ivo Bonfanti" userId="5f63cc5bd5763d56" providerId="LiveId" clId="{68F35BAD-EDF0-4CF8-8BF6-E29D9EC9CCBB}" dt="2023-10-05T10:47:18.922" v="1564" actId="1076"/>
          <ac:cxnSpMkLst>
            <pc:docMk/>
            <pc:sldMk cId="3457616166" sldId="271"/>
            <ac:cxnSpMk id="27" creationId="{02125402-1C13-D4EC-A91E-100D1ED759E2}"/>
          </ac:cxnSpMkLst>
        </pc:cxnChg>
      </pc:sldChg>
      <pc:sldChg chg="addSp delSp modSp add del mod">
        <pc:chgData name="Ivo Bonfanti" userId="5f63cc5bd5763d56" providerId="LiveId" clId="{68F35BAD-EDF0-4CF8-8BF6-E29D9EC9CCBB}" dt="2023-10-11T10:39:47.714" v="8198" actId="207"/>
        <pc:sldMkLst>
          <pc:docMk/>
          <pc:sldMk cId="727668169" sldId="275"/>
        </pc:sldMkLst>
        <pc:spChg chg="del">
          <ac:chgData name="Ivo Bonfanti" userId="5f63cc5bd5763d56" providerId="LiveId" clId="{68F35BAD-EDF0-4CF8-8BF6-E29D9EC9CCBB}" dt="2023-10-09T15:06:36.835" v="3893" actId="478"/>
          <ac:spMkLst>
            <pc:docMk/>
            <pc:sldMk cId="727668169" sldId="275"/>
            <ac:spMk id="3" creationId="{D821F8D7-ABBC-8F4F-F8AA-D32E22CA9FF0}"/>
          </ac:spMkLst>
        </pc:spChg>
        <pc:spChg chg="del mod">
          <ac:chgData name="Ivo Bonfanti" userId="5f63cc5bd5763d56" providerId="LiveId" clId="{68F35BAD-EDF0-4CF8-8BF6-E29D9EC9CCBB}" dt="2023-10-09T15:06:56.262" v="3900" actId="478"/>
          <ac:spMkLst>
            <pc:docMk/>
            <pc:sldMk cId="727668169" sldId="275"/>
            <ac:spMk id="4" creationId="{55311A3C-9553-26A4-37E2-A382C55A26C3}"/>
          </ac:spMkLst>
        </pc:spChg>
        <pc:spChg chg="del">
          <ac:chgData name="Ivo Bonfanti" userId="5f63cc5bd5763d56" providerId="LiveId" clId="{68F35BAD-EDF0-4CF8-8BF6-E29D9EC9CCBB}" dt="2023-10-09T15:06:50.171" v="3897" actId="478"/>
          <ac:spMkLst>
            <pc:docMk/>
            <pc:sldMk cId="727668169" sldId="275"/>
            <ac:spMk id="5" creationId="{F4D8848F-DF66-F83C-057D-3A515C9B0112}"/>
          </ac:spMkLst>
        </pc:spChg>
        <pc:spChg chg="del">
          <ac:chgData name="Ivo Bonfanti" userId="5f63cc5bd5763d56" providerId="LiveId" clId="{68F35BAD-EDF0-4CF8-8BF6-E29D9EC9CCBB}" dt="2023-10-09T15:06:50.171" v="3897" actId="478"/>
          <ac:spMkLst>
            <pc:docMk/>
            <pc:sldMk cId="727668169" sldId="275"/>
            <ac:spMk id="7" creationId="{4C9E5D62-85D2-8454-27E6-F74005416E42}"/>
          </ac:spMkLst>
        </pc:spChg>
        <pc:spChg chg="mod">
          <ac:chgData name="Ivo Bonfanti" userId="5f63cc5bd5763d56" providerId="LiveId" clId="{68F35BAD-EDF0-4CF8-8BF6-E29D9EC9CCBB}" dt="2023-10-09T15:08:38.904" v="3909" actId="1076"/>
          <ac:spMkLst>
            <pc:docMk/>
            <pc:sldMk cId="727668169" sldId="275"/>
            <ac:spMk id="8" creationId="{83FF4C8F-D318-BF3B-B813-D431DA728202}"/>
          </ac:spMkLst>
        </pc:spChg>
        <pc:spChg chg="del mod">
          <ac:chgData name="Ivo Bonfanti" userId="5f63cc5bd5763d56" providerId="LiveId" clId="{68F35BAD-EDF0-4CF8-8BF6-E29D9EC9CCBB}" dt="2023-10-09T15:06:41.447" v="3894" actId="478"/>
          <ac:spMkLst>
            <pc:docMk/>
            <pc:sldMk cId="727668169" sldId="275"/>
            <ac:spMk id="9" creationId="{E65932E4-C3DE-42B8-AD84-EB74D81E261B}"/>
          </ac:spMkLst>
        </pc:spChg>
        <pc:spChg chg="del mod">
          <ac:chgData name="Ivo Bonfanti" userId="5f63cc5bd5763d56" providerId="LiveId" clId="{68F35BAD-EDF0-4CF8-8BF6-E29D9EC9CCBB}" dt="2023-10-09T15:06:45.684" v="3895" actId="478"/>
          <ac:spMkLst>
            <pc:docMk/>
            <pc:sldMk cId="727668169" sldId="275"/>
            <ac:spMk id="10" creationId="{3FF9FE8A-F312-2C5E-E197-3E2D2CDCA93D}"/>
          </ac:spMkLst>
        </pc:spChg>
        <pc:spChg chg="del mod">
          <ac:chgData name="Ivo Bonfanti" userId="5f63cc5bd5763d56" providerId="LiveId" clId="{68F35BAD-EDF0-4CF8-8BF6-E29D9EC9CCBB}" dt="2023-10-09T15:06:45.684" v="3895" actId="478"/>
          <ac:spMkLst>
            <pc:docMk/>
            <pc:sldMk cId="727668169" sldId="275"/>
            <ac:spMk id="11" creationId="{4EBB03D4-B516-4D41-37A8-D995DE15777B}"/>
          </ac:spMkLst>
        </pc:spChg>
        <pc:spChg chg="del mod">
          <ac:chgData name="Ivo Bonfanti" userId="5f63cc5bd5763d56" providerId="LiveId" clId="{68F35BAD-EDF0-4CF8-8BF6-E29D9EC9CCBB}" dt="2023-10-09T15:06:45.684" v="3895" actId="478"/>
          <ac:spMkLst>
            <pc:docMk/>
            <pc:sldMk cId="727668169" sldId="275"/>
            <ac:spMk id="12" creationId="{0A370DAF-2029-DDCE-09F4-FC79CE4CBC14}"/>
          </ac:spMkLst>
        </pc:spChg>
        <pc:spChg chg="del">
          <ac:chgData name="Ivo Bonfanti" userId="5f63cc5bd5763d56" providerId="LiveId" clId="{68F35BAD-EDF0-4CF8-8BF6-E29D9EC9CCBB}" dt="2023-10-09T15:06:41.447" v="3894" actId="478"/>
          <ac:spMkLst>
            <pc:docMk/>
            <pc:sldMk cId="727668169" sldId="275"/>
            <ac:spMk id="16" creationId="{D81C34F7-F419-AB18-0117-506737854B2D}"/>
          </ac:spMkLst>
        </pc:spChg>
        <pc:spChg chg="del">
          <ac:chgData name="Ivo Bonfanti" userId="5f63cc5bd5763d56" providerId="LiveId" clId="{68F35BAD-EDF0-4CF8-8BF6-E29D9EC9CCBB}" dt="2023-10-09T15:06:45.684" v="3895" actId="478"/>
          <ac:spMkLst>
            <pc:docMk/>
            <pc:sldMk cId="727668169" sldId="275"/>
            <ac:spMk id="17" creationId="{5B349029-D9A4-E2F8-73AA-C52A8A134D2F}"/>
          </ac:spMkLst>
        </pc:spChg>
        <pc:spChg chg="del">
          <ac:chgData name="Ivo Bonfanti" userId="5f63cc5bd5763d56" providerId="LiveId" clId="{68F35BAD-EDF0-4CF8-8BF6-E29D9EC9CCBB}" dt="2023-10-09T15:06:45.684" v="3895" actId="478"/>
          <ac:spMkLst>
            <pc:docMk/>
            <pc:sldMk cId="727668169" sldId="275"/>
            <ac:spMk id="19" creationId="{9EA37AC7-A799-24F9-F2D8-8033C53B8209}"/>
          </ac:spMkLst>
        </pc:spChg>
        <pc:spChg chg="del">
          <ac:chgData name="Ivo Bonfanti" userId="5f63cc5bd5763d56" providerId="LiveId" clId="{68F35BAD-EDF0-4CF8-8BF6-E29D9EC9CCBB}" dt="2023-10-09T15:06:45.684" v="3895" actId="478"/>
          <ac:spMkLst>
            <pc:docMk/>
            <pc:sldMk cId="727668169" sldId="275"/>
            <ac:spMk id="20" creationId="{6FDEDA08-6B51-F1B5-B9A5-C835F98069E6}"/>
          </ac:spMkLst>
        </pc:spChg>
        <pc:spChg chg="add mod">
          <ac:chgData name="Ivo Bonfanti" userId="5f63cc5bd5763d56" providerId="LiveId" clId="{68F35BAD-EDF0-4CF8-8BF6-E29D9EC9CCBB}" dt="2023-10-09T15:23:56.099" v="3961" actId="14100"/>
          <ac:spMkLst>
            <pc:docMk/>
            <pc:sldMk cId="727668169" sldId="275"/>
            <ac:spMk id="21" creationId="{E56DE757-5CF9-194E-B032-D330619B734C}"/>
          </ac:spMkLst>
        </pc:spChg>
        <pc:spChg chg="del">
          <ac:chgData name="Ivo Bonfanti" userId="5f63cc5bd5763d56" providerId="LiveId" clId="{68F35BAD-EDF0-4CF8-8BF6-E29D9EC9CCBB}" dt="2023-10-09T15:06:45.684" v="3895" actId="478"/>
          <ac:spMkLst>
            <pc:docMk/>
            <pc:sldMk cId="727668169" sldId="275"/>
            <ac:spMk id="35" creationId="{0B1F0DC2-3ED8-5E51-B679-15A6F655320F}"/>
          </ac:spMkLst>
        </pc:spChg>
        <pc:spChg chg="del">
          <ac:chgData name="Ivo Bonfanti" userId="5f63cc5bd5763d56" providerId="LiveId" clId="{68F35BAD-EDF0-4CF8-8BF6-E29D9EC9CCBB}" dt="2023-10-09T15:06:45.684" v="3895" actId="478"/>
          <ac:spMkLst>
            <pc:docMk/>
            <pc:sldMk cId="727668169" sldId="275"/>
            <ac:spMk id="36" creationId="{645C7D3F-E128-E58E-3F77-E1E916EA5600}"/>
          </ac:spMkLst>
        </pc:spChg>
        <pc:spChg chg="del mod">
          <ac:chgData name="Ivo Bonfanti" userId="5f63cc5bd5763d56" providerId="LiveId" clId="{68F35BAD-EDF0-4CF8-8BF6-E29D9EC9CCBB}" dt="2023-10-09T15:06:45.684" v="3895" actId="478"/>
          <ac:spMkLst>
            <pc:docMk/>
            <pc:sldMk cId="727668169" sldId="275"/>
            <ac:spMk id="43" creationId="{29D6325F-9637-9F3A-3640-E1626E6CE851}"/>
          </ac:spMkLst>
        </pc:spChg>
        <pc:spChg chg="del">
          <ac:chgData name="Ivo Bonfanti" userId="5f63cc5bd5763d56" providerId="LiveId" clId="{68F35BAD-EDF0-4CF8-8BF6-E29D9EC9CCBB}" dt="2023-10-09T15:06:41.447" v="3894" actId="478"/>
          <ac:spMkLst>
            <pc:docMk/>
            <pc:sldMk cId="727668169" sldId="275"/>
            <ac:spMk id="50" creationId="{46D36B96-412A-1930-77A4-03176F2CDE22}"/>
          </ac:spMkLst>
        </pc:spChg>
        <pc:spChg chg="mod">
          <ac:chgData name="Ivo Bonfanti" userId="5f63cc5bd5763d56" providerId="LiveId" clId="{68F35BAD-EDF0-4CF8-8BF6-E29D9EC9CCBB}" dt="2023-10-11T10:38:04.220" v="8182" actId="2711"/>
          <ac:spMkLst>
            <pc:docMk/>
            <pc:sldMk cId="727668169" sldId="275"/>
            <ac:spMk id="51" creationId="{04276CF9-DD46-D2E5-124A-A4C40DF92605}"/>
          </ac:spMkLst>
        </pc:spChg>
        <pc:spChg chg="mod">
          <ac:chgData name="Ivo Bonfanti" userId="5f63cc5bd5763d56" providerId="LiveId" clId="{68F35BAD-EDF0-4CF8-8BF6-E29D9EC9CCBB}" dt="2023-10-11T10:37:55.395" v="8181" actId="2711"/>
          <ac:spMkLst>
            <pc:docMk/>
            <pc:sldMk cId="727668169" sldId="275"/>
            <ac:spMk id="52" creationId="{46B24DBA-1CDA-669C-A8BD-E16A7628C0B3}"/>
          </ac:spMkLst>
        </pc:spChg>
        <pc:spChg chg="mod">
          <ac:chgData name="Ivo Bonfanti" userId="5f63cc5bd5763d56" providerId="LiveId" clId="{68F35BAD-EDF0-4CF8-8BF6-E29D9EC9CCBB}" dt="2023-10-11T10:38:12.636" v="8184" actId="255"/>
          <ac:spMkLst>
            <pc:docMk/>
            <pc:sldMk cId="727668169" sldId="275"/>
            <ac:spMk id="53" creationId="{6F46BB8E-122B-EA8D-49E6-74F6C134E1D0}"/>
          </ac:spMkLst>
        </pc:spChg>
        <pc:spChg chg="mod">
          <ac:chgData name="Ivo Bonfanti" userId="5f63cc5bd5763d56" providerId="LiveId" clId="{68F35BAD-EDF0-4CF8-8BF6-E29D9EC9CCBB}" dt="2023-10-11T10:38:23.353" v="8186" actId="255"/>
          <ac:spMkLst>
            <pc:docMk/>
            <pc:sldMk cId="727668169" sldId="275"/>
            <ac:spMk id="54" creationId="{82311628-D787-41B1-8322-49255DD95F47}"/>
          </ac:spMkLst>
        </pc:spChg>
        <pc:graphicFrameChg chg="add mod modGraphic">
          <ac:chgData name="Ivo Bonfanti" userId="5f63cc5bd5763d56" providerId="LiveId" clId="{68F35BAD-EDF0-4CF8-8BF6-E29D9EC9CCBB}" dt="2023-10-11T10:39:47.714" v="8198" actId="207"/>
          <ac:graphicFrameMkLst>
            <pc:docMk/>
            <pc:sldMk cId="727668169" sldId="275"/>
            <ac:graphicFrameMk id="2" creationId="{DA11D389-8262-F7EB-527E-0CB3C5FAAAC4}"/>
          </ac:graphicFrameMkLst>
        </pc:graphicFrameChg>
        <pc:picChg chg="mod modCrop">
          <ac:chgData name="Ivo Bonfanti" userId="5f63cc5bd5763d56" providerId="LiveId" clId="{68F35BAD-EDF0-4CF8-8BF6-E29D9EC9CCBB}" dt="2023-10-09T15:24:11.694" v="3963" actId="14100"/>
          <ac:picMkLst>
            <pc:docMk/>
            <pc:sldMk cId="727668169" sldId="275"/>
            <ac:picMk id="1026" creationId="{A133D4D3-9466-48BE-F7BC-E76404AEE9D7}"/>
          </ac:picMkLst>
        </pc:picChg>
        <pc:inkChg chg="add del">
          <ac:chgData name="Ivo Bonfanti" userId="5f63cc5bd5763d56" providerId="LiveId" clId="{68F35BAD-EDF0-4CF8-8BF6-E29D9EC9CCBB}" dt="2023-10-11T09:52:36" v="8029"/>
          <ac:inkMkLst>
            <pc:docMk/>
            <pc:sldMk cId="727668169" sldId="275"/>
            <ac:inkMk id="3" creationId="{432FF964-89DF-0090-A2B4-158F25BEBCC0}"/>
          </ac:inkMkLst>
        </pc:inkChg>
        <pc:inkChg chg="add del">
          <ac:chgData name="Ivo Bonfanti" userId="5f63cc5bd5763d56" providerId="LiveId" clId="{68F35BAD-EDF0-4CF8-8BF6-E29D9EC9CCBB}" dt="2023-10-11T09:52:40.991" v="8031"/>
          <ac:inkMkLst>
            <pc:docMk/>
            <pc:sldMk cId="727668169" sldId="275"/>
            <ac:inkMk id="4" creationId="{602C0F38-13FA-9715-F69A-93133D9D3F9F}"/>
          </ac:inkMkLst>
        </pc:inkChg>
        <pc:inkChg chg="add del">
          <ac:chgData name="Ivo Bonfanti" userId="5f63cc5bd5763d56" providerId="LiveId" clId="{68F35BAD-EDF0-4CF8-8BF6-E29D9EC9CCBB}" dt="2023-10-11T09:52:45.882" v="8038"/>
          <ac:inkMkLst>
            <pc:docMk/>
            <pc:sldMk cId="727668169" sldId="275"/>
            <ac:inkMk id="5" creationId="{F505D46C-49C4-BD07-3C6F-9629FC26DDD0}"/>
          </ac:inkMkLst>
        </pc:inkChg>
        <pc:inkChg chg="add del">
          <ac:chgData name="Ivo Bonfanti" userId="5f63cc5bd5763d56" providerId="LiveId" clId="{68F35BAD-EDF0-4CF8-8BF6-E29D9EC9CCBB}" dt="2023-10-11T09:52:45.882" v="8037"/>
          <ac:inkMkLst>
            <pc:docMk/>
            <pc:sldMk cId="727668169" sldId="275"/>
            <ac:inkMk id="7" creationId="{72D51028-CD60-06CD-EAC5-FAE7D92E6C6A}"/>
          </ac:inkMkLst>
        </pc:inkChg>
        <pc:inkChg chg="add del">
          <ac:chgData name="Ivo Bonfanti" userId="5f63cc5bd5763d56" providerId="LiveId" clId="{68F35BAD-EDF0-4CF8-8BF6-E29D9EC9CCBB}" dt="2023-10-11T09:52:45.882" v="8036"/>
          <ac:inkMkLst>
            <pc:docMk/>
            <pc:sldMk cId="727668169" sldId="275"/>
            <ac:inkMk id="9" creationId="{B6601F6C-9C38-DD52-8EB6-0963F502CB8C}"/>
          </ac:inkMkLst>
        </pc:inkChg>
        <pc:inkChg chg="add del">
          <ac:chgData name="Ivo Bonfanti" userId="5f63cc5bd5763d56" providerId="LiveId" clId="{68F35BAD-EDF0-4CF8-8BF6-E29D9EC9CCBB}" dt="2023-10-11T09:52:45.882" v="8039"/>
          <ac:inkMkLst>
            <pc:docMk/>
            <pc:sldMk cId="727668169" sldId="275"/>
            <ac:inkMk id="10" creationId="{09B4C0E6-7047-2289-0334-93C5D0284CDE}"/>
          </ac:inkMkLst>
        </pc:inkChg>
        <pc:inkChg chg="add del">
          <ac:chgData name="Ivo Bonfanti" userId="5f63cc5bd5763d56" providerId="LiveId" clId="{68F35BAD-EDF0-4CF8-8BF6-E29D9EC9CCBB}" dt="2023-10-11T10:35:41.605" v="8175"/>
          <ac:inkMkLst>
            <pc:docMk/>
            <pc:sldMk cId="727668169" sldId="275"/>
            <ac:inkMk id="11" creationId="{48704C05-E32A-E3AF-5707-D5AC74427E51}"/>
          </ac:inkMkLst>
        </pc:inkChg>
        <pc:cxnChg chg="mod">
          <ac:chgData name="Ivo Bonfanti" userId="5f63cc5bd5763d56" providerId="LiveId" clId="{68F35BAD-EDF0-4CF8-8BF6-E29D9EC9CCBB}" dt="2023-10-11T10:38:33.260" v="8190" actId="692"/>
          <ac:cxnSpMkLst>
            <pc:docMk/>
            <pc:sldMk cId="727668169" sldId="275"/>
            <ac:cxnSpMk id="13" creationId="{90018135-4097-C83A-3366-7AB5299E0903}"/>
          </ac:cxnSpMkLst>
        </pc:cxnChg>
        <pc:cxnChg chg="mod">
          <ac:chgData name="Ivo Bonfanti" userId="5f63cc5bd5763d56" providerId="LiveId" clId="{68F35BAD-EDF0-4CF8-8BF6-E29D9EC9CCBB}" dt="2023-10-09T16:06:21.611" v="4315" actId="208"/>
          <ac:cxnSpMkLst>
            <pc:docMk/>
            <pc:sldMk cId="727668169" sldId="275"/>
            <ac:cxnSpMk id="14" creationId="{6DB560C1-D87A-7C02-D243-831AFEE5FC48}"/>
          </ac:cxnSpMkLst>
        </pc:cxnChg>
        <pc:cxnChg chg="mod">
          <ac:chgData name="Ivo Bonfanti" userId="5f63cc5bd5763d56" providerId="LiveId" clId="{68F35BAD-EDF0-4CF8-8BF6-E29D9EC9CCBB}" dt="2023-10-11T10:38:41.705" v="8192" actId="692"/>
          <ac:cxnSpMkLst>
            <pc:docMk/>
            <pc:sldMk cId="727668169" sldId="275"/>
            <ac:cxnSpMk id="15" creationId="{B60F93D7-2BB4-BCCE-0575-1D8EE4D4A473}"/>
          </ac:cxnSpMkLst>
        </pc:cxnChg>
        <pc:cxnChg chg="mod">
          <ac:chgData name="Ivo Bonfanti" userId="5f63cc5bd5763d56" providerId="LiveId" clId="{68F35BAD-EDF0-4CF8-8BF6-E29D9EC9CCBB}" dt="2023-10-11T10:38:45.995" v="8194" actId="692"/>
          <ac:cxnSpMkLst>
            <pc:docMk/>
            <pc:sldMk cId="727668169" sldId="275"/>
            <ac:cxnSpMk id="18" creationId="{DA54114A-5785-6022-3B4F-5B24B8F8FE0A}"/>
          </ac:cxnSpMkLst>
        </pc:cxnChg>
      </pc:sldChg>
      <pc:sldChg chg="addSp delSp modSp add del mod">
        <pc:chgData name="Ivo Bonfanti" userId="5f63cc5bd5763d56" providerId="LiveId" clId="{68F35BAD-EDF0-4CF8-8BF6-E29D9EC9CCBB}" dt="2023-10-11T10:35:38.027" v="8174"/>
        <pc:sldMkLst>
          <pc:docMk/>
          <pc:sldMk cId="1769326051" sldId="276"/>
        </pc:sldMkLst>
        <pc:grpChg chg="del mod">
          <ac:chgData name="Ivo Bonfanti" userId="5f63cc5bd5763d56" providerId="LiveId" clId="{68F35BAD-EDF0-4CF8-8BF6-E29D9EC9CCBB}" dt="2023-10-11T10:35:38.027" v="8162"/>
          <ac:grpSpMkLst>
            <pc:docMk/>
            <pc:sldMk cId="1769326051" sldId="276"/>
            <ac:grpSpMk id="16" creationId="{2EBBF6D4-16BD-4486-4B75-3F82344FDD07}"/>
          </ac:grpSpMkLst>
        </pc:grpChg>
        <pc:grpChg chg="del mod">
          <ac:chgData name="Ivo Bonfanti" userId="5f63cc5bd5763d56" providerId="LiveId" clId="{68F35BAD-EDF0-4CF8-8BF6-E29D9EC9CCBB}" dt="2023-10-11T09:59:23.644" v="8052"/>
          <ac:grpSpMkLst>
            <pc:docMk/>
            <pc:sldMk cId="1769326051" sldId="276"/>
            <ac:grpSpMk id="21" creationId="{1845F78E-311D-6C4B-B09C-90B8E475992D}"/>
          </ac:grpSpMkLst>
        </pc:grpChg>
        <pc:grpChg chg="del mod">
          <ac:chgData name="Ivo Bonfanti" userId="5f63cc5bd5763d56" providerId="LiveId" clId="{68F35BAD-EDF0-4CF8-8BF6-E29D9EC9CCBB}" dt="2023-10-11T09:59:25.466" v="8054"/>
          <ac:grpSpMkLst>
            <pc:docMk/>
            <pc:sldMk cId="1769326051" sldId="276"/>
            <ac:grpSpMk id="24" creationId="{0B578D4A-85EC-7E8B-9954-81108CEAF418}"/>
          </ac:grpSpMkLst>
        </pc:grpChg>
        <pc:grpChg chg="del mod">
          <ac:chgData name="Ivo Bonfanti" userId="5f63cc5bd5763d56" providerId="LiveId" clId="{68F35BAD-EDF0-4CF8-8BF6-E29D9EC9CCBB}" dt="2023-10-11T09:59:28.794" v="8060"/>
          <ac:grpSpMkLst>
            <pc:docMk/>
            <pc:sldMk cId="1769326051" sldId="276"/>
            <ac:grpSpMk id="28" creationId="{C2A7DBC9-33B9-95C0-416C-F13C5B47EE22}"/>
          </ac:grpSpMkLst>
        </pc:grpChg>
        <pc:grpChg chg="del mod">
          <ac:chgData name="Ivo Bonfanti" userId="5f63cc5bd5763d56" providerId="LiveId" clId="{68F35BAD-EDF0-4CF8-8BF6-E29D9EC9CCBB}" dt="2023-10-11T10:35:38.027" v="8173"/>
          <ac:grpSpMkLst>
            <pc:docMk/>
            <pc:sldMk cId="1769326051" sldId="276"/>
            <ac:grpSpMk id="38" creationId="{4BBC4F12-C031-6EF7-5F15-3F72E821B8C1}"/>
          </ac:grpSpMkLst>
        </pc:grpChg>
        <pc:inkChg chg="add del mod">
          <ac:chgData name="Ivo Bonfanti" userId="5f63cc5bd5763d56" providerId="LiveId" clId="{68F35BAD-EDF0-4CF8-8BF6-E29D9EC9CCBB}" dt="2023-10-11T10:35:38.027" v="8162"/>
          <ac:inkMkLst>
            <pc:docMk/>
            <pc:sldMk cId="1769326051" sldId="276"/>
            <ac:inkMk id="2" creationId="{D059FFBD-812B-118C-36B5-58C9E374846D}"/>
          </ac:inkMkLst>
        </pc:inkChg>
        <pc:inkChg chg="add del mod">
          <ac:chgData name="Ivo Bonfanti" userId="5f63cc5bd5763d56" providerId="LiveId" clId="{68F35BAD-EDF0-4CF8-8BF6-E29D9EC9CCBB}" dt="2023-10-11T10:35:38.012" v="8160"/>
          <ac:inkMkLst>
            <pc:docMk/>
            <pc:sldMk cId="1769326051" sldId="276"/>
            <ac:inkMk id="12" creationId="{4C1DAACC-055F-5EA1-5687-7787069127E8}"/>
          </ac:inkMkLst>
        </pc:inkChg>
        <pc:inkChg chg="add del mod">
          <ac:chgData name="Ivo Bonfanti" userId="5f63cc5bd5763d56" providerId="LiveId" clId="{68F35BAD-EDF0-4CF8-8BF6-E29D9EC9CCBB}" dt="2023-10-11T10:35:38.027" v="8163"/>
          <ac:inkMkLst>
            <pc:docMk/>
            <pc:sldMk cId="1769326051" sldId="276"/>
            <ac:inkMk id="14" creationId="{B37C89E1-0055-5802-0F63-B484FD97227C}"/>
          </ac:inkMkLst>
        </pc:inkChg>
        <pc:inkChg chg="add del mod">
          <ac:chgData name="Ivo Bonfanti" userId="5f63cc5bd5763d56" providerId="LiveId" clId="{68F35BAD-EDF0-4CF8-8BF6-E29D9EC9CCBB}" dt="2023-10-11T10:35:38.027" v="8171"/>
          <ac:inkMkLst>
            <pc:docMk/>
            <pc:sldMk cId="1769326051" sldId="276"/>
            <ac:inkMk id="17" creationId="{22ED573E-C9BC-6CC7-B764-38190597D2BC}"/>
          </ac:inkMkLst>
        </pc:inkChg>
        <pc:inkChg chg="add del mod">
          <ac:chgData name="Ivo Bonfanti" userId="5f63cc5bd5763d56" providerId="LiveId" clId="{68F35BAD-EDF0-4CF8-8BF6-E29D9EC9CCBB}" dt="2023-10-11T10:35:38.027" v="8165"/>
          <ac:inkMkLst>
            <pc:docMk/>
            <pc:sldMk cId="1769326051" sldId="276"/>
            <ac:inkMk id="18" creationId="{C76E93D3-35BB-C1A5-D653-5E05FB176C93}"/>
          </ac:inkMkLst>
        </pc:inkChg>
        <pc:inkChg chg="add del mod">
          <ac:chgData name="Ivo Bonfanti" userId="5f63cc5bd5763d56" providerId="LiveId" clId="{68F35BAD-EDF0-4CF8-8BF6-E29D9EC9CCBB}" dt="2023-10-11T10:35:38.027" v="8164"/>
          <ac:inkMkLst>
            <pc:docMk/>
            <pc:sldMk cId="1769326051" sldId="276"/>
            <ac:inkMk id="19" creationId="{FD2AC797-5068-F366-E857-E7019D38F1F3}"/>
          </ac:inkMkLst>
        </pc:inkChg>
        <pc:inkChg chg="add del mod">
          <ac:chgData name="Ivo Bonfanti" userId="5f63cc5bd5763d56" providerId="LiveId" clId="{68F35BAD-EDF0-4CF8-8BF6-E29D9EC9CCBB}" dt="2023-10-11T10:35:38.027" v="8169"/>
          <ac:inkMkLst>
            <pc:docMk/>
            <pc:sldMk cId="1769326051" sldId="276"/>
            <ac:inkMk id="20" creationId="{095EF444-2EE2-7629-BC0B-A9A30FDE76BE}"/>
          </ac:inkMkLst>
        </pc:inkChg>
        <pc:inkChg chg="add del mod">
          <ac:chgData name="Ivo Bonfanti" userId="5f63cc5bd5763d56" providerId="LiveId" clId="{68F35BAD-EDF0-4CF8-8BF6-E29D9EC9CCBB}" dt="2023-10-11T10:35:38.027" v="8174"/>
          <ac:inkMkLst>
            <pc:docMk/>
            <pc:sldMk cId="1769326051" sldId="276"/>
            <ac:inkMk id="22" creationId="{DEFB1149-DEC6-0B71-CEAD-95516051912C}"/>
          </ac:inkMkLst>
        </pc:inkChg>
        <pc:inkChg chg="add del">
          <ac:chgData name="Ivo Bonfanti" userId="5f63cc5bd5763d56" providerId="LiveId" clId="{68F35BAD-EDF0-4CF8-8BF6-E29D9EC9CCBB}" dt="2023-10-11T10:35:38.027" v="8166"/>
          <ac:inkMkLst>
            <pc:docMk/>
            <pc:sldMk cId="1769326051" sldId="276"/>
            <ac:inkMk id="23" creationId="{1B285B1B-8BDC-3DE0-CF9E-F013267A2851}"/>
          </ac:inkMkLst>
        </pc:inkChg>
        <pc:inkChg chg="add del mod">
          <ac:chgData name="Ivo Bonfanti" userId="5f63cc5bd5763d56" providerId="LiveId" clId="{68F35BAD-EDF0-4CF8-8BF6-E29D9EC9CCBB}" dt="2023-10-11T10:35:38.027" v="8172"/>
          <ac:inkMkLst>
            <pc:docMk/>
            <pc:sldMk cId="1769326051" sldId="276"/>
            <ac:inkMk id="26" creationId="{E20D2190-0893-DA45-13C6-85EB637138C7}"/>
          </ac:inkMkLst>
        </pc:inkChg>
        <pc:inkChg chg="add del mod">
          <ac:chgData name="Ivo Bonfanti" userId="5f63cc5bd5763d56" providerId="LiveId" clId="{68F35BAD-EDF0-4CF8-8BF6-E29D9EC9CCBB}" dt="2023-10-11T10:35:38.027" v="8168"/>
          <ac:inkMkLst>
            <pc:docMk/>
            <pc:sldMk cId="1769326051" sldId="276"/>
            <ac:inkMk id="33" creationId="{86FE451D-88C6-E78F-BE92-49CEC8AAC0DF}"/>
          </ac:inkMkLst>
        </pc:inkChg>
        <pc:inkChg chg="add del mod">
          <ac:chgData name="Ivo Bonfanti" userId="5f63cc5bd5763d56" providerId="LiveId" clId="{68F35BAD-EDF0-4CF8-8BF6-E29D9EC9CCBB}" dt="2023-10-11T10:35:38.027" v="8170"/>
          <ac:inkMkLst>
            <pc:docMk/>
            <pc:sldMk cId="1769326051" sldId="276"/>
            <ac:inkMk id="34" creationId="{4FA68304-D824-BB40-0AD5-3A0572404FF4}"/>
          </ac:inkMkLst>
        </pc:inkChg>
        <pc:inkChg chg="add del mod">
          <ac:chgData name="Ivo Bonfanti" userId="5f63cc5bd5763d56" providerId="LiveId" clId="{68F35BAD-EDF0-4CF8-8BF6-E29D9EC9CCBB}" dt="2023-10-11T10:35:38.027" v="8167"/>
          <ac:inkMkLst>
            <pc:docMk/>
            <pc:sldMk cId="1769326051" sldId="276"/>
            <ac:inkMk id="35" creationId="{17586AE0-7712-239E-7B21-1B660B433BD2}"/>
          </ac:inkMkLst>
        </pc:inkChg>
        <pc:inkChg chg="add del mod">
          <ac:chgData name="Ivo Bonfanti" userId="5f63cc5bd5763d56" providerId="LiveId" clId="{68F35BAD-EDF0-4CF8-8BF6-E29D9EC9CCBB}" dt="2023-10-11T10:35:38.027" v="8173"/>
          <ac:inkMkLst>
            <pc:docMk/>
            <pc:sldMk cId="1769326051" sldId="276"/>
            <ac:inkMk id="36" creationId="{894495C5-EF4A-319F-7404-99729071017B}"/>
          </ac:inkMkLst>
        </pc:inkChg>
        <pc:inkChg chg="add del mod">
          <ac:chgData name="Ivo Bonfanti" userId="5f63cc5bd5763d56" providerId="LiveId" clId="{68F35BAD-EDF0-4CF8-8BF6-E29D9EC9CCBB}" dt="2023-10-11T10:35:38.027" v="8161"/>
          <ac:inkMkLst>
            <pc:docMk/>
            <pc:sldMk cId="1769326051" sldId="276"/>
            <ac:inkMk id="37" creationId="{DBFEF56D-6C23-89A0-64E6-44B39B826E14}"/>
          </ac:inkMkLst>
        </pc:inkChg>
      </pc:sldChg>
      <pc:sldChg chg="addSp delSp modSp add del mod">
        <pc:chgData name="Ivo Bonfanti" userId="5f63cc5bd5763d56" providerId="LiveId" clId="{68F35BAD-EDF0-4CF8-8BF6-E29D9EC9CCBB}" dt="2023-10-11T10:41:52.642" v="8375" actId="1076"/>
        <pc:sldMkLst>
          <pc:docMk/>
          <pc:sldMk cId="1107001750" sldId="279"/>
        </pc:sldMkLst>
        <pc:spChg chg="add del mod">
          <ac:chgData name="Ivo Bonfanti" userId="5f63cc5bd5763d56" providerId="LiveId" clId="{68F35BAD-EDF0-4CF8-8BF6-E29D9EC9CCBB}" dt="2023-10-05T10:02:41.344" v="1105"/>
          <ac:spMkLst>
            <pc:docMk/>
            <pc:sldMk cId="1107001750" sldId="279"/>
            <ac:spMk id="2" creationId="{BE494299-B96A-BBF0-AB39-EBE73244FC70}"/>
          </ac:spMkLst>
        </pc:spChg>
        <pc:spChg chg="del">
          <ac:chgData name="Ivo Bonfanti" userId="5f63cc5bd5763d56" providerId="LiveId" clId="{68F35BAD-EDF0-4CF8-8BF6-E29D9EC9CCBB}" dt="2023-10-09T14:43:27.286" v="3639" actId="478"/>
          <ac:spMkLst>
            <pc:docMk/>
            <pc:sldMk cId="1107001750" sldId="279"/>
            <ac:spMk id="2" creationId="{E445C1FF-621B-693E-C2A3-C09E7731E007}"/>
          </ac:spMkLst>
        </pc:spChg>
        <pc:spChg chg="mod">
          <ac:chgData name="Ivo Bonfanti" userId="5f63cc5bd5763d56" providerId="LiveId" clId="{68F35BAD-EDF0-4CF8-8BF6-E29D9EC9CCBB}" dt="2023-10-05T09:56:44.844" v="1097" actId="20577"/>
          <ac:spMkLst>
            <pc:docMk/>
            <pc:sldMk cId="1107001750" sldId="279"/>
            <ac:spMk id="4" creationId="{00000000-0000-0000-0000-000000000000}"/>
          </ac:spMkLst>
        </pc:spChg>
        <pc:spChg chg="del">
          <ac:chgData name="Ivo Bonfanti" userId="5f63cc5bd5763d56" providerId="LiveId" clId="{68F35BAD-EDF0-4CF8-8BF6-E29D9EC9CCBB}" dt="2023-10-09T14:47:21.792" v="3677" actId="478"/>
          <ac:spMkLst>
            <pc:docMk/>
            <pc:sldMk cId="1107001750" sldId="279"/>
            <ac:spMk id="6" creationId="{21C9F3D6-2D56-4197-480D-AB37B089EABB}"/>
          </ac:spMkLst>
        </pc:spChg>
        <pc:spChg chg="mod">
          <ac:chgData name="Ivo Bonfanti" userId="5f63cc5bd5763d56" providerId="LiveId" clId="{68F35BAD-EDF0-4CF8-8BF6-E29D9EC9CCBB}" dt="2023-10-09T14:50:49.113" v="3710" actId="1076"/>
          <ac:spMkLst>
            <pc:docMk/>
            <pc:sldMk cId="1107001750" sldId="279"/>
            <ac:spMk id="8" creationId="{D754E71B-74D8-C2E3-A221-795ED7C8D093}"/>
          </ac:spMkLst>
        </pc:spChg>
        <pc:spChg chg="del">
          <ac:chgData name="Ivo Bonfanti" userId="5f63cc5bd5763d56" providerId="LiveId" clId="{68F35BAD-EDF0-4CF8-8BF6-E29D9EC9CCBB}" dt="2023-10-09T14:43:29.073" v="3640" actId="478"/>
          <ac:spMkLst>
            <pc:docMk/>
            <pc:sldMk cId="1107001750" sldId="279"/>
            <ac:spMk id="9" creationId="{3A364CE0-1499-EFD5-0A9A-BBB54926EC7D}"/>
          </ac:spMkLst>
        </pc:spChg>
        <pc:spChg chg="del">
          <ac:chgData name="Ivo Bonfanti" userId="5f63cc5bd5763d56" providerId="LiveId" clId="{68F35BAD-EDF0-4CF8-8BF6-E29D9EC9CCBB}" dt="2023-10-09T14:47:24.107" v="3678" actId="478"/>
          <ac:spMkLst>
            <pc:docMk/>
            <pc:sldMk cId="1107001750" sldId="279"/>
            <ac:spMk id="10" creationId="{064897B4-3F01-32BF-6548-2E55B7B6E214}"/>
          </ac:spMkLst>
        </pc:spChg>
        <pc:spChg chg="mod">
          <ac:chgData name="Ivo Bonfanti" userId="5f63cc5bd5763d56" providerId="LiveId" clId="{68F35BAD-EDF0-4CF8-8BF6-E29D9EC9CCBB}" dt="2023-10-05T10:03:11.021" v="1108" actId="207"/>
          <ac:spMkLst>
            <pc:docMk/>
            <pc:sldMk cId="1107001750" sldId="279"/>
            <ac:spMk id="19" creationId="{00000000-0000-0000-0000-000000000000}"/>
          </ac:spMkLst>
        </pc:spChg>
        <pc:spChg chg="mod">
          <ac:chgData name="Ivo Bonfanti" userId="5f63cc5bd5763d56" providerId="LiveId" clId="{68F35BAD-EDF0-4CF8-8BF6-E29D9EC9CCBB}" dt="2023-10-05T10:03:21.513" v="1109" actId="1076"/>
          <ac:spMkLst>
            <pc:docMk/>
            <pc:sldMk cId="1107001750" sldId="279"/>
            <ac:spMk id="20" creationId="{00000000-0000-0000-0000-000000000000}"/>
          </ac:spMkLst>
        </pc:spChg>
        <pc:spChg chg="mod">
          <ac:chgData name="Ivo Bonfanti" userId="5f63cc5bd5763d56" providerId="LiveId" clId="{68F35BAD-EDF0-4CF8-8BF6-E29D9EC9CCBB}" dt="2023-10-11T10:41:52.642" v="8375" actId="1076"/>
          <ac:spMkLst>
            <pc:docMk/>
            <pc:sldMk cId="1107001750" sldId="279"/>
            <ac:spMk id="21" creationId="{00000000-0000-0000-0000-000000000000}"/>
          </ac:spMkLst>
        </pc:spChg>
        <pc:spChg chg="mod">
          <ac:chgData name="Ivo Bonfanti" userId="5f63cc5bd5763d56" providerId="LiveId" clId="{68F35BAD-EDF0-4CF8-8BF6-E29D9EC9CCBB}" dt="2023-10-05T10:04:07.593" v="1114" actId="207"/>
          <ac:spMkLst>
            <pc:docMk/>
            <pc:sldMk cId="1107001750" sldId="279"/>
            <ac:spMk id="24" creationId="{00000000-0000-0000-0000-000000000000}"/>
          </ac:spMkLst>
        </pc:spChg>
        <pc:spChg chg="mod">
          <ac:chgData name="Ivo Bonfanti" userId="5f63cc5bd5763d56" providerId="LiveId" clId="{68F35BAD-EDF0-4CF8-8BF6-E29D9EC9CCBB}" dt="2023-10-11T10:40:51.809" v="8366" actId="1076"/>
          <ac:spMkLst>
            <pc:docMk/>
            <pc:sldMk cId="1107001750" sldId="279"/>
            <ac:spMk id="25" creationId="{00000000-0000-0000-0000-000000000000}"/>
          </ac:spMkLst>
        </pc:spChg>
        <pc:spChg chg="mod">
          <ac:chgData name="Ivo Bonfanti" userId="5f63cc5bd5763d56" providerId="LiveId" clId="{68F35BAD-EDF0-4CF8-8BF6-E29D9EC9CCBB}" dt="2023-10-05T10:05:24.802" v="1126" actId="1076"/>
          <ac:spMkLst>
            <pc:docMk/>
            <pc:sldMk cId="1107001750" sldId="279"/>
            <ac:spMk id="30" creationId="{00000000-0000-0000-0000-000000000000}"/>
          </ac:spMkLst>
        </pc:spChg>
        <pc:spChg chg="mod">
          <ac:chgData name="Ivo Bonfanti" userId="5f63cc5bd5763d56" providerId="LiveId" clId="{68F35BAD-EDF0-4CF8-8BF6-E29D9EC9CCBB}" dt="2023-10-11T10:41:14.771" v="8368" actId="1076"/>
          <ac:spMkLst>
            <pc:docMk/>
            <pc:sldMk cId="1107001750" sldId="279"/>
            <ac:spMk id="32" creationId="{00000000-0000-0000-0000-000000000000}"/>
          </ac:spMkLst>
        </pc:spChg>
        <pc:spChg chg="mod">
          <ac:chgData name="Ivo Bonfanti" userId="5f63cc5bd5763d56" providerId="LiveId" clId="{68F35BAD-EDF0-4CF8-8BF6-E29D9EC9CCBB}" dt="2023-10-05T10:03:53.048" v="1112" actId="207"/>
          <ac:spMkLst>
            <pc:docMk/>
            <pc:sldMk cId="1107001750" sldId="279"/>
            <ac:spMk id="34" creationId="{00000000-0000-0000-0000-000000000000}"/>
          </ac:spMkLst>
        </pc:spChg>
        <pc:spChg chg="mod">
          <ac:chgData name="Ivo Bonfanti" userId="5f63cc5bd5763d56" providerId="LiveId" clId="{68F35BAD-EDF0-4CF8-8BF6-E29D9EC9CCBB}" dt="2023-10-05T10:04:13.819" v="1115" actId="1076"/>
          <ac:spMkLst>
            <pc:docMk/>
            <pc:sldMk cId="1107001750" sldId="279"/>
            <ac:spMk id="35" creationId="{00000000-0000-0000-0000-000000000000}"/>
          </ac:spMkLst>
        </pc:spChg>
        <pc:spChg chg="mod">
          <ac:chgData name="Ivo Bonfanti" userId="5f63cc5bd5763d56" providerId="LiveId" clId="{68F35BAD-EDF0-4CF8-8BF6-E29D9EC9CCBB}" dt="2023-10-11T10:41:49.299" v="8374" actId="1076"/>
          <ac:spMkLst>
            <pc:docMk/>
            <pc:sldMk cId="1107001750" sldId="279"/>
            <ac:spMk id="36" creationId="{00000000-0000-0000-0000-000000000000}"/>
          </ac:spMkLst>
        </pc:spChg>
        <pc:spChg chg="mod">
          <ac:chgData name="Ivo Bonfanti" userId="5f63cc5bd5763d56" providerId="LiveId" clId="{68F35BAD-EDF0-4CF8-8BF6-E29D9EC9CCBB}" dt="2023-10-05T10:04:47.483" v="1120" actId="207"/>
          <ac:spMkLst>
            <pc:docMk/>
            <pc:sldMk cId="1107001750" sldId="279"/>
            <ac:spMk id="38" creationId="{00000000-0000-0000-0000-000000000000}"/>
          </ac:spMkLst>
        </pc:spChg>
        <pc:spChg chg="mod">
          <ac:chgData name="Ivo Bonfanti" userId="5f63cc5bd5763d56" providerId="LiveId" clId="{68F35BAD-EDF0-4CF8-8BF6-E29D9EC9CCBB}" dt="2023-10-05T10:04:55.544" v="1122" actId="1076"/>
          <ac:spMkLst>
            <pc:docMk/>
            <pc:sldMk cId="1107001750" sldId="279"/>
            <ac:spMk id="39" creationId="{00000000-0000-0000-0000-000000000000}"/>
          </ac:spMkLst>
        </pc:spChg>
        <pc:spChg chg="mod">
          <ac:chgData name="Ivo Bonfanti" userId="5f63cc5bd5763d56" providerId="LiveId" clId="{68F35BAD-EDF0-4CF8-8BF6-E29D9EC9CCBB}" dt="2023-10-05T10:52:33.101" v="1787" actId="20577"/>
          <ac:spMkLst>
            <pc:docMk/>
            <pc:sldMk cId="1107001750" sldId="279"/>
            <ac:spMk id="40" creationId="{00000000-0000-0000-0000-000000000000}"/>
          </ac:spMkLst>
        </pc:spChg>
        <pc:grpChg chg="del mod">
          <ac:chgData name="Ivo Bonfanti" userId="5f63cc5bd5763d56" providerId="LiveId" clId="{68F35BAD-EDF0-4CF8-8BF6-E29D9EC9CCBB}" dt="2023-10-11T09:20:45.044" v="7477"/>
          <ac:grpSpMkLst>
            <pc:docMk/>
            <pc:sldMk cId="1107001750" sldId="279"/>
            <ac:grpSpMk id="16" creationId="{D7906AD8-ECA5-9BB9-089A-24B223AFE50C}"/>
          </ac:grpSpMkLst>
        </pc:grpChg>
        <pc:grpChg chg="mod">
          <ac:chgData name="Ivo Bonfanti" userId="5f63cc5bd5763d56" providerId="LiveId" clId="{68F35BAD-EDF0-4CF8-8BF6-E29D9EC9CCBB}" dt="2023-10-11T10:41:28.516" v="8371" actId="1076"/>
          <ac:grpSpMkLst>
            <pc:docMk/>
            <pc:sldMk cId="1107001750" sldId="279"/>
            <ac:grpSpMk id="18" creationId="{00000000-0000-0000-0000-000000000000}"/>
          </ac:grpSpMkLst>
        </pc:grpChg>
        <pc:grpChg chg="mod">
          <ac:chgData name="Ivo Bonfanti" userId="5f63cc5bd5763d56" providerId="LiveId" clId="{68F35BAD-EDF0-4CF8-8BF6-E29D9EC9CCBB}" dt="2023-10-11T10:41:10.390" v="8367" actId="1076"/>
          <ac:grpSpMkLst>
            <pc:docMk/>
            <pc:sldMk cId="1107001750" sldId="279"/>
            <ac:grpSpMk id="22" creationId="{00000000-0000-0000-0000-000000000000}"/>
          </ac:grpSpMkLst>
        </pc:grpChg>
        <pc:grpChg chg="del mod">
          <ac:chgData name="Ivo Bonfanti" userId="5f63cc5bd5763d56" providerId="LiveId" clId="{68F35BAD-EDF0-4CF8-8BF6-E29D9EC9CCBB}" dt="2023-10-11T09:22:18.267" v="7489"/>
          <ac:grpSpMkLst>
            <pc:docMk/>
            <pc:sldMk cId="1107001750" sldId="279"/>
            <ac:grpSpMk id="26" creationId="{C2A2ED9F-F3CD-3F0C-7C93-23EB18AD435A}"/>
          </ac:grpSpMkLst>
        </pc:grpChg>
        <pc:grpChg chg="mod">
          <ac:chgData name="Ivo Bonfanti" userId="5f63cc5bd5763d56" providerId="LiveId" clId="{68F35BAD-EDF0-4CF8-8BF6-E29D9EC9CCBB}" dt="2023-10-11T10:41:46.683" v="8373" actId="1076"/>
          <ac:grpSpMkLst>
            <pc:docMk/>
            <pc:sldMk cId="1107001750" sldId="279"/>
            <ac:grpSpMk id="33" creationId="{00000000-0000-0000-0000-000000000000}"/>
          </ac:grpSpMkLst>
        </pc:grpChg>
        <pc:grpChg chg="del mod">
          <ac:chgData name="Ivo Bonfanti" userId="5f63cc5bd5763d56" providerId="LiveId" clId="{68F35BAD-EDF0-4CF8-8BF6-E29D9EC9CCBB}" dt="2023-10-11T09:26:25.201" v="7573"/>
          <ac:grpSpMkLst>
            <pc:docMk/>
            <pc:sldMk cId="1107001750" sldId="279"/>
            <ac:grpSpMk id="43" creationId="{114037AF-C526-B245-5CA2-FA5666DF68F7}"/>
          </ac:grpSpMkLst>
        </pc:grpChg>
        <pc:grpChg chg="del mod">
          <ac:chgData name="Ivo Bonfanti" userId="5f63cc5bd5763d56" providerId="LiveId" clId="{68F35BAD-EDF0-4CF8-8BF6-E29D9EC9CCBB}" dt="2023-10-11T09:22:26.445" v="7503"/>
          <ac:grpSpMkLst>
            <pc:docMk/>
            <pc:sldMk cId="1107001750" sldId="279"/>
            <ac:grpSpMk id="50" creationId="{412927C9-B76C-AFC4-1C92-A276A3EA7942}"/>
          </ac:grpSpMkLst>
        </pc:grpChg>
        <pc:grpChg chg="del mod">
          <ac:chgData name="Ivo Bonfanti" userId="5f63cc5bd5763d56" providerId="LiveId" clId="{68F35BAD-EDF0-4CF8-8BF6-E29D9EC9CCBB}" dt="2023-10-11T09:22:39.602" v="7529"/>
          <ac:grpSpMkLst>
            <pc:docMk/>
            <pc:sldMk cId="1107001750" sldId="279"/>
            <ac:grpSpMk id="57" creationId="{7967DF44-6232-2DD9-7CEF-58933E01FB64}"/>
          </ac:grpSpMkLst>
        </pc:grpChg>
        <pc:grpChg chg="del mod">
          <ac:chgData name="Ivo Bonfanti" userId="5f63cc5bd5763d56" providerId="LiveId" clId="{68F35BAD-EDF0-4CF8-8BF6-E29D9EC9CCBB}" dt="2023-10-11T09:26:25.201" v="7571"/>
          <ac:grpSpMkLst>
            <pc:docMk/>
            <pc:sldMk cId="1107001750" sldId="279"/>
            <ac:grpSpMk id="83" creationId="{1D4978A3-85C9-4568-FA00-13FF30FC3C70}"/>
          </ac:grpSpMkLst>
        </pc:grpChg>
        <pc:grpChg chg="del mod">
          <ac:chgData name="Ivo Bonfanti" userId="5f63cc5bd5763d56" providerId="LiveId" clId="{68F35BAD-EDF0-4CF8-8BF6-E29D9EC9CCBB}" dt="2023-10-11T09:27:17.100" v="7638"/>
          <ac:grpSpMkLst>
            <pc:docMk/>
            <pc:sldMk cId="1107001750" sldId="279"/>
            <ac:grpSpMk id="103" creationId="{0E036F6D-663B-B678-F637-067A6D6E59EF}"/>
          </ac:grpSpMkLst>
        </pc:grpChg>
        <pc:grpChg chg="del mod">
          <ac:chgData name="Ivo Bonfanti" userId="5f63cc5bd5763d56" providerId="LiveId" clId="{68F35BAD-EDF0-4CF8-8BF6-E29D9EC9CCBB}" dt="2023-10-11T09:26:55.887" v="7601"/>
          <ac:grpSpMkLst>
            <pc:docMk/>
            <pc:sldMk cId="1107001750" sldId="279"/>
            <ac:grpSpMk id="109" creationId="{27CF73B6-2276-72D7-9EB5-7988F47F5877}"/>
          </ac:grpSpMkLst>
        </pc:grpChg>
        <pc:grpChg chg="del mod">
          <ac:chgData name="Ivo Bonfanti" userId="5f63cc5bd5763d56" providerId="LiveId" clId="{68F35BAD-EDF0-4CF8-8BF6-E29D9EC9CCBB}" dt="2023-10-11T09:27:06.929" v="7611"/>
          <ac:grpSpMkLst>
            <pc:docMk/>
            <pc:sldMk cId="1107001750" sldId="279"/>
            <ac:grpSpMk id="111" creationId="{57521258-8E01-783C-6B2A-9E8BBDEBB806}"/>
          </ac:grpSpMkLst>
        </pc:grpChg>
        <pc:grpChg chg="del mod">
          <ac:chgData name="Ivo Bonfanti" userId="5f63cc5bd5763d56" providerId="LiveId" clId="{68F35BAD-EDF0-4CF8-8BF6-E29D9EC9CCBB}" dt="2023-10-11T09:27:17.100" v="7638"/>
          <ac:grpSpMkLst>
            <pc:docMk/>
            <pc:sldMk cId="1107001750" sldId="279"/>
            <ac:grpSpMk id="123" creationId="{D998702D-2410-38A3-1CA8-26374779B24A}"/>
          </ac:grpSpMkLst>
        </pc:grpChg>
        <pc:grpChg chg="del mod">
          <ac:chgData name="Ivo Bonfanti" userId="5f63cc5bd5763d56" providerId="LiveId" clId="{68F35BAD-EDF0-4CF8-8BF6-E29D9EC9CCBB}" dt="2023-10-11T09:27:30.030" v="7656"/>
          <ac:grpSpMkLst>
            <pc:docMk/>
            <pc:sldMk cId="1107001750" sldId="279"/>
            <ac:grpSpMk id="132" creationId="{153E118E-25F6-BC3D-1EE0-252C02E18C9B}"/>
          </ac:grpSpMkLst>
        </pc:grpChg>
        <pc:grpChg chg="del mod">
          <ac:chgData name="Ivo Bonfanti" userId="5f63cc5bd5763d56" providerId="LiveId" clId="{68F35BAD-EDF0-4CF8-8BF6-E29D9EC9CCBB}" dt="2023-10-11T09:30:58.631" v="7783"/>
          <ac:grpSpMkLst>
            <pc:docMk/>
            <pc:sldMk cId="1107001750" sldId="279"/>
            <ac:grpSpMk id="142" creationId="{7E8251B7-61D2-1011-4A63-29B1D844CD06}"/>
          </ac:grpSpMkLst>
        </pc:grpChg>
        <pc:grpChg chg="del mod">
          <ac:chgData name="Ivo Bonfanti" userId="5f63cc5bd5763d56" providerId="LiveId" clId="{68F35BAD-EDF0-4CF8-8BF6-E29D9EC9CCBB}" dt="2023-10-11T09:31:16.308" v="7820"/>
          <ac:grpSpMkLst>
            <pc:docMk/>
            <pc:sldMk cId="1107001750" sldId="279"/>
            <ac:grpSpMk id="151" creationId="{7370A1DA-F497-ED58-95B9-5B6C4BDD04EF}"/>
          </ac:grpSpMkLst>
        </pc:grpChg>
        <pc:grpChg chg="del mod">
          <ac:chgData name="Ivo Bonfanti" userId="5f63cc5bd5763d56" providerId="LiveId" clId="{68F35BAD-EDF0-4CF8-8BF6-E29D9EC9CCBB}" dt="2023-10-11T10:40:26.375" v="8274"/>
          <ac:grpSpMkLst>
            <pc:docMk/>
            <pc:sldMk cId="1107001750" sldId="279"/>
            <ac:grpSpMk id="171" creationId="{03A35D76-E4EE-4C9C-7E39-82AEA8CFF6D9}"/>
          </ac:grpSpMkLst>
        </pc:grpChg>
        <pc:grpChg chg="del mod">
          <ac:chgData name="Ivo Bonfanti" userId="5f63cc5bd5763d56" providerId="LiveId" clId="{68F35BAD-EDF0-4CF8-8BF6-E29D9EC9CCBB}" dt="2023-10-11T10:40:26.375" v="8277"/>
          <ac:grpSpMkLst>
            <pc:docMk/>
            <pc:sldMk cId="1107001750" sldId="279"/>
            <ac:grpSpMk id="172" creationId="{CF9B5C04-8015-DD55-DE25-1E99FE09277D}"/>
          </ac:grpSpMkLst>
        </pc:grpChg>
        <pc:grpChg chg="del mod">
          <ac:chgData name="Ivo Bonfanti" userId="5f63cc5bd5763d56" providerId="LiveId" clId="{68F35BAD-EDF0-4CF8-8BF6-E29D9EC9CCBB}" dt="2023-10-11T10:40:26.375" v="8279"/>
          <ac:grpSpMkLst>
            <pc:docMk/>
            <pc:sldMk cId="1107001750" sldId="279"/>
            <ac:grpSpMk id="182" creationId="{939B572E-BC03-65A7-75AA-4C8B9DE2DB0D}"/>
          </ac:grpSpMkLst>
        </pc:grpChg>
        <pc:graphicFrameChg chg="add mod modGraphic">
          <ac:chgData name="Ivo Bonfanti" userId="5f63cc5bd5763d56" providerId="LiveId" clId="{68F35BAD-EDF0-4CF8-8BF6-E29D9EC9CCBB}" dt="2023-10-09T14:47:11.628" v="3674" actId="1076"/>
          <ac:graphicFrameMkLst>
            <pc:docMk/>
            <pc:sldMk cId="1107001750" sldId="279"/>
            <ac:graphicFrameMk id="11" creationId="{904DAAF4-7656-23EB-D01F-C42347A38BF6}"/>
          </ac:graphicFrameMkLst>
        </pc:graphicFrameChg>
        <pc:graphicFrameChg chg="add mod modGraphic">
          <ac:chgData name="Ivo Bonfanti" userId="5f63cc5bd5763d56" providerId="LiveId" clId="{68F35BAD-EDF0-4CF8-8BF6-E29D9EC9CCBB}" dt="2023-10-09T14:50:44.564" v="3709" actId="1076"/>
          <ac:graphicFrameMkLst>
            <pc:docMk/>
            <pc:sldMk cId="1107001750" sldId="279"/>
            <ac:graphicFrameMk id="12" creationId="{1A2E8A52-23BB-AE49-615A-0830FCDBC0F5}"/>
          </ac:graphicFrameMkLst>
        </pc:graphicFrameChg>
        <pc:picChg chg="del">
          <ac:chgData name="Ivo Bonfanti" userId="5f63cc5bd5763d56" providerId="LiveId" clId="{68F35BAD-EDF0-4CF8-8BF6-E29D9EC9CCBB}" dt="2023-10-09T14:43:22.803" v="3638" actId="478"/>
          <ac:picMkLst>
            <pc:docMk/>
            <pc:sldMk cId="1107001750" sldId="279"/>
            <ac:picMk id="3" creationId="{BC8D75B5-4C89-2DE3-08E4-021087A95C92}"/>
          </ac:picMkLst>
        </pc:picChg>
        <pc:picChg chg="del">
          <ac:chgData name="Ivo Bonfanti" userId="5f63cc5bd5763d56" providerId="LiveId" clId="{68F35BAD-EDF0-4CF8-8BF6-E29D9EC9CCBB}" dt="2023-10-09T14:47:19.652" v="3676" actId="478"/>
          <ac:picMkLst>
            <pc:docMk/>
            <pc:sldMk cId="1107001750" sldId="279"/>
            <ac:picMk id="7" creationId="{50E8D0D8-920E-79A5-CC31-AE0932064251}"/>
          </ac:picMkLst>
        </pc:picChg>
        <pc:picChg chg="del">
          <ac:chgData name="Ivo Bonfanti" userId="5f63cc5bd5763d56" providerId="LiveId" clId="{68F35BAD-EDF0-4CF8-8BF6-E29D9EC9CCBB}" dt="2023-10-05T10:11:34.774" v="1349" actId="478"/>
          <ac:picMkLst>
            <pc:docMk/>
            <pc:sldMk cId="1107001750" sldId="279"/>
            <ac:picMk id="23" creationId="{00000000-0000-0000-0000-000000000000}"/>
          </ac:picMkLst>
        </pc:picChg>
        <pc:picChg chg="del">
          <ac:chgData name="Ivo Bonfanti" userId="5f63cc5bd5763d56" providerId="LiveId" clId="{68F35BAD-EDF0-4CF8-8BF6-E29D9EC9CCBB}" dt="2023-10-05T10:11:33.632" v="1348" actId="478"/>
          <ac:picMkLst>
            <pc:docMk/>
            <pc:sldMk cId="1107001750" sldId="279"/>
            <ac:picMk id="29" creationId="{00000000-0000-0000-0000-000000000000}"/>
          </ac:picMkLst>
        </pc:picChg>
        <pc:inkChg chg="add del">
          <ac:chgData name="Ivo Bonfanti" userId="5f63cc5bd5763d56" providerId="LiveId" clId="{68F35BAD-EDF0-4CF8-8BF6-E29D9EC9CCBB}" dt="2023-10-11T09:19:08.434" v="7463"/>
          <ac:inkMkLst>
            <pc:docMk/>
            <pc:sldMk cId="1107001750" sldId="279"/>
            <ac:inkMk id="2" creationId="{B77C8A59-25EE-2393-193B-BC09A4C4F29F}"/>
          </ac:inkMkLst>
        </pc:inkChg>
        <pc:inkChg chg="add del">
          <ac:chgData name="Ivo Bonfanti" userId="5f63cc5bd5763d56" providerId="LiveId" clId="{68F35BAD-EDF0-4CF8-8BF6-E29D9EC9CCBB}" dt="2023-10-11T09:19:08.942" v="7464"/>
          <ac:inkMkLst>
            <pc:docMk/>
            <pc:sldMk cId="1107001750" sldId="279"/>
            <ac:inkMk id="3" creationId="{8BA2CB75-2B9E-55B2-24D6-BC7552E823B7}"/>
          </ac:inkMkLst>
        </pc:inkChg>
        <pc:inkChg chg="add del">
          <ac:chgData name="Ivo Bonfanti" userId="5f63cc5bd5763d56" providerId="LiveId" clId="{68F35BAD-EDF0-4CF8-8BF6-E29D9EC9CCBB}" dt="2023-10-11T09:20:38.076" v="7469"/>
          <ac:inkMkLst>
            <pc:docMk/>
            <pc:sldMk cId="1107001750" sldId="279"/>
            <ac:inkMk id="6" creationId="{BFA96F0C-1BDB-E7D1-8BB1-E9014990D4B8}"/>
          </ac:inkMkLst>
        </pc:inkChg>
        <pc:inkChg chg="add del">
          <ac:chgData name="Ivo Bonfanti" userId="5f63cc5bd5763d56" providerId="LiveId" clId="{68F35BAD-EDF0-4CF8-8BF6-E29D9EC9CCBB}" dt="2023-10-11T09:22:11.581" v="7479"/>
          <ac:inkMkLst>
            <pc:docMk/>
            <pc:sldMk cId="1107001750" sldId="279"/>
            <ac:inkMk id="7" creationId="{AF9043F8-51F7-8538-3CD8-C1D31626666A}"/>
          </ac:inkMkLst>
        </pc:inkChg>
        <pc:inkChg chg="add del">
          <ac:chgData name="Ivo Bonfanti" userId="5f63cc5bd5763d56" providerId="LiveId" clId="{68F35BAD-EDF0-4CF8-8BF6-E29D9EC9CCBB}" dt="2023-10-11T09:20:38.076" v="7468"/>
          <ac:inkMkLst>
            <pc:docMk/>
            <pc:sldMk cId="1107001750" sldId="279"/>
            <ac:inkMk id="9" creationId="{ED967DA1-C5FC-71D5-5760-208724E27733}"/>
          </ac:inkMkLst>
        </pc:inkChg>
        <pc:inkChg chg="add del mod">
          <ac:chgData name="Ivo Bonfanti" userId="5f63cc5bd5763d56" providerId="LiveId" clId="{68F35BAD-EDF0-4CF8-8BF6-E29D9EC9CCBB}" dt="2023-10-11T09:20:45.044" v="7477"/>
          <ac:inkMkLst>
            <pc:docMk/>
            <pc:sldMk cId="1107001750" sldId="279"/>
            <ac:inkMk id="10" creationId="{9BE51EE0-A760-1A05-B581-E16B390E986C}"/>
          </ac:inkMkLst>
        </pc:inkChg>
        <pc:inkChg chg="add del mod">
          <ac:chgData name="Ivo Bonfanti" userId="5f63cc5bd5763d56" providerId="LiveId" clId="{68F35BAD-EDF0-4CF8-8BF6-E29D9EC9CCBB}" dt="2023-10-11T09:20:45.044" v="7478"/>
          <ac:inkMkLst>
            <pc:docMk/>
            <pc:sldMk cId="1107001750" sldId="279"/>
            <ac:inkMk id="13" creationId="{207416D4-4FDF-1FC2-7B1C-5B24C0569DB1}"/>
          </ac:inkMkLst>
        </pc:inkChg>
        <pc:inkChg chg="add del mod">
          <ac:chgData name="Ivo Bonfanti" userId="5f63cc5bd5763d56" providerId="LiveId" clId="{68F35BAD-EDF0-4CF8-8BF6-E29D9EC9CCBB}" dt="2023-10-11T09:20:45.044" v="7475"/>
          <ac:inkMkLst>
            <pc:docMk/>
            <pc:sldMk cId="1107001750" sldId="279"/>
            <ac:inkMk id="14" creationId="{D59B4246-57CA-7F34-E752-01ACBF33871E}"/>
          </ac:inkMkLst>
        </pc:inkChg>
        <pc:inkChg chg="add del mod">
          <ac:chgData name="Ivo Bonfanti" userId="5f63cc5bd5763d56" providerId="LiveId" clId="{68F35BAD-EDF0-4CF8-8BF6-E29D9EC9CCBB}" dt="2023-10-11T09:20:45.044" v="7476"/>
          <ac:inkMkLst>
            <pc:docMk/>
            <pc:sldMk cId="1107001750" sldId="279"/>
            <ac:inkMk id="15" creationId="{4EFD350D-82FD-6438-E41F-05D06D6405E5}"/>
          </ac:inkMkLst>
        </pc:inkChg>
        <pc:inkChg chg="add mod">
          <ac:chgData name="Ivo Bonfanti" userId="5f63cc5bd5763d56" providerId="LiveId" clId="{68F35BAD-EDF0-4CF8-8BF6-E29D9EC9CCBB}" dt="2023-10-11T09:26:25.201" v="7573"/>
          <ac:inkMkLst>
            <pc:docMk/>
            <pc:sldMk cId="1107001750" sldId="279"/>
            <ac:inkMk id="17" creationId="{A735705C-CBBD-CF73-049B-FF3E00874113}"/>
          </ac:inkMkLst>
        </pc:inkChg>
        <pc:inkChg chg="add del mod">
          <ac:chgData name="Ivo Bonfanti" userId="5f63cc5bd5763d56" providerId="LiveId" clId="{68F35BAD-EDF0-4CF8-8BF6-E29D9EC9CCBB}" dt="2023-10-11T09:26:25.201" v="7573"/>
          <ac:inkMkLst>
            <pc:docMk/>
            <pc:sldMk cId="1107001750" sldId="279"/>
            <ac:inkMk id="23" creationId="{927952E6-94AD-ABD6-CBDC-F6B5C3D6C6BE}"/>
          </ac:inkMkLst>
        </pc:inkChg>
        <pc:inkChg chg="add del mod">
          <ac:chgData name="Ivo Bonfanti" userId="5f63cc5bd5763d56" providerId="LiveId" clId="{68F35BAD-EDF0-4CF8-8BF6-E29D9EC9CCBB}" dt="2023-10-11T09:26:25.186" v="7537"/>
          <ac:inkMkLst>
            <pc:docMk/>
            <pc:sldMk cId="1107001750" sldId="279"/>
            <ac:inkMk id="27" creationId="{C7884B74-44B1-6035-734A-714A4435E4D8}"/>
          </ac:inkMkLst>
        </pc:inkChg>
        <pc:inkChg chg="add del mod">
          <ac:chgData name="Ivo Bonfanti" userId="5f63cc5bd5763d56" providerId="LiveId" clId="{68F35BAD-EDF0-4CF8-8BF6-E29D9EC9CCBB}" dt="2023-10-11T09:26:25.186" v="7552"/>
          <ac:inkMkLst>
            <pc:docMk/>
            <pc:sldMk cId="1107001750" sldId="279"/>
            <ac:inkMk id="28" creationId="{7E13DE83-914E-2C27-0F41-D0511247317C}"/>
          </ac:inkMkLst>
        </pc:inkChg>
        <pc:inkChg chg="add del mod">
          <ac:chgData name="Ivo Bonfanti" userId="5f63cc5bd5763d56" providerId="LiveId" clId="{68F35BAD-EDF0-4CF8-8BF6-E29D9EC9CCBB}" dt="2023-10-11T09:26:25.186" v="7548"/>
          <ac:inkMkLst>
            <pc:docMk/>
            <pc:sldMk cId="1107001750" sldId="279"/>
            <ac:inkMk id="29" creationId="{D89ABC52-A14A-CE0B-95C7-21727A76F22C}"/>
          </ac:inkMkLst>
        </pc:inkChg>
        <pc:inkChg chg="add del mod">
          <ac:chgData name="Ivo Bonfanti" userId="5f63cc5bd5763d56" providerId="LiveId" clId="{68F35BAD-EDF0-4CF8-8BF6-E29D9EC9CCBB}" dt="2023-10-11T09:26:25.186" v="7538"/>
          <ac:inkMkLst>
            <pc:docMk/>
            <pc:sldMk cId="1107001750" sldId="279"/>
            <ac:inkMk id="31" creationId="{DB6B7C9A-4B4A-6947-6FC9-D5F3626E13B2}"/>
          </ac:inkMkLst>
        </pc:inkChg>
        <pc:inkChg chg="add del mod">
          <ac:chgData name="Ivo Bonfanti" userId="5f63cc5bd5763d56" providerId="LiveId" clId="{68F35BAD-EDF0-4CF8-8BF6-E29D9EC9CCBB}" dt="2023-10-11T09:26:25.186" v="7569"/>
          <ac:inkMkLst>
            <pc:docMk/>
            <pc:sldMk cId="1107001750" sldId="279"/>
            <ac:inkMk id="41" creationId="{FC90351E-7A49-A468-143B-E03A4BFC530E}"/>
          </ac:inkMkLst>
        </pc:inkChg>
        <pc:inkChg chg="add del mod">
          <ac:chgData name="Ivo Bonfanti" userId="5f63cc5bd5763d56" providerId="LiveId" clId="{68F35BAD-EDF0-4CF8-8BF6-E29D9EC9CCBB}" dt="2023-10-11T09:26:25.186" v="7566"/>
          <ac:inkMkLst>
            <pc:docMk/>
            <pc:sldMk cId="1107001750" sldId="279"/>
            <ac:inkMk id="42" creationId="{362CA71D-D12A-C659-1780-CEBCC57E235B}"/>
          </ac:inkMkLst>
        </pc:inkChg>
        <pc:inkChg chg="add del mod">
          <ac:chgData name="Ivo Bonfanti" userId="5f63cc5bd5763d56" providerId="LiveId" clId="{68F35BAD-EDF0-4CF8-8BF6-E29D9EC9CCBB}" dt="2023-10-11T09:26:25.186" v="7554"/>
          <ac:inkMkLst>
            <pc:docMk/>
            <pc:sldMk cId="1107001750" sldId="279"/>
            <ac:inkMk id="44" creationId="{8D8D11C0-84C8-CC60-64DC-4D7016121763}"/>
          </ac:inkMkLst>
        </pc:inkChg>
        <pc:inkChg chg="add del mod">
          <ac:chgData name="Ivo Bonfanti" userId="5f63cc5bd5763d56" providerId="LiveId" clId="{68F35BAD-EDF0-4CF8-8BF6-E29D9EC9CCBB}" dt="2023-10-11T09:26:25.186" v="7556"/>
          <ac:inkMkLst>
            <pc:docMk/>
            <pc:sldMk cId="1107001750" sldId="279"/>
            <ac:inkMk id="45" creationId="{3C72FEA5-D318-A1E4-0B7C-7639C53F3D3B}"/>
          </ac:inkMkLst>
        </pc:inkChg>
        <pc:inkChg chg="add del mod">
          <ac:chgData name="Ivo Bonfanti" userId="5f63cc5bd5763d56" providerId="LiveId" clId="{68F35BAD-EDF0-4CF8-8BF6-E29D9EC9CCBB}" dt="2023-10-11T09:26:25.186" v="7553"/>
          <ac:inkMkLst>
            <pc:docMk/>
            <pc:sldMk cId="1107001750" sldId="279"/>
            <ac:inkMk id="46" creationId="{669CC480-B9E7-CBAE-0066-25DEE6AFE43C}"/>
          </ac:inkMkLst>
        </pc:inkChg>
        <pc:inkChg chg="add del mod">
          <ac:chgData name="Ivo Bonfanti" userId="5f63cc5bd5763d56" providerId="LiveId" clId="{68F35BAD-EDF0-4CF8-8BF6-E29D9EC9CCBB}" dt="2023-10-11T09:26:25.186" v="7547"/>
          <ac:inkMkLst>
            <pc:docMk/>
            <pc:sldMk cId="1107001750" sldId="279"/>
            <ac:inkMk id="47" creationId="{D4D524A2-3183-95CF-92E1-53B937D1C7CE}"/>
          </ac:inkMkLst>
        </pc:inkChg>
        <pc:inkChg chg="add del mod">
          <ac:chgData name="Ivo Bonfanti" userId="5f63cc5bd5763d56" providerId="LiveId" clId="{68F35BAD-EDF0-4CF8-8BF6-E29D9EC9CCBB}" dt="2023-10-11T09:26:25.186" v="7546"/>
          <ac:inkMkLst>
            <pc:docMk/>
            <pc:sldMk cId="1107001750" sldId="279"/>
            <ac:inkMk id="48" creationId="{4E879920-3237-8949-628A-2DB26796785A}"/>
          </ac:inkMkLst>
        </pc:inkChg>
        <pc:inkChg chg="add del mod">
          <ac:chgData name="Ivo Bonfanti" userId="5f63cc5bd5763d56" providerId="LiveId" clId="{68F35BAD-EDF0-4CF8-8BF6-E29D9EC9CCBB}" dt="2023-10-11T09:26:25.186" v="7545"/>
          <ac:inkMkLst>
            <pc:docMk/>
            <pc:sldMk cId="1107001750" sldId="279"/>
            <ac:inkMk id="49" creationId="{E11C6BB3-9C69-B8A7-EDCE-EF7AF49EB3AC}"/>
          </ac:inkMkLst>
        </pc:inkChg>
        <pc:inkChg chg="add del mod">
          <ac:chgData name="Ivo Bonfanti" userId="5f63cc5bd5763d56" providerId="LiveId" clId="{68F35BAD-EDF0-4CF8-8BF6-E29D9EC9CCBB}" dt="2023-10-11T09:26:25.186" v="7544"/>
          <ac:inkMkLst>
            <pc:docMk/>
            <pc:sldMk cId="1107001750" sldId="279"/>
            <ac:inkMk id="51" creationId="{A8C1BD58-38F3-B6B6-BEF3-C9BE9EF4C89D}"/>
          </ac:inkMkLst>
        </pc:inkChg>
        <pc:inkChg chg="add del mod">
          <ac:chgData name="Ivo Bonfanti" userId="5f63cc5bd5763d56" providerId="LiveId" clId="{68F35BAD-EDF0-4CF8-8BF6-E29D9EC9CCBB}" dt="2023-10-11T09:26:25.201" v="7572"/>
          <ac:inkMkLst>
            <pc:docMk/>
            <pc:sldMk cId="1107001750" sldId="279"/>
            <ac:inkMk id="52" creationId="{08533A2E-49A7-E36D-F696-11F6D6BAAC6C}"/>
          </ac:inkMkLst>
        </pc:inkChg>
        <pc:inkChg chg="add del mod">
          <ac:chgData name="Ivo Bonfanti" userId="5f63cc5bd5763d56" providerId="LiveId" clId="{68F35BAD-EDF0-4CF8-8BF6-E29D9EC9CCBB}" dt="2023-10-11T09:26:25.186" v="7531"/>
          <ac:inkMkLst>
            <pc:docMk/>
            <pc:sldMk cId="1107001750" sldId="279"/>
            <ac:inkMk id="53" creationId="{194B3B83-D0B5-354F-4F10-653BA95C6C10}"/>
          </ac:inkMkLst>
        </pc:inkChg>
        <pc:inkChg chg="add del mod">
          <ac:chgData name="Ivo Bonfanti" userId="5f63cc5bd5763d56" providerId="LiveId" clId="{68F35BAD-EDF0-4CF8-8BF6-E29D9EC9CCBB}" dt="2023-10-11T09:26:25.186" v="7534"/>
          <ac:inkMkLst>
            <pc:docMk/>
            <pc:sldMk cId="1107001750" sldId="279"/>
            <ac:inkMk id="54" creationId="{53FC4DF0-DF96-C5BF-3E81-548F92F290EF}"/>
          </ac:inkMkLst>
        </pc:inkChg>
        <pc:inkChg chg="add del mod">
          <ac:chgData name="Ivo Bonfanti" userId="5f63cc5bd5763d56" providerId="LiveId" clId="{68F35BAD-EDF0-4CF8-8BF6-E29D9EC9CCBB}" dt="2023-10-11T09:26:25.186" v="7536"/>
          <ac:inkMkLst>
            <pc:docMk/>
            <pc:sldMk cId="1107001750" sldId="279"/>
            <ac:inkMk id="55" creationId="{AFC2CDA3-54A8-BC74-E09B-836FCD8358CA}"/>
          </ac:inkMkLst>
        </pc:inkChg>
        <pc:inkChg chg="add del mod">
          <ac:chgData name="Ivo Bonfanti" userId="5f63cc5bd5763d56" providerId="LiveId" clId="{68F35BAD-EDF0-4CF8-8BF6-E29D9EC9CCBB}" dt="2023-10-11T09:26:25.186" v="7565"/>
          <ac:inkMkLst>
            <pc:docMk/>
            <pc:sldMk cId="1107001750" sldId="279"/>
            <ac:inkMk id="56" creationId="{FC39A5C9-2EEB-38C6-E9E9-2A7BC1DEFCA5}"/>
          </ac:inkMkLst>
        </pc:inkChg>
        <pc:inkChg chg="add del mod">
          <ac:chgData name="Ivo Bonfanti" userId="5f63cc5bd5763d56" providerId="LiveId" clId="{68F35BAD-EDF0-4CF8-8BF6-E29D9EC9CCBB}" dt="2023-10-11T09:26:25.186" v="7568"/>
          <ac:inkMkLst>
            <pc:docMk/>
            <pc:sldMk cId="1107001750" sldId="279"/>
            <ac:inkMk id="58" creationId="{781D7737-E43B-112B-152C-CB146EE07C1A}"/>
          </ac:inkMkLst>
        </pc:inkChg>
        <pc:inkChg chg="add del mod">
          <ac:chgData name="Ivo Bonfanti" userId="5f63cc5bd5763d56" providerId="LiveId" clId="{68F35BAD-EDF0-4CF8-8BF6-E29D9EC9CCBB}" dt="2023-10-11T09:26:25.186" v="7562"/>
          <ac:inkMkLst>
            <pc:docMk/>
            <pc:sldMk cId="1107001750" sldId="279"/>
            <ac:inkMk id="59" creationId="{8ABEFAFB-6EE4-70CC-7FA0-C470D097A5B6}"/>
          </ac:inkMkLst>
        </pc:inkChg>
        <pc:inkChg chg="add del mod">
          <ac:chgData name="Ivo Bonfanti" userId="5f63cc5bd5763d56" providerId="LiveId" clId="{68F35BAD-EDF0-4CF8-8BF6-E29D9EC9CCBB}" dt="2023-10-11T09:26:25.186" v="7561"/>
          <ac:inkMkLst>
            <pc:docMk/>
            <pc:sldMk cId="1107001750" sldId="279"/>
            <ac:inkMk id="60" creationId="{A34E09C7-61F3-0DA4-661D-A53E7B572114}"/>
          </ac:inkMkLst>
        </pc:inkChg>
        <pc:inkChg chg="add del mod">
          <ac:chgData name="Ivo Bonfanti" userId="5f63cc5bd5763d56" providerId="LiveId" clId="{68F35BAD-EDF0-4CF8-8BF6-E29D9EC9CCBB}" dt="2023-10-11T09:26:25.186" v="7542"/>
          <ac:inkMkLst>
            <pc:docMk/>
            <pc:sldMk cId="1107001750" sldId="279"/>
            <ac:inkMk id="61" creationId="{24ACD816-53E9-5018-009E-7AE66C2DC1A2}"/>
          </ac:inkMkLst>
        </pc:inkChg>
        <pc:inkChg chg="add del mod">
          <ac:chgData name="Ivo Bonfanti" userId="5f63cc5bd5763d56" providerId="LiveId" clId="{68F35BAD-EDF0-4CF8-8BF6-E29D9EC9CCBB}" dt="2023-10-11T09:26:25.186" v="7570"/>
          <ac:inkMkLst>
            <pc:docMk/>
            <pc:sldMk cId="1107001750" sldId="279"/>
            <ac:inkMk id="62" creationId="{9668675D-09BC-CC3C-D4DE-1FBD3C7BC8FD}"/>
          </ac:inkMkLst>
        </pc:inkChg>
        <pc:inkChg chg="add del mod">
          <ac:chgData name="Ivo Bonfanti" userId="5f63cc5bd5763d56" providerId="LiveId" clId="{68F35BAD-EDF0-4CF8-8BF6-E29D9EC9CCBB}" dt="2023-10-11T09:26:25.186" v="7550"/>
          <ac:inkMkLst>
            <pc:docMk/>
            <pc:sldMk cId="1107001750" sldId="279"/>
            <ac:inkMk id="63" creationId="{2DD53F25-5A79-3AAF-9BE0-E2AEECA33A09}"/>
          </ac:inkMkLst>
        </pc:inkChg>
        <pc:inkChg chg="add del mod">
          <ac:chgData name="Ivo Bonfanti" userId="5f63cc5bd5763d56" providerId="LiveId" clId="{68F35BAD-EDF0-4CF8-8BF6-E29D9EC9CCBB}" dt="2023-10-11T09:26:25.186" v="7530"/>
          <ac:inkMkLst>
            <pc:docMk/>
            <pc:sldMk cId="1107001750" sldId="279"/>
            <ac:inkMk id="64" creationId="{29F81F40-16AB-B3D8-A89B-5831D5D93BEE}"/>
          </ac:inkMkLst>
        </pc:inkChg>
        <pc:inkChg chg="add del mod">
          <ac:chgData name="Ivo Bonfanti" userId="5f63cc5bd5763d56" providerId="LiveId" clId="{68F35BAD-EDF0-4CF8-8BF6-E29D9EC9CCBB}" dt="2023-10-11T09:26:25.186" v="7535"/>
          <ac:inkMkLst>
            <pc:docMk/>
            <pc:sldMk cId="1107001750" sldId="279"/>
            <ac:inkMk id="65" creationId="{E1E4C411-66A8-322A-5E0B-E3C51D41DE72}"/>
          </ac:inkMkLst>
        </pc:inkChg>
        <pc:inkChg chg="add del mod">
          <ac:chgData name="Ivo Bonfanti" userId="5f63cc5bd5763d56" providerId="LiveId" clId="{68F35BAD-EDF0-4CF8-8BF6-E29D9EC9CCBB}" dt="2023-10-11T09:26:25.186" v="7558"/>
          <ac:inkMkLst>
            <pc:docMk/>
            <pc:sldMk cId="1107001750" sldId="279"/>
            <ac:inkMk id="66" creationId="{69B75EE6-5C29-11A2-C57F-0FAD3B808A5E}"/>
          </ac:inkMkLst>
        </pc:inkChg>
        <pc:inkChg chg="add del mod">
          <ac:chgData name="Ivo Bonfanti" userId="5f63cc5bd5763d56" providerId="LiveId" clId="{68F35BAD-EDF0-4CF8-8BF6-E29D9EC9CCBB}" dt="2023-10-11T09:26:25.186" v="7549"/>
          <ac:inkMkLst>
            <pc:docMk/>
            <pc:sldMk cId="1107001750" sldId="279"/>
            <ac:inkMk id="67" creationId="{25E51899-26C9-1FD9-8DFF-CA28012232FA}"/>
          </ac:inkMkLst>
        </pc:inkChg>
        <pc:inkChg chg="add del mod">
          <ac:chgData name="Ivo Bonfanti" userId="5f63cc5bd5763d56" providerId="LiveId" clId="{68F35BAD-EDF0-4CF8-8BF6-E29D9EC9CCBB}" dt="2023-10-11T09:26:25.186" v="7564"/>
          <ac:inkMkLst>
            <pc:docMk/>
            <pc:sldMk cId="1107001750" sldId="279"/>
            <ac:inkMk id="68" creationId="{D9E9887D-5729-C3D3-A6E1-432A9D7B96E9}"/>
          </ac:inkMkLst>
        </pc:inkChg>
        <pc:inkChg chg="add del mod">
          <ac:chgData name="Ivo Bonfanti" userId="5f63cc5bd5763d56" providerId="LiveId" clId="{68F35BAD-EDF0-4CF8-8BF6-E29D9EC9CCBB}" dt="2023-10-11T09:26:25.186" v="7555"/>
          <ac:inkMkLst>
            <pc:docMk/>
            <pc:sldMk cId="1107001750" sldId="279"/>
            <ac:inkMk id="69" creationId="{03118BC3-0D68-71C9-9B6B-A32CAE46BA61}"/>
          </ac:inkMkLst>
        </pc:inkChg>
        <pc:inkChg chg="add del mod">
          <ac:chgData name="Ivo Bonfanti" userId="5f63cc5bd5763d56" providerId="LiveId" clId="{68F35BAD-EDF0-4CF8-8BF6-E29D9EC9CCBB}" dt="2023-10-11T09:26:25.186" v="7559"/>
          <ac:inkMkLst>
            <pc:docMk/>
            <pc:sldMk cId="1107001750" sldId="279"/>
            <ac:inkMk id="70" creationId="{7C756E40-D1A1-7A8C-6F02-F4728EBA3F76}"/>
          </ac:inkMkLst>
        </pc:inkChg>
        <pc:inkChg chg="add del mod">
          <ac:chgData name="Ivo Bonfanti" userId="5f63cc5bd5763d56" providerId="LiveId" clId="{68F35BAD-EDF0-4CF8-8BF6-E29D9EC9CCBB}" dt="2023-10-11T09:26:25.186" v="7532"/>
          <ac:inkMkLst>
            <pc:docMk/>
            <pc:sldMk cId="1107001750" sldId="279"/>
            <ac:inkMk id="71" creationId="{FB3AFF04-5859-53D2-5BA5-35B1916983AD}"/>
          </ac:inkMkLst>
        </pc:inkChg>
        <pc:inkChg chg="add del mod">
          <ac:chgData name="Ivo Bonfanti" userId="5f63cc5bd5763d56" providerId="LiveId" clId="{68F35BAD-EDF0-4CF8-8BF6-E29D9EC9CCBB}" dt="2023-10-11T09:26:25.186" v="7560"/>
          <ac:inkMkLst>
            <pc:docMk/>
            <pc:sldMk cId="1107001750" sldId="279"/>
            <ac:inkMk id="72" creationId="{E2A2A9D3-4CC7-6B7F-7E00-A68177FC6B05}"/>
          </ac:inkMkLst>
        </pc:inkChg>
        <pc:inkChg chg="add del mod">
          <ac:chgData name="Ivo Bonfanti" userId="5f63cc5bd5763d56" providerId="LiveId" clId="{68F35BAD-EDF0-4CF8-8BF6-E29D9EC9CCBB}" dt="2023-10-11T09:26:25.201" v="7571"/>
          <ac:inkMkLst>
            <pc:docMk/>
            <pc:sldMk cId="1107001750" sldId="279"/>
            <ac:inkMk id="73" creationId="{A09A4730-EEBF-C6A7-3763-E6D1C40DA5A5}"/>
          </ac:inkMkLst>
        </pc:inkChg>
        <pc:inkChg chg="add del mod">
          <ac:chgData name="Ivo Bonfanti" userId="5f63cc5bd5763d56" providerId="LiveId" clId="{68F35BAD-EDF0-4CF8-8BF6-E29D9EC9CCBB}" dt="2023-10-11T09:26:25.186" v="7543"/>
          <ac:inkMkLst>
            <pc:docMk/>
            <pc:sldMk cId="1107001750" sldId="279"/>
            <ac:inkMk id="74" creationId="{00A307EB-85D9-BAD4-BC20-BF2A90CDA615}"/>
          </ac:inkMkLst>
        </pc:inkChg>
        <pc:inkChg chg="add del mod">
          <ac:chgData name="Ivo Bonfanti" userId="5f63cc5bd5763d56" providerId="LiveId" clId="{68F35BAD-EDF0-4CF8-8BF6-E29D9EC9CCBB}" dt="2023-10-11T09:26:25.186" v="7557"/>
          <ac:inkMkLst>
            <pc:docMk/>
            <pc:sldMk cId="1107001750" sldId="279"/>
            <ac:inkMk id="75" creationId="{8C67E93B-8D85-2135-088B-8303FF74BD83}"/>
          </ac:inkMkLst>
        </pc:inkChg>
        <pc:inkChg chg="add del mod">
          <ac:chgData name="Ivo Bonfanti" userId="5f63cc5bd5763d56" providerId="LiveId" clId="{68F35BAD-EDF0-4CF8-8BF6-E29D9EC9CCBB}" dt="2023-10-11T09:26:25.186" v="7540"/>
          <ac:inkMkLst>
            <pc:docMk/>
            <pc:sldMk cId="1107001750" sldId="279"/>
            <ac:inkMk id="76" creationId="{C643E986-DEF0-A426-1939-BB2F37E1DBB8}"/>
          </ac:inkMkLst>
        </pc:inkChg>
        <pc:inkChg chg="add del mod">
          <ac:chgData name="Ivo Bonfanti" userId="5f63cc5bd5763d56" providerId="LiveId" clId="{68F35BAD-EDF0-4CF8-8BF6-E29D9EC9CCBB}" dt="2023-10-11T09:26:25.186" v="7551"/>
          <ac:inkMkLst>
            <pc:docMk/>
            <pc:sldMk cId="1107001750" sldId="279"/>
            <ac:inkMk id="77" creationId="{3F42E184-38F8-9EFF-EE55-4750FB4438AF}"/>
          </ac:inkMkLst>
        </pc:inkChg>
        <pc:inkChg chg="add del mod">
          <ac:chgData name="Ivo Bonfanti" userId="5f63cc5bd5763d56" providerId="LiveId" clId="{68F35BAD-EDF0-4CF8-8BF6-E29D9EC9CCBB}" dt="2023-10-11T09:26:25.186" v="7541"/>
          <ac:inkMkLst>
            <pc:docMk/>
            <pc:sldMk cId="1107001750" sldId="279"/>
            <ac:inkMk id="78" creationId="{7BDAA0FA-183F-C4A4-E686-F9A9222A0425}"/>
          </ac:inkMkLst>
        </pc:inkChg>
        <pc:inkChg chg="add del mod">
          <ac:chgData name="Ivo Bonfanti" userId="5f63cc5bd5763d56" providerId="LiveId" clId="{68F35BAD-EDF0-4CF8-8BF6-E29D9EC9CCBB}" dt="2023-10-11T09:26:25.186" v="7539"/>
          <ac:inkMkLst>
            <pc:docMk/>
            <pc:sldMk cId="1107001750" sldId="279"/>
            <ac:inkMk id="79" creationId="{D32293C2-9E0B-3FEF-95ED-FD719A97A191}"/>
          </ac:inkMkLst>
        </pc:inkChg>
        <pc:inkChg chg="add del mod">
          <ac:chgData name="Ivo Bonfanti" userId="5f63cc5bd5763d56" providerId="LiveId" clId="{68F35BAD-EDF0-4CF8-8BF6-E29D9EC9CCBB}" dt="2023-10-11T09:26:25.186" v="7563"/>
          <ac:inkMkLst>
            <pc:docMk/>
            <pc:sldMk cId="1107001750" sldId="279"/>
            <ac:inkMk id="80" creationId="{87A16FDE-5A9A-99B0-27F6-BE61EAA96A82}"/>
          </ac:inkMkLst>
        </pc:inkChg>
        <pc:inkChg chg="add del mod">
          <ac:chgData name="Ivo Bonfanti" userId="5f63cc5bd5763d56" providerId="LiveId" clId="{68F35BAD-EDF0-4CF8-8BF6-E29D9EC9CCBB}" dt="2023-10-11T09:26:25.186" v="7533"/>
          <ac:inkMkLst>
            <pc:docMk/>
            <pc:sldMk cId="1107001750" sldId="279"/>
            <ac:inkMk id="81" creationId="{BC0553C2-C452-1C1A-FC4B-05B3F5BAAAD9}"/>
          </ac:inkMkLst>
        </pc:inkChg>
        <pc:inkChg chg="add del mod">
          <ac:chgData name="Ivo Bonfanti" userId="5f63cc5bd5763d56" providerId="LiveId" clId="{68F35BAD-EDF0-4CF8-8BF6-E29D9EC9CCBB}" dt="2023-10-11T09:26:25.186" v="7567"/>
          <ac:inkMkLst>
            <pc:docMk/>
            <pc:sldMk cId="1107001750" sldId="279"/>
            <ac:inkMk id="82" creationId="{E6D0611B-C590-A8E7-15AA-EC38443B9FBA}"/>
          </ac:inkMkLst>
        </pc:inkChg>
        <pc:inkChg chg="add del mod">
          <ac:chgData name="Ivo Bonfanti" userId="5f63cc5bd5763d56" providerId="LiveId" clId="{68F35BAD-EDF0-4CF8-8BF6-E29D9EC9CCBB}" dt="2023-10-11T09:30:58.631" v="7777"/>
          <ac:inkMkLst>
            <pc:docMk/>
            <pc:sldMk cId="1107001750" sldId="279"/>
            <ac:inkMk id="84" creationId="{30809701-CE00-FB66-D7A4-C2C850519A07}"/>
          </ac:inkMkLst>
        </pc:inkChg>
        <pc:inkChg chg="add del mod">
          <ac:chgData name="Ivo Bonfanti" userId="5f63cc5bd5763d56" providerId="LiveId" clId="{68F35BAD-EDF0-4CF8-8BF6-E29D9EC9CCBB}" dt="2023-10-11T09:30:58.631" v="7783"/>
          <ac:inkMkLst>
            <pc:docMk/>
            <pc:sldMk cId="1107001750" sldId="279"/>
            <ac:inkMk id="85" creationId="{4907FE90-4C64-31FD-81B5-0377F8F066D3}"/>
          </ac:inkMkLst>
        </pc:inkChg>
        <pc:inkChg chg="add del mod">
          <ac:chgData name="Ivo Bonfanti" userId="5f63cc5bd5763d56" providerId="LiveId" clId="{68F35BAD-EDF0-4CF8-8BF6-E29D9EC9CCBB}" dt="2023-10-11T09:30:58.631" v="7779"/>
          <ac:inkMkLst>
            <pc:docMk/>
            <pc:sldMk cId="1107001750" sldId="279"/>
            <ac:inkMk id="86" creationId="{0295D0A4-18C4-0222-4DE1-A89E942E1313}"/>
          </ac:inkMkLst>
        </pc:inkChg>
        <pc:inkChg chg="add del mod">
          <ac:chgData name="Ivo Bonfanti" userId="5f63cc5bd5763d56" providerId="LiveId" clId="{68F35BAD-EDF0-4CF8-8BF6-E29D9EC9CCBB}" dt="2023-10-11T09:30:58.623" v="7772"/>
          <ac:inkMkLst>
            <pc:docMk/>
            <pc:sldMk cId="1107001750" sldId="279"/>
            <ac:inkMk id="87" creationId="{57C6890C-823F-0B31-CCF6-E8CD50F8FC7B}"/>
          </ac:inkMkLst>
        </pc:inkChg>
        <pc:inkChg chg="add del mod">
          <ac:chgData name="Ivo Bonfanti" userId="5f63cc5bd5763d56" providerId="LiveId" clId="{68F35BAD-EDF0-4CF8-8BF6-E29D9EC9CCBB}" dt="2023-10-11T09:30:58.623" v="7775"/>
          <ac:inkMkLst>
            <pc:docMk/>
            <pc:sldMk cId="1107001750" sldId="279"/>
            <ac:inkMk id="88" creationId="{22AAE757-E5EC-A9FE-C6D3-A637F5092682}"/>
          </ac:inkMkLst>
        </pc:inkChg>
        <pc:inkChg chg="add del mod">
          <ac:chgData name="Ivo Bonfanti" userId="5f63cc5bd5763d56" providerId="LiveId" clId="{68F35BAD-EDF0-4CF8-8BF6-E29D9EC9CCBB}" dt="2023-10-11T09:30:58.623" v="7764"/>
          <ac:inkMkLst>
            <pc:docMk/>
            <pc:sldMk cId="1107001750" sldId="279"/>
            <ac:inkMk id="89" creationId="{CD12DC16-9819-6DD8-29F9-5BA298F5D8DB}"/>
          </ac:inkMkLst>
        </pc:inkChg>
        <pc:inkChg chg="add del mod">
          <ac:chgData name="Ivo Bonfanti" userId="5f63cc5bd5763d56" providerId="LiveId" clId="{68F35BAD-EDF0-4CF8-8BF6-E29D9EC9CCBB}" dt="2023-10-11T09:30:58.623" v="7763"/>
          <ac:inkMkLst>
            <pc:docMk/>
            <pc:sldMk cId="1107001750" sldId="279"/>
            <ac:inkMk id="90" creationId="{02761FC2-1326-1EDB-8974-16177D84B0D9}"/>
          </ac:inkMkLst>
        </pc:inkChg>
        <pc:inkChg chg="add del mod">
          <ac:chgData name="Ivo Bonfanti" userId="5f63cc5bd5763d56" providerId="LiveId" clId="{68F35BAD-EDF0-4CF8-8BF6-E29D9EC9CCBB}" dt="2023-10-11T09:30:58.631" v="7781"/>
          <ac:inkMkLst>
            <pc:docMk/>
            <pc:sldMk cId="1107001750" sldId="279"/>
            <ac:inkMk id="91" creationId="{958BBD07-A19B-4F91-CA17-5611092C9BCB}"/>
          </ac:inkMkLst>
        </pc:inkChg>
        <pc:inkChg chg="add del mod">
          <ac:chgData name="Ivo Bonfanti" userId="5f63cc5bd5763d56" providerId="LiveId" clId="{68F35BAD-EDF0-4CF8-8BF6-E29D9EC9CCBB}" dt="2023-10-11T09:30:58.623" v="7768"/>
          <ac:inkMkLst>
            <pc:docMk/>
            <pc:sldMk cId="1107001750" sldId="279"/>
            <ac:inkMk id="92" creationId="{BF1118C0-D6F3-9271-371D-D57D881E6B9A}"/>
          </ac:inkMkLst>
        </pc:inkChg>
        <pc:inkChg chg="add del mod">
          <ac:chgData name="Ivo Bonfanti" userId="5f63cc5bd5763d56" providerId="LiveId" clId="{68F35BAD-EDF0-4CF8-8BF6-E29D9EC9CCBB}" dt="2023-10-11T09:27:06.929" v="7602"/>
          <ac:inkMkLst>
            <pc:docMk/>
            <pc:sldMk cId="1107001750" sldId="279"/>
            <ac:inkMk id="93" creationId="{14560CD4-BFD7-983E-2461-88C8B0616421}"/>
          </ac:inkMkLst>
        </pc:inkChg>
        <pc:inkChg chg="add del mod">
          <ac:chgData name="Ivo Bonfanti" userId="5f63cc5bd5763d56" providerId="LiveId" clId="{68F35BAD-EDF0-4CF8-8BF6-E29D9EC9CCBB}" dt="2023-10-11T09:27:06.929" v="7610"/>
          <ac:inkMkLst>
            <pc:docMk/>
            <pc:sldMk cId="1107001750" sldId="279"/>
            <ac:inkMk id="94" creationId="{7093182A-3328-48C9-A021-255B5029AC7C}"/>
          </ac:inkMkLst>
        </pc:inkChg>
        <pc:inkChg chg="add del mod">
          <ac:chgData name="Ivo Bonfanti" userId="5f63cc5bd5763d56" providerId="LiveId" clId="{68F35BAD-EDF0-4CF8-8BF6-E29D9EC9CCBB}" dt="2023-10-11T09:27:06.929" v="7612"/>
          <ac:inkMkLst>
            <pc:docMk/>
            <pc:sldMk cId="1107001750" sldId="279"/>
            <ac:inkMk id="95" creationId="{80FF79D2-EBCE-5324-70B8-F5792775AD47}"/>
          </ac:inkMkLst>
        </pc:inkChg>
        <pc:inkChg chg="add del mod">
          <ac:chgData name="Ivo Bonfanti" userId="5f63cc5bd5763d56" providerId="LiveId" clId="{68F35BAD-EDF0-4CF8-8BF6-E29D9EC9CCBB}" dt="2023-10-11T09:27:06.929" v="7615"/>
          <ac:inkMkLst>
            <pc:docMk/>
            <pc:sldMk cId="1107001750" sldId="279"/>
            <ac:inkMk id="96" creationId="{F7A89596-F2F9-706D-36B7-0EBAC67535EC}"/>
          </ac:inkMkLst>
        </pc:inkChg>
        <pc:inkChg chg="add del mod">
          <ac:chgData name="Ivo Bonfanti" userId="5f63cc5bd5763d56" providerId="LiveId" clId="{68F35BAD-EDF0-4CF8-8BF6-E29D9EC9CCBB}" dt="2023-10-11T09:27:06.929" v="7609"/>
          <ac:inkMkLst>
            <pc:docMk/>
            <pc:sldMk cId="1107001750" sldId="279"/>
            <ac:inkMk id="97" creationId="{3CC45DE6-216A-3BD5-340E-6F91F0C85FE2}"/>
          </ac:inkMkLst>
        </pc:inkChg>
        <pc:inkChg chg="add del mod">
          <ac:chgData name="Ivo Bonfanti" userId="5f63cc5bd5763d56" providerId="LiveId" clId="{68F35BAD-EDF0-4CF8-8BF6-E29D9EC9CCBB}" dt="2023-10-11T09:27:06.929" v="7614"/>
          <ac:inkMkLst>
            <pc:docMk/>
            <pc:sldMk cId="1107001750" sldId="279"/>
            <ac:inkMk id="98" creationId="{ECC9685B-C516-9F57-F67F-34D0409391AE}"/>
          </ac:inkMkLst>
        </pc:inkChg>
        <pc:inkChg chg="add del mod">
          <ac:chgData name="Ivo Bonfanti" userId="5f63cc5bd5763d56" providerId="LiveId" clId="{68F35BAD-EDF0-4CF8-8BF6-E29D9EC9CCBB}" dt="2023-10-11T09:27:06.929" v="7607"/>
          <ac:inkMkLst>
            <pc:docMk/>
            <pc:sldMk cId="1107001750" sldId="279"/>
            <ac:inkMk id="99" creationId="{9BBC26C5-4487-7E69-56A2-9945D5FA30BC}"/>
          </ac:inkMkLst>
        </pc:inkChg>
        <pc:inkChg chg="add del mod">
          <ac:chgData name="Ivo Bonfanti" userId="5f63cc5bd5763d56" providerId="LiveId" clId="{68F35BAD-EDF0-4CF8-8BF6-E29D9EC9CCBB}" dt="2023-10-11T09:27:06.929" v="7616"/>
          <ac:inkMkLst>
            <pc:docMk/>
            <pc:sldMk cId="1107001750" sldId="279"/>
            <ac:inkMk id="100" creationId="{A0019175-E6D7-3DE5-2FE0-94B089C9FE80}"/>
          </ac:inkMkLst>
        </pc:inkChg>
        <pc:inkChg chg="add del mod">
          <ac:chgData name="Ivo Bonfanti" userId="5f63cc5bd5763d56" providerId="LiveId" clId="{68F35BAD-EDF0-4CF8-8BF6-E29D9EC9CCBB}" dt="2023-10-11T09:27:06.929" v="7603"/>
          <ac:inkMkLst>
            <pc:docMk/>
            <pc:sldMk cId="1107001750" sldId="279"/>
            <ac:inkMk id="101" creationId="{715893A2-848A-B44E-9D3C-E9E9735E6B8E}"/>
          </ac:inkMkLst>
        </pc:inkChg>
        <pc:inkChg chg="add del mod">
          <ac:chgData name="Ivo Bonfanti" userId="5f63cc5bd5763d56" providerId="LiveId" clId="{68F35BAD-EDF0-4CF8-8BF6-E29D9EC9CCBB}" dt="2023-10-11T09:27:06.929" v="7617"/>
          <ac:inkMkLst>
            <pc:docMk/>
            <pc:sldMk cId="1107001750" sldId="279"/>
            <ac:inkMk id="102" creationId="{14D61F0D-789F-A200-98FF-D1C700DE4E65}"/>
          </ac:inkMkLst>
        </pc:inkChg>
        <pc:inkChg chg="add del mod">
          <ac:chgData name="Ivo Bonfanti" userId="5f63cc5bd5763d56" providerId="LiveId" clId="{68F35BAD-EDF0-4CF8-8BF6-E29D9EC9CCBB}" dt="2023-10-11T09:27:06.929" v="7608"/>
          <ac:inkMkLst>
            <pc:docMk/>
            <pc:sldMk cId="1107001750" sldId="279"/>
            <ac:inkMk id="104" creationId="{19AD8BF1-9B26-247D-A17D-0ACDB575F70E}"/>
          </ac:inkMkLst>
        </pc:inkChg>
        <pc:inkChg chg="add del mod">
          <ac:chgData name="Ivo Bonfanti" userId="5f63cc5bd5763d56" providerId="LiveId" clId="{68F35BAD-EDF0-4CF8-8BF6-E29D9EC9CCBB}" dt="2023-10-11T09:27:06.929" v="7611"/>
          <ac:inkMkLst>
            <pc:docMk/>
            <pc:sldMk cId="1107001750" sldId="279"/>
            <ac:inkMk id="105" creationId="{5260328C-4DBB-A870-D5F0-2B15349C0A31}"/>
          </ac:inkMkLst>
        </pc:inkChg>
        <pc:inkChg chg="add del mod">
          <ac:chgData name="Ivo Bonfanti" userId="5f63cc5bd5763d56" providerId="LiveId" clId="{68F35BAD-EDF0-4CF8-8BF6-E29D9EC9CCBB}" dt="2023-10-11T09:27:06.929" v="7606"/>
          <ac:inkMkLst>
            <pc:docMk/>
            <pc:sldMk cId="1107001750" sldId="279"/>
            <ac:inkMk id="106" creationId="{06B2A91E-2DED-3A81-2FED-091D9B55FB84}"/>
          </ac:inkMkLst>
        </pc:inkChg>
        <pc:inkChg chg="add del mod">
          <ac:chgData name="Ivo Bonfanti" userId="5f63cc5bd5763d56" providerId="LiveId" clId="{68F35BAD-EDF0-4CF8-8BF6-E29D9EC9CCBB}" dt="2023-10-11T09:27:06.929" v="7605"/>
          <ac:inkMkLst>
            <pc:docMk/>
            <pc:sldMk cId="1107001750" sldId="279"/>
            <ac:inkMk id="107" creationId="{116549A1-38A1-5C7F-DE77-D60EAD1FD654}"/>
          </ac:inkMkLst>
        </pc:inkChg>
        <pc:inkChg chg="add del mod">
          <ac:chgData name="Ivo Bonfanti" userId="5f63cc5bd5763d56" providerId="LiveId" clId="{68F35BAD-EDF0-4CF8-8BF6-E29D9EC9CCBB}" dt="2023-10-11T09:27:06.929" v="7613"/>
          <ac:inkMkLst>
            <pc:docMk/>
            <pc:sldMk cId="1107001750" sldId="279"/>
            <ac:inkMk id="108" creationId="{A52A92B4-AE6D-144E-6E59-9CE18BB92ED2}"/>
          </ac:inkMkLst>
        </pc:inkChg>
        <pc:inkChg chg="add del mod">
          <ac:chgData name="Ivo Bonfanti" userId="5f63cc5bd5763d56" providerId="LiveId" clId="{68F35BAD-EDF0-4CF8-8BF6-E29D9EC9CCBB}" dt="2023-10-11T09:27:06.929" v="7604"/>
          <ac:inkMkLst>
            <pc:docMk/>
            <pc:sldMk cId="1107001750" sldId="279"/>
            <ac:inkMk id="110" creationId="{3B5679EC-AEE9-DDAA-3D8C-C13D4B89E952}"/>
          </ac:inkMkLst>
        </pc:inkChg>
        <pc:inkChg chg="add del mod">
          <ac:chgData name="Ivo Bonfanti" userId="5f63cc5bd5763d56" providerId="LiveId" clId="{68F35BAD-EDF0-4CF8-8BF6-E29D9EC9CCBB}" dt="2023-10-11T09:30:58.623" v="7759"/>
          <ac:inkMkLst>
            <pc:docMk/>
            <pc:sldMk cId="1107001750" sldId="279"/>
            <ac:inkMk id="112" creationId="{E371BE6C-138E-9E3A-3C00-3A3A9F483797}"/>
          </ac:inkMkLst>
        </pc:inkChg>
        <pc:inkChg chg="add del mod">
          <ac:chgData name="Ivo Bonfanti" userId="5f63cc5bd5763d56" providerId="LiveId" clId="{68F35BAD-EDF0-4CF8-8BF6-E29D9EC9CCBB}" dt="2023-10-11T09:30:58.623" v="7765"/>
          <ac:inkMkLst>
            <pc:docMk/>
            <pc:sldMk cId="1107001750" sldId="279"/>
            <ac:inkMk id="113" creationId="{19923AD5-7575-4C52-1E0A-21AE6D69F515}"/>
          </ac:inkMkLst>
        </pc:inkChg>
        <pc:inkChg chg="add del mod">
          <ac:chgData name="Ivo Bonfanti" userId="5f63cc5bd5763d56" providerId="LiveId" clId="{68F35BAD-EDF0-4CF8-8BF6-E29D9EC9CCBB}" dt="2023-10-11T09:30:58.623" v="7774"/>
          <ac:inkMkLst>
            <pc:docMk/>
            <pc:sldMk cId="1107001750" sldId="279"/>
            <ac:inkMk id="114" creationId="{BCE94505-224E-4F7F-80DC-9517CCC5F1B9}"/>
          </ac:inkMkLst>
        </pc:inkChg>
        <pc:inkChg chg="add del mod">
          <ac:chgData name="Ivo Bonfanti" userId="5f63cc5bd5763d56" providerId="LiveId" clId="{68F35BAD-EDF0-4CF8-8BF6-E29D9EC9CCBB}" dt="2023-10-11T09:30:58.623" v="7767"/>
          <ac:inkMkLst>
            <pc:docMk/>
            <pc:sldMk cId="1107001750" sldId="279"/>
            <ac:inkMk id="115" creationId="{6E4CB663-7F45-1DE6-D2AE-08F36BD08CF0}"/>
          </ac:inkMkLst>
        </pc:inkChg>
        <pc:inkChg chg="add del mod">
          <ac:chgData name="Ivo Bonfanti" userId="5f63cc5bd5763d56" providerId="LiveId" clId="{68F35BAD-EDF0-4CF8-8BF6-E29D9EC9CCBB}" dt="2023-10-11T09:30:58.623" v="7761"/>
          <ac:inkMkLst>
            <pc:docMk/>
            <pc:sldMk cId="1107001750" sldId="279"/>
            <ac:inkMk id="116" creationId="{87C779C8-0646-AABA-7575-722AF52167E2}"/>
          </ac:inkMkLst>
        </pc:inkChg>
        <pc:inkChg chg="add del mod">
          <ac:chgData name="Ivo Bonfanti" userId="5f63cc5bd5763d56" providerId="LiveId" clId="{68F35BAD-EDF0-4CF8-8BF6-E29D9EC9CCBB}" dt="2023-10-11T09:30:58.623" v="7762"/>
          <ac:inkMkLst>
            <pc:docMk/>
            <pc:sldMk cId="1107001750" sldId="279"/>
            <ac:inkMk id="117" creationId="{5F063A95-8870-88CD-1172-E689F095D3A0}"/>
          </ac:inkMkLst>
        </pc:inkChg>
        <pc:inkChg chg="add del mod">
          <ac:chgData name="Ivo Bonfanti" userId="5f63cc5bd5763d56" providerId="LiveId" clId="{68F35BAD-EDF0-4CF8-8BF6-E29D9EC9CCBB}" dt="2023-10-11T09:30:58.623" v="7757"/>
          <ac:inkMkLst>
            <pc:docMk/>
            <pc:sldMk cId="1107001750" sldId="279"/>
            <ac:inkMk id="118" creationId="{88920224-BE82-DC40-D47F-669CD1C718CD}"/>
          </ac:inkMkLst>
        </pc:inkChg>
        <pc:inkChg chg="add del mod">
          <ac:chgData name="Ivo Bonfanti" userId="5f63cc5bd5763d56" providerId="LiveId" clId="{68F35BAD-EDF0-4CF8-8BF6-E29D9EC9CCBB}" dt="2023-10-11T09:30:58.631" v="7778"/>
          <ac:inkMkLst>
            <pc:docMk/>
            <pc:sldMk cId="1107001750" sldId="279"/>
            <ac:inkMk id="119" creationId="{91D88418-0056-2848-9600-2E5C7A9C6F73}"/>
          </ac:inkMkLst>
        </pc:inkChg>
        <pc:inkChg chg="add del mod">
          <ac:chgData name="Ivo Bonfanti" userId="5f63cc5bd5763d56" providerId="LiveId" clId="{68F35BAD-EDF0-4CF8-8BF6-E29D9EC9CCBB}" dt="2023-10-11T09:30:58.623" v="7758"/>
          <ac:inkMkLst>
            <pc:docMk/>
            <pc:sldMk cId="1107001750" sldId="279"/>
            <ac:inkMk id="120" creationId="{638BC972-E9B2-6E2E-25F3-ADDE98E936F4}"/>
          </ac:inkMkLst>
        </pc:inkChg>
        <pc:inkChg chg="add del mod">
          <ac:chgData name="Ivo Bonfanti" userId="5f63cc5bd5763d56" providerId="LiveId" clId="{68F35BAD-EDF0-4CF8-8BF6-E29D9EC9CCBB}" dt="2023-10-11T09:30:58.631" v="7782"/>
          <ac:inkMkLst>
            <pc:docMk/>
            <pc:sldMk cId="1107001750" sldId="279"/>
            <ac:inkMk id="121" creationId="{4B4BDFE0-AF83-0549-267E-3A47A53602B0}"/>
          </ac:inkMkLst>
        </pc:inkChg>
        <pc:inkChg chg="add del mod">
          <ac:chgData name="Ivo Bonfanti" userId="5f63cc5bd5763d56" providerId="LiveId" clId="{68F35BAD-EDF0-4CF8-8BF6-E29D9EC9CCBB}" dt="2023-10-11T09:30:58.623" v="7766"/>
          <ac:inkMkLst>
            <pc:docMk/>
            <pc:sldMk cId="1107001750" sldId="279"/>
            <ac:inkMk id="122" creationId="{E29F33CE-D5EF-BA7E-7218-0C189BB06FB7}"/>
          </ac:inkMkLst>
        </pc:inkChg>
        <pc:inkChg chg="add del mod">
          <ac:chgData name="Ivo Bonfanti" userId="5f63cc5bd5763d56" providerId="LiveId" clId="{68F35BAD-EDF0-4CF8-8BF6-E29D9EC9CCBB}" dt="2023-10-11T09:27:24.054" v="7645"/>
          <ac:inkMkLst>
            <pc:docMk/>
            <pc:sldMk cId="1107001750" sldId="279"/>
            <ac:inkMk id="124" creationId="{0FA3424A-E8C0-B3A2-FE77-0622AEBBB5C0}"/>
          </ac:inkMkLst>
        </pc:inkChg>
        <pc:inkChg chg="add del mod">
          <ac:chgData name="Ivo Bonfanti" userId="5f63cc5bd5763d56" providerId="LiveId" clId="{68F35BAD-EDF0-4CF8-8BF6-E29D9EC9CCBB}" dt="2023-10-11T09:27:24.054" v="7642"/>
          <ac:inkMkLst>
            <pc:docMk/>
            <pc:sldMk cId="1107001750" sldId="279"/>
            <ac:inkMk id="125" creationId="{DD463D97-9381-AE71-A696-DA820C0E17AF}"/>
          </ac:inkMkLst>
        </pc:inkChg>
        <pc:inkChg chg="add del mod">
          <ac:chgData name="Ivo Bonfanti" userId="5f63cc5bd5763d56" providerId="LiveId" clId="{68F35BAD-EDF0-4CF8-8BF6-E29D9EC9CCBB}" dt="2023-10-11T09:27:24.047" v="7640"/>
          <ac:inkMkLst>
            <pc:docMk/>
            <pc:sldMk cId="1107001750" sldId="279"/>
            <ac:inkMk id="126" creationId="{C674806A-8C32-C0A6-192D-43C770A3D433}"/>
          </ac:inkMkLst>
        </pc:inkChg>
        <pc:inkChg chg="add del mod">
          <ac:chgData name="Ivo Bonfanti" userId="5f63cc5bd5763d56" providerId="LiveId" clId="{68F35BAD-EDF0-4CF8-8BF6-E29D9EC9CCBB}" dt="2023-10-11T09:27:24.054" v="7643"/>
          <ac:inkMkLst>
            <pc:docMk/>
            <pc:sldMk cId="1107001750" sldId="279"/>
            <ac:inkMk id="127" creationId="{2DDE2D22-3EAC-2B15-B984-AA83F2A595AC}"/>
          </ac:inkMkLst>
        </pc:inkChg>
        <pc:inkChg chg="add del mod">
          <ac:chgData name="Ivo Bonfanti" userId="5f63cc5bd5763d56" providerId="LiveId" clId="{68F35BAD-EDF0-4CF8-8BF6-E29D9EC9CCBB}" dt="2023-10-11T09:27:24.054" v="7646"/>
          <ac:inkMkLst>
            <pc:docMk/>
            <pc:sldMk cId="1107001750" sldId="279"/>
            <ac:inkMk id="128" creationId="{4429C44F-6CC5-900C-431D-13DA186DAFEC}"/>
          </ac:inkMkLst>
        </pc:inkChg>
        <pc:inkChg chg="add del mod">
          <ac:chgData name="Ivo Bonfanti" userId="5f63cc5bd5763d56" providerId="LiveId" clId="{68F35BAD-EDF0-4CF8-8BF6-E29D9EC9CCBB}" dt="2023-10-11T09:27:24.054" v="7644"/>
          <ac:inkMkLst>
            <pc:docMk/>
            <pc:sldMk cId="1107001750" sldId="279"/>
            <ac:inkMk id="129" creationId="{828BD4EB-6E4F-9A2C-63B0-8A085E6FD663}"/>
          </ac:inkMkLst>
        </pc:inkChg>
        <pc:inkChg chg="add del mod">
          <ac:chgData name="Ivo Bonfanti" userId="5f63cc5bd5763d56" providerId="LiveId" clId="{68F35BAD-EDF0-4CF8-8BF6-E29D9EC9CCBB}" dt="2023-10-11T09:27:24.047" v="7639"/>
          <ac:inkMkLst>
            <pc:docMk/>
            <pc:sldMk cId="1107001750" sldId="279"/>
            <ac:inkMk id="130" creationId="{FD058B90-E096-0200-75CC-7A80E702D6D6}"/>
          </ac:inkMkLst>
        </pc:inkChg>
        <pc:inkChg chg="add del mod">
          <ac:chgData name="Ivo Bonfanti" userId="5f63cc5bd5763d56" providerId="LiveId" clId="{68F35BAD-EDF0-4CF8-8BF6-E29D9EC9CCBB}" dt="2023-10-11T09:27:24.047" v="7641"/>
          <ac:inkMkLst>
            <pc:docMk/>
            <pc:sldMk cId="1107001750" sldId="279"/>
            <ac:inkMk id="131" creationId="{6F3550D3-C840-EA77-0C98-BB73789ECC64}"/>
          </ac:inkMkLst>
        </pc:inkChg>
        <pc:inkChg chg="add del mod">
          <ac:chgData name="Ivo Bonfanti" userId="5f63cc5bd5763d56" providerId="LiveId" clId="{68F35BAD-EDF0-4CF8-8BF6-E29D9EC9CCBB}" dt="2023-10-11T09:30:58.623" v="7756"/>
          <ac:inkMkLst>
            <pc:docMk/>
            <pc:sldMk cId="1107001750" sldId="279"/>
            <ac:inkMk id="133" creationId="{D184C36E-19C5-D766-31D8-D24E2FECFC40}"/>
          </ac:inkMkLst>
        </pc:inkChg>
        <pc:inkChg chg="add del mod">
          <ac:chgData name="Ivo Bonfanti" userId="5f63cc5bd5763d56" providerId="LiveId" clId="{68F35BAD-EDF0-4CF8-8BF6-E29D9EC9CCBB}" dt="2023-10-11T09:30:58.631" v="7784"/>
          <ac:inkMkLst>
            <pc:docMk/>
            <pc:sldMk cId="1107001750" sldId="279"/>
            <ac:inkMk id="134" creationId="{BB3E8B66-07CC-24A7-AFF3-EE90685E708D}"/>
          </ac:inkMkLst>
        </pc:inkChg>
        <pc:inkChg chg="add del mod">
          <ac:chgData name="Ivo Bonfanti" userId="5f63cc5bd5763d56" providerId="LiveId" clId="{68F35BAD-EDF0-4CF8-8BF6-E29D9EC9CCBB}" dt="2023-10-11T09:30:58.623" v="7760"/>
          <ac:inkMkLst>
            <pc:docMk/>
            <pc:sldMk cId="1107001750" sldId="279"/>
            <ac:inkMk id="135" creationId="{611E99B9-F776-4CD9-DBFA-AC8233BCA600}"/>
          </ac:inkMkLst>
        </pc:inkChg>
        <pc:inkChg chg="add del mod">
          <ac:chgData name="Ivo Bonfanti" userId="5f63cc5bd5763d56" providerId="LiveId" clId="{68F35BAD-EDF0-4CF8-8BF6-E29D9EC9CCBB}" dt="2023-10-11T09:30:58.623" v="7769"/>
          <ac:inkMkLst>
            <pc:docMk/>
            <pc:sldMk cId="1107001750" sldId="279"/>
            <ac:inkMk id="136" creationId="{70474871-D38B-D2C3-0DCE-D2334178174D}"/>
          </ac:inkMkLst>
        </pc:inkChg>
        <pc:inkChg chg="add del mod">
          <ac:chgData name="Ivo Bonfanti" userId="5f63cc5bd5763d56" providerId="LiveId" clId="{68F35BAD-EDF0-4CF8-8BF6-E29D9EC9CCBB}" dt="2023-10-11T09:30:58.623" v="7770"/>
          <ac:inkMkLst>
            <pc:docMk/>
            <pc:sldMk cId="1107001750" sldId="279"/>
            <ac:inkMk id="137" creationId="{DCE06A2C-22D8-54BE-2F7D-6929C212EDC2}"/>
          </ac:inkMkLst>
        </pc:inkChg>
        <pc:inkChg chg="add del mod">
          <ac:chgData name="Ivo Bonfanti" userId="5f63cc5bd5763d56" providerId="LiveId" clId="{68F35BAD-EDF0-4CF8-8BF6-E29D9EC9CCBB}" dt="2023-10-11T09:30:58.631" v="7780"/>
          <ac:inkMkLst>
            <pc:docMk/>
            <pc:sldMk cId="1107001750" sldId="279"/>
            <ac:inkMk id="138" creationId="{4AAC7CA6-7C93-FDA1-0E14-1F6A3AD636C3}"/>
          </ac:inkMkLst>
        </pc:inkChg>
        <pc:inkChg chg="add del mod">
          <ac:chgData name="Ivo Bonfanti" userId="5f63cc5bd5763d56" providerId="LiveId" clId="{68F35BAD-EDF0-4CF8-8BF6-E29D9EC9CCBB}" dt="2023-10-11T09:30:58.631" v="7776"/>
          <ac:inkMkLst>
            <pc:docMk/>
            <pc:sldMk cId="1107001750" sldId="279"/>
            <ac:inkMk id="139" creationId="{1CBA985B-1D19-2196-A2B9-BEDAD7349C61}"/>
          </ac:inkMkLst>
        </pc:inkChg>
        <pc:inkChg chg="add del mod">
          <ac:chgData name="Ivo Bonfanti" userId="5f63cc5bd5763d56" providerId="LiveId" clId="{68F35BAD-EDF0-4CF8-8BF6-E29D9EC9CCBB}" dt="2023-10-11T09:30:58.623" v="7771"/>
          <ac:inkMkLst>
            <pc:docMk/>
            <pc:sldMk cId="1107001750" sldId="279"/>
            <ac:inkMk id="140" creationId="{08538B96-B1F3-DA47-D0EC-EC03F071D584}"/>
          </ac:inkMkLst>
        </pc:inkChg>
        <pc:inkChg chg="add del mod">
          <ac:chgData name="Ivo Bonfanti" userId="5f63cc5bd5763d56" providerId="LiveId" clId="{68F35BAD-EDF0-4CF8-8BF6-E29D9EC9CCBB}" dt="2023-10-11T09:30:58.623" v="7773"/>
          <ac:inkMkLst>
            <pc:docMk/>
            <pc:sldMk cId="1107001750" sldId="279"/>
            <ac:inkMk id="141" creationId="{977AF509-D747-D499-044C-785A69286C28}"/>
          </ac:inkMkLst>
        </pc:inkChg>
        <pc:inkChg chg="add del mod">
          <ac:chgData name="Ivo Bonfanti" userId="5f63cc5bd5763d56" providerId="LiveId" clId="{68F35BAD-EDF0-4CF8-8BF6-E29D9EC9CCBB}" dt="2023-10-11T09:31:16.308" v="7816"/>
          <ac:inkMkLst>
            <pc:docMk/>
            <pc:sldMk cId="1107001750" sldId="279"/>
            <ac:inkMk id="143" creationId="{A0D76366-FC03-8B3C-086C-D57BD585C72A}"/>
          </ac:inkMkLst>
        </pc:inkChg>
        <pc:inkChg chg="add del mod">
          <ac:chgData name="Ivo Bonfanti" userId="5f63cc5bd5763d56" providerId="LiveId" clId="{68F35BAD-EDF0-4CF8-8BF6-E29D9EC9CCBB}" dt="2023-10-11T09:31:16.308" v="7818"/>
          <ac:inkMkLst>
            <pc:docMk/>
            <pc:sldMk cId="1107001750" sldId="279"/>
            <ac:inkMk id="144" creationId="{4F7072A6-FA8C-49B5-CBD3-39981C2D92AE}"/>
          </ac:inkMkLst>
        </pc:inkChg>
        <pc:inkChg chg="add del mod">
          <ac:chgData name="Ivo Bonfanti" userId="5f63cc5bd5763d56" providerId="LiveId" clId="{68F35BAD-EDF0-4CF8-8BF6-E29D9EC9CCBB}" dt="2023-10-11T09:31:16.308" v="7819"/>
          <ac:inkMkLst>
            <pc:docMk/>
            <pc:sldMk cId="1107001750" sldId="279"/>
            <ac:inkMk id="145" creationId="{C75ACCDD-E88E-FE27-97F8-E879A80D842A}"/>
          </ac:inkMkLst>
        </pc:inkChg>
        <pc:inkChg chg="add del mod">
          <ac:chgData name="Ivo Bonfanti" userId="5f63cc5bd5763d56" providerId="LiveId" clId="{68F35BAD-EDF0-4CF8-8BF6-E29D9EC9CCBB}" dt="2023-10-11T09:31:16.307" v="7814"/>
          <ac:inkMkLst>
            <pc:docMk/>
            <pc:sldMk cId="1107001750" sldId="279"/>
            <ac:inkMk id="146" creationId="{A2BEB984-97F8-0C79-9A4B-7F8FBE395891}"/>
          </ac:inkMkLst>
        </pc:inkChg>
        <pc:inkChg chg="add del mod">
          <ac:chgData name="Ivo Bonfanti" userId="5f63cc5bd5763d56" providerId="LiveId" clId="{68F35BAD-EDF0-4CF8-8BF6-E29D9EC9CCBB}" dt="2023-10-11T09:31:16.308" v="7821"/>
          <ac:inkMkLst>
            <pc:docMk/>
            <pc:sldMk cId="1107001750" sldId="279"/>
            <ac:inkMk id="147" creationId="{42F4E049-7D05-F1F1-1D81-AC0F5F61BBE1}"/>
          </ac:inkMkLst>
        </pc:inkChg>
        <pc:inkChg chg="add del mod">
          <ac:chgData name="Ivo Bonfanti" userId="5f63cc5bd5763d56" providerId="LiveId" clId="{68F35BAD-EDF0-4CF8-8BF6-E29D9EC9CCBB}" dt="2023-10-11T09:31:16.308" v="7820"/>
          <ac:inkMkLst>
            <pc:docMk/>
            <pc:sldMk cId="1107001750" sldId="279"/>
            <ac:inkMk id="148" creationId="{4FF39ACB-3D4A-DBF1-DAC7-1D440768BDD3}"/>
          </ac:inkMkLst>
        </pc:inkChg>
        <pc:inkChg chg="add del mod">
          <ac:chgData name="Ivo Bonfanti" userId="5f63cc5bd5763d56" providerId="LiveId" clId="{68F35BAD-EDF0-4CF8-8BF6-E29D9EC9CCBB}" dt="2023-10-11T09:31:16.308" v="7817"/>
          <ac:inkMkLst>
            <pc:docMk/>
            <pc:sldMk cId="1107001750" sldId="279"/>
            <ac:inkMk id="149" creationId="{A56FFE53-E79D-58D6-59A0-8768917BA6BF}"/>
          </ac:inkMkLst>
        </pc:inkChg>
        <pc:inkChg chg="add del mod">
          <ac:chgData name="Ivo Bonfanti" userId="5f63cc5bd5763d56" providerId="LiveId" clId="{68F35BAD-EDF0-4CF8-8BF6-E29D9EC9CCBB}" dt="2023-10-11T09:31:16.308" v="7815"/>
          <ac:inkMkLst>
            <pc:docMk/>
            <pc:sldMk cId="1107001750" sldId="279"/>
            <ac:inkMk id="150" creationId="{A02D216F-55A3-BDA9-78E5-9DB526733BF7}"/>
          </ac:inkMkLst>
        </pc:inkChg>
        <pc:inkChg chg="add del mod">
          <ac:chgData name="Ivo Bonfanti" userId="5f63cc5bd5763d56" providerId="LiveId" clId="{68F35BAD-EDF0-4CF8-8BF6-E29D9EC9CCBB}" dt="2023-10-11T10:40:26.375" v="8273"/>
          <ac:inkMkLst>
            <pc:docMk/>
            <pc:sldMk cId="1107001750" sldId="279"/>
            <ac:inkMk id="152" creationId="{F7C3C946-069D-EF00-FA41-A90CBD7C0B67}"/>
          </ac:inkMkLst>
        </pc:inkChg>
        <pc:inkChg chg="add del mod">
          <ac:chgData name="Ivo Bonfanti" userId="5f63cc5bd5763d56" providerId="LiveId" clId="{68F35BAD-EDF0-4CF8-8BF6-E29D9EC9CCBB}" dt="2023-10-11T10:40:26.375" v="8282"/>
          <ac:inkMkLst>
            <pc:docMk/>
            <pc:sldMk cId="1107001750" sldId="279"/>
            <ac:inkMk id="153" creationId="{893EEA62-1107-BE62-9369-F6E4B091F01A}"/>
          </ac:inkMkLst>
        </pc:inkChg>
        <pc:inkChg chg="add del mod">
          <ac:chgData name="Ivo Bonfanti" userId="5f63cc5bd5763d56" providerId="LiveId" clId="{68F35BAD-EDF0-4CF8-8BF6-E29D9EC9CCBB}" dt="2023-10-11T10:40:26.375" v="8265"/>
          <ac:inkMkLst>
            <pc:docMk/>
            <pc:sldMk cId="1107001750" sldId="279"/>
            <ac:inkMk id="154" creationId="{0B5C832B-AF8E-0BDD-94FB-69080B4FA12F}"/>
          </ac:inkMkLst>
        </pc:inkChg>
        <pc:inkChg chg="add del mod">
          <ac:chgData name="Ivo Bonfanti" userId="5f63cc5bd5763d56" providerId="LiveId" clId="{68F35BAD-EDF0-4CF8-8BF6-E29D9EC9CCBB}" dt="2023-10-11T10:40:26.375" v="8261"/>
          <ac:inkMkLst>
            <pc:docMk/>
            <pc:sldMk cId="1107001750" sldId="279"/>
            <ac:inkMk id="155" creationId="{2F4856E4-62CC-A07C-1A3B-3027115B28DA}"/>
          </ac:inkMkLst>
        </pc:inkChg>
        <pc:inkChg chg="add del mod">
          <ac:chgData name="Ivo Bonfanti" userId="5f63cc5bd5763d56" providerId="LiveId" clId="{68F35BAD-EDF0-4CF8-8BF6-E29D9EC9CCBB}" dt="2023-10-11T10:40:26.375" v="8266"/>
          <ac:inkMkLst>
            <pc:docMk/>
            <pc:sldMk cId="1107001750" sldId="279"/>
            <ac:inkMk id="156" creationId="{F0EA2779-A48D-0CF7-59BC-BFF95AD3AF59}"/>
          </ac:inkMkLst>
        </pc:inkChg>
        <pc:inkChg chg="add del mod">
          <ac:chgData name="Ivo Bonfanti" userId="5f63cc5bd5763d56" providerId="LiveId" clId="{68F35BAD-EDF0-4CF8-8BF6-E29D9EC9CCBB}" dt="2023-10-11T10:40:26.375" v="8277"/>
          <ac:inkMkLst>
            <pc:docMk/>
            <pc:sldMk cId="1107001750" sldId="279"/>
            <ac:inkMk id="157" creationId="{48C162E3-5B4A-8ADE-EE0F-D499C2B9D58A}"/>
          </ac:inkMkLst>
        </pc:inkChg>
        <pc:inkChg chg="add del mod">
          <ac:chgData name="Ivo Bonfanti" userId="5f63cc5bd5763d56" providerId="LiveId" clId="{68F35BAD-EDF0-4CF8-8BF6-E29D9EC9CCBB}" dt="2023-10-11T10:40:26.375" v="8275"/>
          <ac:inkMkLst>
            <pc:docMk/>
            <pc:sldMk cId="1107001750" sldId="279"/>
            <ac:inkMk id="158" creationId="{0B4CC7E7-27C4-11D9-B0F9-0D236762BE46}"/>
          </ac:inkMkLst>
        </pc:inkChg>
        <pc:inkChg chg="add del mod">
          <ac:chgData name="Ivo Bonfanti" userId="5f63cc5bd5763d56" providerId="LiveId" clId="{68F35BAD-EDF0-4CF8-8BF6-E29D9EC9CCBB}" dt="2023-10-11T10:40:26.375" v="8263"/>
          <ac:inkMkLst>
            <pc:docMk/>
            <pc:sldMk cId="1107001750" sldId="279"/>
            <ac:inkMk id="159" creationId="{6D772524-9AD9-A7B8-EB99-50D6FF7D14C4}"/>
          </ac:inkMkLst>
        </pc:inkChg>
        <pc:inkChg chg="add del mod">
          <ac:chgData name="Ivo Bonfanti" userId="5f63cc5bd5763d56" providerId="LiveId" clId="{68F35BAD-EDF0-4CF8-8BF6-E29D9EC9CCBB}" dt="2023-10-11T10:40:26.375" v="8260"/>
          <ac:inkMkLst>
            <pc:docMk/>
            <pc:sldMk cId="1107001750" sldId="279"/>
            <ac:inkMk id="160" creationId="{5E151ABC-35F3-9ECA-FF24-D60F056B4ACC}"/>
          </ac:inkMkLst>
        </pc:inkChg>
        <pc:inkChg chg="add del mod">
          <ac:chgData name="Ivo Bonfanti" userId="5f63cc5bd5763d56" providerId="LiveId" clId="{68F35BAD-EDF0-4CF8-8BF6-E29D9EC9CCBB}" dt="2023-10-11T10:40:26.375" v="8276"/>
          <ac:inkMkLst>
            <pc:docMk/>
            <pc:sldMk cId="1107001750" sldId="279"/>
            <ac:inkMk id="161" creationId="{5CA9E386-C3C5-F93A-1FFE-4943AA587E5B}"/>
          </ac:inkMkLst>
        </pc:inkChg>
        <pc:inkChg chg="add del mod">
          <ac:chgData name="Ivo Bonfanti" userId="5f63cc5bd5763d56" providerId="LiveId" clId="{68F35BAD-EDF0-4CF8-8BF6-E29D9EC9CCBB}" dt="2023-10-11T10:40:26.375" v="8269"/>
          <ac:inkMkLst>
            <pc:docMk/>
            <pc:sldMk cId="1107001750" sldId="279"/>
            <ac:inkMk id="162" creationId="{2F1744CE-4E21-D7FE-8C3B-6B5CE62FB409}"/>
          </ac:inkMkLst>
        </pc:inkChg>
        <pc:inkChg chg="add del mod">
          <ac:chgData name="Ivo Bonfanti" userId="5f63cc5bd5763d56" providerId="LiveId" clId="{68F35BAD-EDF0-4CF8-8BF6-E29D9EC9CCBB}" dt="2023-10-11T10:40:26.375" v="8267"/>
          <ac:inkMkLst>
            <pc:docMk/>
            <pc:sldMk cId="1107001750" sldId="279"/>
            <ac:inkMk id="163" creationId="{E38D1637-5037-9BF5-9241-328D1E4A0EAA}"/>
          </ac:inkMkLst>
        </pc:inkChg>
        <pc:inkChg chg="add del mod">
          <ac:chgData name="Ivo Bonfanti" userId="5f63cc5bd5763d56" providerId="LiveId" clId="{68F35BAD-EDF0-4CF8-8BF6-E29D9EC9CCBB}" dt="2023-10-11T10:40:26.375" v="8262"/>
          <ac:inkMkLst>
            <pc:docMk/>
            <pc:sldMk cId="1107001750" sldId="279"/>
            <ac:inkMk id="164" creationId="{F21A0082-FC10-6E01-0A1D-8EC6DF53FC67}"/>
          </ac:inkMkLst>
        </pc:inkChg>
        <pc:inkChg chg="add del mod">
          <ac:chgData name="Ivo Bonfanti" userId="5f63cc5bd5763d56" providerId="LiveId" clId="{68F35BAD-EDF0-4CF8-8BF6-E29D9EC9CCBB}" dt="2023-10-11T10:40:26.375" v="8274"/>
          <ac:inkMkLst>
            <pc:docMk/>
            <pc:sldMk cId="1107001750" sldId="279"/>
            <ac:inkMk id="165" creationId="{FE343453-6C91-4598-3CC4-C039E12E66B7}"/>
          </ac:inkMkLst>
        </pc:inkChg>
        <pc:inkChg chg="add del mod">
          <ac:chgData name="Ivo Bonfanti" userId="5f63cc5bd5763d56" providerId="LiveId" clId="{68F35BAD-EDF0-4CF8-8BF6-E29D9EC9CCBB}" dt="2023-10-11T10:40:26.375" v="8281"/>
          <ac:inkMkLst>
            <pc:docMk/>
            <pc:sldMk cId="1107001750" sldId="279"/>
            <ac:inkMk id="166" creationId="{D8CD5173-2D31-8EC9-C655-E365700C7468}"/>
          </ac:inkMkLst>
        </pc:inkChg>
        <pc:inkChg chg="add del mod">
          <ac:chgData name="Ivo Bonfanti" userId="5f63cc5bd5763d56" providerId="LiveId" clId="{68F35BAD-EDF0-4CF8-8BF6-E29D9EC9CCBB}" dt="2023-10-11T10:40:26.375" v="8257"/>
          <ac:inkMkLst>
            <pc:docMk/>
            <pc:sldMk cId="1107001750" sldId="279"/>
            <ac:inkMk id="167" creationId="{8905EE3E-9C84-52F3-3576-8B694E42525C}"/>
          </ac:inkMkLst>
        </pc:inkChg>
        <pc:inkChg chg="add del mod">
          <ac:chgData name="Ivo Bonfanti" userId="5f63cc5bd5763d56" providerId="LiveId" clId="{68F35BAD-EDF0-4CF8-8BF6-E29D9EC9CCBB}" dt="2023-10-11T10:40:26.375" v="8259"/>
          <ac:inkMkLst>
            <pc:docMk/>
            <pc:sldMk cId="1107001750" sldId="279"/>
            <ac:inkMk id="168" creationId="{47581CED-CD84-05A0-B1D5-E1D42A3C4235}"/>
          </ac:inkMkLst>
        </pc:inkChg>
        <pc:inkChg chg="add del mod">
          <ac:chgData name="Ivo Bonfanti" userId="5f63cc5bd5763d56" providerId="LiveId" clId="{68F35BAD-EDF0-4CF8-8BF6-E29D9EC9CCBB}" dt="2023-10-11T10:40:26.375" v="8256"/>
          <ac:inkMkLst>
            <pc:docMk/>
            <pc:sldMk cId="1107001750" sldId="279"/>
            <ac:inkMk id="169" creationId="{DDF5A76E-EF09-FE8E-36CD-C09A8EBA38C8}"/>
          </ac:inkMkLst>
        </pc:inkChg>
        <pc:inkChg chg="add del mod">
          <ac:chgData name="Ivo Bonfanti" userId="5f63cc5bd5763d56" providerId="LiveId" clId="{68F35BAD-EDF0-4CF8-8BF6-E29D9EC9CCBB}" dt="2023-10-11T10:40:26.375" v="8258"/>
          <ac:inkMkLst>
            <pc:docMk/>
            <pc:sldMk cId="1107001750" sldId="279"/>
            <ac:inkMk id="170" creationId="{85240A97-020D-C76D-2BEA-E58350C9E80D}"/>
          </ac:inkMkLst>
        </pc:inkChg>
        <pc:inkChg chg="add del mod">
          <ac:chgData name="Ivo Bonfanti" userId="5f63cc5bd5763d56" providerId="LiveId" clId="{68F35BAD-EDF0-4CF8-8BF6-E29D9EC9CCBB}" dt="2023-10-11T10:40:26.375" v="8279"/>
          <ac:inkMkLst>
            <pc:docMk/>
            <pc:sldMk cId="1107001750" sldId="279"/>
            <ac:inkMk id="173" creationId="{AE26916B-6048-DF47-00E6-9A5721B96854}"/>
          </ac:inkMkLst>
        </pc:inkChg>
        <pc:inkChg chg="add del mod">
          <ac:chgData name="Ivo Bonfanti" userId="5f63cc5bd5763d56" providerId="LiveId" clId="{68F35BAD-EDF0-4CF8-8BF6-E29D9EC9CCBB}" dt="2023-10-11T10:40:26.375" v="8264"/>
          <ac:inkMkLst>
            <pc:docMk/>
            <pc:sldMk cId="1107001750" sldId="279"/>
            <ac:inkMk id="174" creationId="{42553512-7E2F-A29C-8360-6BA6243DDA5E}"/>
          </ac:inkMkLst>
        </pc:inkChg>
        <pc:inkChg chg="add del mod">
          <ac:chgData name="Ivo Bonfanti" userId="5f63cc5bd5763d56" providerId="LiveId" clId="{68F35BAD-EDF0-4CF8-8BF6-E29D9EC9CCBB}" dt="2023-10-11T10:40:26.375" v="8270"/>
          <ac:inkMkLst>
            <pc:docMk/>
            <pc:sldMk cId="1107001750" sldId="279"/>
            <ac:inkMk id="175" creationId="{1BDE6823-21C8-2F8D-AA8F-AACD2DE011C5}"/>
          </ac:inkMkLst>
        </pc:inkChg>
        <pc:inkChg chg="add del mod">
          <ac:chgData name="Ivo Bonfanti" userId="5f63cc5bd5763d56" providerId="LiveId" clId="{68F35BAD-EDF0-4CF8-8BF6-E29D9EC9CCBB}" dt="2023-10-11T10:40:26.375" v="8280"/>
          <ac:inkMkLst>
            <pc:docMk/>
            <pc:sldMk cId="1107001750" sldId="279"/>
            <ac:inkMk id="176" creationId="{5F441BB8-05BD-B822-FD2E-AC4753110397}"/>
          </ac:inkMkLst>
        </pc:inkChg>
        <pc:inkChg chg="add del mod">
          <ac:chgData name="Ivo Bonfanti" userId="5f63cc5bd5763d56" providerId="LiveId" clId="{68F35BAD-EDF0-4CF8-8BF6-E29D9EC9CCBB}" dt="2023-10-11T10:40:26.375" v="8255"/>
          <ac:inkMkLst>
            <pc:docMk/>
            <pc:sldMk cId="1107001750" sldId="279"/>
            <ac:inkMk id="177" creationId="{195F228F-5EBF-CDCD-EF37-391EC022B5AC}"/>
          </ac:inkMkLst>
        </pc:inkChg>
        <pc:inkChg chg="add del mod">
          <ac:chgData name="Ivo Bonfanti" userId="5f63cc5bd5763d56" providerId="LiveId" clId="{68F35BAD-EDF0-4CF8-8BF6-E29D9EC9CCBB}" dt="2023-10-11T10:40:26.375" v="8271"/>
          <ac:inkMkLst>
            <pc:docMk/>
            <pc:sldMk cId="1107001750" sldId="279"/>
            <ac:inkMk id="178" creationId="{8557EE11-91CB-C48D-9813-40F1068F3CBE}"/>
          </ac:inkMkLst>
        </pc:inkChg>
        <pc:inkChg chg="add del mod">
          <ac:chgData name="Ivo Bonfanti" userId="5f63cc5bd5763d56" providerId="LiveId" clId="{68F35BAD-EDF0-4CF8-8BF6-E29D9EC9CCBB}" dt="2023-10-11T10:40:26.375" v="8278"/>
          <ac:inkMkLst>
            <pc:docMk/>
            <pc:sldMk cId="1107001750" sldId="279"/>
            <ac:inkMk id="179" creationId="{E2AC034B-49EA-7BBC-44A2-8CE4ADEE5FD8}"/>
          </ac:inkMkLst>
        </pc:inkChg>
        <pc:inkChg chg="add del mod">
          <ac:chgData name="Ivo Bonfanti" userId="5f63cc5bd5763d56" providerId="LiveId" clId="{68F35BAD-EDF0-4CF8-8BF6-E29D9EC9CCBB}" dt="2023-10-11T10:40:26.375" v="8268"/>
          <ac:inkMkLst>
            <pc:docMk/>
            <pc:sldMk cId="1107001750" sldId="279"/>
            <ac:inkMk id="180" creationId="{401D1D2D-9A7E-7DC8-D1BA-03928939E918}"/>
          </ac:inkMkLst>
        </pc:inkChg>
        <pc:inkChg chg="add del mod">
          <ac:chgData name="Ivo Bonfanti" userId="5f63cc5bd5763d56" providerId="LiveId" clId="{68F35BAD-EDF0-4CF8-8BF6-E29D9EC9CCBB}" dt="2023-10-11T10:40:26.375" v="8272"/>
          <ac:inkMkLst>
            <pc:docMk/>
            <pc:sldMk cId="1107001750" sldId="279"/>
            <ac:inkMk id="181" creationId="{605867A4-6071-3D4B-DD62-2820C1EA4531}"/>
          </ac:inkMkLst>
        </pc:inkChg>
      </pc:sldChg>
      <pc:sldChg chg="addSp delSp modSp add del mod">
        <pc:chgData name="Ivo Bonfanti" userId="5f63cc5bd5763d56" providerId="LiveId" clId="{68F35BAD-EDF0-4CF8-8BF6-E29D9EC9CCBB}" dt="2023-10-11T09:37:35.390" v="7893"/>
        <pc:sldMkLst>
          <pc:docMk/>
          <pc:sldMk cId="2596833607" sldId="280"/>
        </pc:sldMkLst>
        <pc:spChg chg="mod">
          <ac:chgData name="Ivo Bonfanti" userId="5f63cc5bd5763d56" providerId="LiveId" clId="{68F35BAD-EDF0-4CF8-8BF6-E29D9EC9CCBB}" dt="2023-10-07T17:44:56.894" v="2421" actId="1076"/>
          <ac:spMkLst>
            <pc:docMk/>
            <pc:sldMk cId="2596833607" sldId="280"/>
            <ac:spMk id="4" creationId="{D41C20B1-C9FF-EFEE-4021-8804EF859A59}"/>
          </ac:spMkLst>
        </pc:spChg>
        <pc:spChg chg="mod">
          <ac:chgData name="Ivo Bonfanti" userId="5f63cc5bd5763d56" providerId="LiveId" clId="{68F35BAD-EDF0-4CF8-8BF6-E29D9EC9CCBB}" dt="2023-10-09T17:15:30.239" v="4838" actId="20577"/>
          <ac:spMkLst>
            <pc:docMk/>
            <pc:sldMk cId="2596833607" sldId="280"/>
            <ac:spMk id="7" creationId="{A892250A-137F-907B-9822-DC1D434B56CA}"/>
          </ac:spMkLst>
        </pc:spChg>
        <pc:inkChg chg="add del">
          <ac:chgData name="Ivo Bonfanti" userId="5f63cc5bd5763d56" providerId="LiveId" clId="{68F35BAD-EDF0-4CF8-8BF6-E29D9EC9CCBB}" dt="2023-10-11T09:37:21.103" v="7884"/>
          <ac:inkMkLst>
            <pc:docMk/>
            <pc:sldMk cId="2596833607" sldId="280"/>
            <ac:inkMk id="2" creationId="{BF7A49B6-DDD0-8B0F-72E0-5F424BCA5555}"/>
          </ac:inkMkLst>
        </pc:inkChg>
        <pc:inkChg chg="add del">
          <ac:chgData name="Ivo Bonfanti" userId="5f63cc5bd5763d56" providerId="LiveId" clId="{68F35BAD-EDF0-4CF8-8BF6-E29D9EC9CCBB}" dt="2023-10-11T09:37:21.103" v="7882"/>
          <ac:inkMkLst>
            <pc:docMk/>
            <pc:sldMk cId="2596833607" sldId="280"/>
            <ac:inkMk id="5" creationId="{2BDA251E-D430-7735-0790-B9A098F98D87}"/>
          </ac:inkMkLst>
        </pc:inkChg>
        <pc:inkChg chg="add del">
          <ac:chgData name="Ivo Bonfanti" userId="5f63cc5bd5763d56" providerId="LiveId" clId="{68F35BAD-EDF0-4CF8-8BF6-E29D9EC9CCBB}" dt="2023-10-11T09:37:21.103" v="7889"/>
          <ac:inkMkLst>
            <pc:docMk/>
            <pc:sldMk cId="2596833607" sldId="280"/>
            <ac:inkMk id="6" creationId="{065EAC7F-E537-5E63-B414-094515B7229E}"/>
          </ac:inkMkLst>
        </pc:inkChg>
        <pc:inkChg chg="add del">
          <ac:chgData name="Ivo Bonfanti" userId="5f63cc5bd5763d56" providerId="LiveId" clId="{68F35BAD-EDF0-4CF8-8BF6-E29D9EC9CCBB}" dt="2023-10-11T09:37:21.103" v="7879"/>
          <ac:inkMkLst>
            <pc:docMk/>
            <pc:sldMk cId="2596833607" sldId="280"/>
            <ac:inkMk id="8" creationId="{1EE252B5-5FFF-F682-D0C5-28D5C32C1B83}"/>
          </ac:inkMkLst>
        </pc:inkChg>
        <pc:inkChg chg="add del">
          <ac:chgData name="Ivo Bonfanti" userId="5f63cc5bd5763d56" providerId="LiveId" clId="{68F35BAD-EDF0-4CF8-8BF6-E29D9EC9CCBB}" dt="2023-10-11T09:37:21.103" v="7880"/>
          <ac:inkMkLst>
            <pc:docMk/>
            <pc:sldMk cId="2596833607" sldId="280"/>
            <ac:inkMk id="9" creationId="{2FE10BFC-7D93-9F72-C521-70F46CF7FC2E}"/>
          </ac:inkMkLst>
        </pc:inkChg>
        <pc:inkChg chg="add del">
          <ac:chgData name="Ivo Bonfanti" userId="5f63cc5bd5763d56" providerId="LiveId" clId="{68F35BAD-EDF0-4CF8-8BF6-E29D9EC9CCBB}" dt="2023-10-11T09:37:21.103" v="7881"/>
          <ac:inkMkLst>
            <pc:docMk/>
            <pc:sldMk cId="2596833607" sldId="280"/>
            <ac:inkMk id="10" creationId="{C2DD2E42-4CD7-4D11-82D2-A297D19AA644}"/>
          </ac:inkMkLst>
        </pc:inkChg>
        <pc:inkChg chg="add del">
          <ac:chgData name="Ivo Bonfanti" userId="5f63cc5bd5763d56" providerId="LiveId" clId="{68F35BAD-EDF0-4CF8-8BF6-E29D9EC9CCBB}" dt="2023-10-11T09:37:21.103" v="7875"/>
          <ac:inkMkLst>
            <pc:docMk/>
            <pc:sldMk cId="2596833607" sldId="280"/>
            <ac:inkMk id="11" creationId="{CAABFAA8-C48F-0846-99A5-5CA3D8046C30}"/>
          </ac:inkMkLst>
        </pc:inkChg>
        <pc:inkChg chg="add del">
          <ac:chgData name="Ivo Bonfanti" userId="5f63cc5bd5763d56" providerId="LiveId" clId="{68F35BAD-EDF0-4CF8-8BF6-E29D9EC9CCBB}" dt="2023-10-11T09:37:21.103" v="7887"/>
          <ac:inkMkLst>
            <pc:docMk/>
            <pc:sldMk cId="2596833607" sldId="280"/>
            <ac:inkMk id="12" creationId="{CED5FF48-D3C1-DC43-FFAE-7ACA321E707B}"/>
          </ac:inkMkLst>
        </pc:inkChg>
        <pc:inkChg chg="add del">
          <ac:chgData name="Ivo Bonfanti" userId="5f63cc5bd5763d56" providerId="LiveId" clId="{68F35BAD-EDF0-4CF8-8BF6-E29D9EC9CCBB}" dt="2023-10-11T09:37:21.103" v="7886"/>
          <ac:inkMkLst>
            <pc:docMk/>
            <pc:sldMk cId="2596833607" sldId="280"/>
            <ac:inkMk id="13" creationId="{3B831EC7-AD48-A7B7-E526-8F9CDCEE9DA0}"/>
          </ac:inkMkLst>
        </pc:inkChg>
        <pc:inkChg chg="add del">
          <ac:chgData name="Ivo Bonfanti" userId="5f63cc5bd5763d56" providerId="LiveId" clId="{68F35BAD-EDF0-4CF8-8BF6-E29D9EC9CCBB}" dt="2023-10-11T09:37:21.103" v="7878"/>
          <ac:inkMkLst>
            <pc:docMk/>
            <pc:sldMk cId="2596833607" sldId="280"/>
            <ac:inkMk id="14" creationId="{2064C98B-932E-EEE5-01F3-79596585163B}"/>
          </ac:inkMkLst>
        </pc:inkChg>
        <pc:inkChg chg="add del">
          <ac:chgData name="Ivo Bonfanti" userId="5f63cc5bd5763d56" providerId="LiveId" clId="{68F35BAD-EDF0-4CF8-8BF6-E29D9EC9CCBB}" dt="2023-10-11T09:37:21.103" v="7877"/>
          <ac:inkMkLst>
            <pc:docMk/>
            <pc:sldMk cId="2596833607" sldId="280"/>
            <ac:inkMk id="15" creationId="{934F69DE-920A-604B-D7B3-EF2F379A2FFE}"/>
          </ac:inkMkLst>
        </pc:inkChg>
        <pc:inkChg chg="add del">
          <ac:chgData name="Ivo Bonfanti" userId="5f63cc5bd5763d56" providerId="LiveId" clId="{68F35BAD-EDF0-4CF8-8BF6-E29D9EC9CCBB}" dt="2023-10-11T09:37:21.103" v="7885"/>
          <ac:inkMkLst>
            <pc:docMk/>
            <pc:sldMk cId="2596833607" sldId="280"/>
            <ac:inkMk id="16" creationId="{3AFFB653-2A2A-66E9-7D14-5463EA69FF85}"/>
          </ac:inkMkLst>
        </pc:inkChg>
        <pc:inkChg chg="add del">
          <ac:chgData name="Ivo Bonfanti" userId="5f63cc5bd5763d56" providerId="LiveId" clId="{68F35BAD-EDF0-4CF8-8BF6-E29D9EC9CCBB}" dt="2023-10-11T09:37:21.103" v="7888"/>
          <ac:inkMkLst>
            <pc:docMk/>
            <pc:sldMk cId="2596833607" sldId="280"/>
            <ac:inkMk id="17" creationId="{69073E4D-3EE6-AFCC-3A42-2B20D3A44501}"/>
          </ac:inkMkLst>
        </pc:inkChg>
        <pc:inkChg chg="add del">
          <ac:chgData name="Ivo Bonfanti" userId="5f63cc5bd5763d56" providerId="LiveId" clId="{68F35BAD-EDF0-4CF8-8BF6-E29D9EC9CCBB}" dt="2023-10-11T09:37:21.103" v="7876"/>
          <ac:inkMkLst>
            <pc:docMk/>
            <pc:sldMk cId="2596833607" sldId="280"/>
            <ac:inkMk id="18" creationId="{075C8B86-0562-E4F5-3283-DDEE8F7D7572}"/>
          </ac:inkMkLst>
        </pc:inkChg>
        <pc:inkChg chg="add del">
          <ac:chgData name="Ivo Bonfanti" userId="5f63cc5bd5763d56" providerId="LiveId" clId="{68F35BAD-EDF0-4CF8-8BF6-E29D9EC9CCBB}" dt="2023-10-11T09:37:21.103" v="7883"/>
          <ac:inkMkLst>
            <pc:docMk/>
            <pc:sldMk cId="2596833607" sldId="280"/>
            <ac:inkMk id="20" creationId="{B4564153-07CE-B0B0-32F2-96B36C3EE364}"/>
          </ac:inkMkLst>
        </pc:inkChg>
        <pc:inkChg chg="add del">
          <ac:chgData name="Ivo Bonfanti" userId="5f63cc5bd5763d56" providerId="LiveId" clId="{68F35BAD-EDF0-4CF8-8BF6-E29D9EC9CCBB}" dt="2023-10-11T09:37:35.390" v="7892"/>
          <ac:inkMkLst>
            <pc:docMk/>
            <pc:sldMk cId="2596833607" sldId="280"/>
            <ac:inkMk id="21" creationId="{BFC0436A-24B4-0A5D-5CA4-60C6DE83455E}"/>
          </ac:inkMkLst>
        </pc:inkChg>
        <pc:inkChg chg="add del">
          <ac:chgData name="Ivo Bonfanti" userId="5f63cc5bd5763d56" providerId="LiveId" clId="{68F35BAD-EDF0-4CF8-8BF6-E29D9EC9CCBB}" dt="2023-10-11T09:37:35.390" v="7893"/>
          <ac:inkMkLst>
            <pc:docMk/>
            <pc:sldMk cId="2596833607" sldId="280"/>
            <ac:inkMk id="22" creationId="{8514A071-4145-11C9-7ED9-B4FF94543B16}"/>
          </ac:inkMkLst>
        </pc:inkChg>
      </pc:sldChg>
      <pc:sldChg chg="addSp delSp modSp add del mod">
        <pc:chgData name="Ivo Bonfanti" userId="5f63cc5bd5763d56" providerId="LiveId" clId="{68F35BAD-EDF0-4CF8-8BF6-E29D9EC9CCBB}" dt="2023-10-11T10:42:37.238" v="8392"/>
        <pc:sldMkLst>
          <pc:docMk/>
          <pc:sldMk cId="958036878" sldId="281"/>
        </pc:sldMkLst>
        <pc:spChg chg="del">
          <ac:chgData name="Ivo Bonfanti" userId="5f63cc5bd5763d56" providerId="LiveId" clId="{68F35BAD-EDF0-4CF8-8BF6-E29D9EC9CCBB}" dt="2023-10-09T14:52:56.109" v="3712" actId="478"/>
          <ac:spMkLst>
            <pc:docMk/>
            <pc:sldMk cId="958036878" sldId="281"/>
            <ac:spMk id="2" creationId="{F03CBE0B-395B-5373-6897-B7EEFE986327}"/>
          </ac:spMkLst>
        </pc:spChg>
        <pc:spChg chg="del">
          <ac:chgData name="Ivo Bonfanti" userId="5f63cc5bd5763d56" providerId="LiveId" clId="{68F35BAD-EDF0-4CF8-8BF6-E29D9EC9CCBB}" dt="2023-10-09T14:53:25.116" v="3717" actId="478"/>
          <ac:spMkLst>
            <pc:docMk/>
            <pc:sldMk cId="958036878" sldId="281"/>
            <ac:spMk id="4" creationId="{1E8C18C5-3268-4254-724F-F16DD8BDCB2D}"/>
          </ac:spMkLst>
        </pc:spChg>
        <pc:spChg chg="del">
          <ac:chgData name="Ivo Bonfanti" userId="5f63cc5bd5763d56" providerId="LiveId" clId="{68F35BAD-EDF0-4CF8-8BF6-E29D9EC9CCBB}" dt="2023-10-09T14:53:26.825" v="3718" actId="478"/>
          <ac:spMkLst>
            <pc:docMk/>
            <pc:sldMk cId="958036878" sldId="281"/>
            <ac:spMk id="6" creationId="{C4A404DE-34B9-A819-B7E1-07BB3ED5C506}"/>
          </ac:spMkLst>
        </pc:spChg>
        <pc:spChg chg="del">
          <ac:chgData name="Ivo Bonfanti" userId="5f63cc5bd5763d56" providerId="LiveId" clId="{68F35BAD-EDF0-4CF8-8BF6-E29D9EC9CCBB}" dt="2023-10-09T14:52:58.052" v="3713" actId="478"/>
          <ac:spMkLst>
            <pc:docMk/>
            <pc:sldMk cId="958036878" sldId="281"/>
            <ac:spMk id="7" creationId="{D486A51C-03DE-1B1F-3DF7-4190D982C7CA}"/>
          </ac:spMkLst>
        </pc:spChg>
        <pc:grpChg chg="mod">
          <ac:chgData name="Ivo Bonfanti" userId="5f63cc5bd5763d56" providerId="LiveId" clId="{68F35BAD-EDF0-4CF8-8BF6-E29D9EC9CCBB}" dt="2023-10-11T09:33:42.366" v="7859" actId="1076"/>
          <ac:grpSpMkLst>
            <pc:docMk/>
            <pc:sldMk cId="958036878" sldId="281"/>
            <ac:grpSpMk id="23" creationId="{3E4E4E70-0693-D10F-9DBE-33BDA5153599}"/>
          </ac:grpSpMkLst>
        </pc:grpChg>
        <pc:grpChg chg="mod">
          <ac:chgData name="Ivo Bonfanti" userId="5f63cc5bd5763d56" providerId="LiveId" clId="{68F35BAD-EDF0-4CF8-8BF6-E29D9EC9CCBB}" dt="2023-10-09T14:59:38.826" v="3744" actId="1076"/>
          <ac:grpSpMkLst>
            <pc:docMk/>
            <pc:sldMk cId="958036878" sldId="281"/>
            <ac:grpSpMk id="26" creationId="{964E4253-E59A-5F38-E363-9625D9EB0A11}"/>
          </ac:grpSpMkLst>
        </pc:grpChg>
        <pc:grpChg chg="del mod">
          <ac:chgData name="Ivo Bonfanti" userId="5f63cc5bd5763d56" providerId="LiveId" clId="{68F35BAD-EDF0-4CF8-8BF6-E29D9EC9CCBB}" dt="2023-10-11T09:30:31.427" v="7746"/>
          <ac:grpSpMkLst>
            <pc:docMk/>
            <pc:sldMk cId="958036878" sldId="281"/>
            <ac:grpSpMk id="36" creationId="{D13D1399-2C27-C752-2BEF-4024EEA55195}"/>
          </ac:grpSpMkLst>
        </pc:grpChg>
        <pc:grpChg chg="del mod">
          <ac:chgData name="Ivo Bonfanti" userId="5f63cc5bd5763d56" providerId="LiveId" clId="{68F35BAD-EDF0-4CF8-8BF6-E29D9EC9CCBB}" dt="2023-10-11T09:30:31.427" v="7743"/>
          <ac:grpSpMkLst>
            <pc:docMk/>
            <pc:sldMk cId="958036878" sldId="281"/>
            <ac:grpSpMk id="48" creationId="{A94278B3-7BDF-0840-1383-F2E6B411334E}"/>
          </ac:grpSpMkLst>
        </pc:grpChg>
        <pc:grpChg chg="del mod">
          <ac:chgData name="Ivo Bonfanti" userId="5f63cc5bd5763d56" providerId="LiveId" clId="{68F35BAD-EDF0-4CF8-8BF6-E29D9EC9CCBB}" dt="2023-10-11T09:30:31.427" v="7741"/>
          <ac:grpSpMkLst>
            <pc:docMk/>
            <pc:sldMk cId="958036878" sldId="281"/>
            <ac:grpSpMk id="58" creationId="{502AA347-9B99-B650-DA4C-4C80DE91AAFC}"/>
          </ac:grpSpMkLst>
        </pc:grpChg>
        <pc:grpChg chg="del mod">
          <ac:chgData name="Ivo Bonfanti" userId="5f63cc5bd5763d56" providerId="LiveId" clId="{68F35BAD-EDF0-4CF8-8BF6-E29D9EC9CCBB}" dt="2023-10-11T09:30:31.427" v="7720"/>
          <ac:grpSpMkLst>
            <pc:docMk/>
            <pc:sldMk cId="958036878" sldId="281"/>
            <ac:grpSpMk id="61" creationId="{7BE626BC-69B2-4019-692D-E5FF68922B0C}"/>
          </ac:grpSpMkLst>
        </pc:grpChg>
        <pc:grpChg chg="del mod">
          <ac:chgData name="Ivo Bonfanti" userId="5f63cc5bd5763d56" providerId="LiveId" clId="{68F35BAD-EDF0-4CF8-8BF6-E29D9EC9CCBB}" dt="2023-10-11T09:31:27.086" v="7836"/>
          <ac:grpSpMkLst>
            <pc:docMk/>
            <pc:sldMk cId="958036878" sldId="281"/>
            <ac:grpSpMk id="70" creationId="{EE713D35-4FF8-8F0D-4988-A97DF85E3165}"/>
          </ac:grpSpMkLst>
        </pc:grpChg>
        <pc:graphicFrameChg chg="add mod modGraphic">
          <ac:chgData name="Ivo Bonfanti" userId="5f63cc5bd5763d56" providerId="LiveId" clId="{68F35BAD-EDF0-4CF8-8BF6-E29D9EC9CCBB}" dt="2023-10-09T16:04:21.223" v="4301" actId="207"/>
          <ac:graphicFrameMkLst>
            <pc:docMk/>
            <pc:sldMk cId="958036878" sldId="281"/>
            <ac:graphicFrameMk id="5" creationId="{48BBFB58-467A-332B-D5DB-BA9BE3CBAE64}"/>
          </ac:graphicFrameMkLst>
        </pc:graphicFrameChg>
        <pc:graphicFrameChg chg="add mod modGraphic">
          <ac:chgData name="Ivo Bonfanti" userId="5f63cc5bd5763d56" providerId="LiveId" clId="{68F35BAD-EDF0-4CF8-8BF6-E29D9EC9CCBB}" dt="2023-10-09T16:05:21.130" v="4305" actId="207"/>
          <ac:graphicFrameMkLst>
            <pc:docMk/>
            <pc:sldMk cId="958036878" sldId="281"/>
            <ac:graphicFrameMk id="8" creationId="{11C94C61-E83C-F853-D587-7CA7B0864637}"/>
          </ac:graphicFrameMkLst>
        </pc:graphicFrameChg>
        <pc:picChg chg="del">
          <ac:chgData name="Ivo Bonfanti" userId="5f63cc5bd5763d56" providerId="LiveId" clId="{68F35BAD-EDF0-4CF8-8BF6-E29D9EC9CCBB}" dt="2023-10-09T14:52:53.974" v="3711" actId="478"/>
          <ac:picMkLst>
            <pc:docMk/>
            <pc:sldMk cId="958036878" sldId="281"/>
            <ac:picMk id="32" creationId="{B61A7117-24D6-6746-BE8F-4E9C861BC23E}"/>
          </ac:picMkLst>
        </pc:picChg>
        <pc:picChg chg="del">
          <ac:chgData name="Ivo Bonfanti" userId="5f63cc5bd5763d56" providerId="LiveId" clId="{68F35BAD-EDF0-4CF8-8BF6-E29D9EC9CCBB}" dt="2023-10-09T14:53:23.249" v="3716" actId="478"/>
          <ac:picMkLst>
            <pc:docMk/>
            <pc:sldMk cId="958036878" sldId="281"/>
            <ac:picMk id="34" creationId="{C4A6E34A-9400-E642-A1F2-98B0CD47B80D}"/>
          </ac:picMkLst>
        </pc:picChg>
        <pc:inkChg chg="add del mod">
          <ac:chgData name="Ivo Bonfanti" userId="5f63cc5bd5763d56" providerId="LiveId" clId="{68F35BAD-EDF0-4CF8-8BF6-E29D9EC9CCBB}" dt="2023-10-11T09:30:31.427" v="7734"/>
          <ac:inkMkLst>
            <pc:docMk/>
            <pc:sldMk cId="958036878" sldId="281"/>
            <ac:inkMk id="2" creationId="{0AA0EB08-184A-027E-53D5-5E06F5D3BCEE}"/>
          </ac:inkMkLst>
        </pc:inkChg>
        <pc:inkChg chg="add del mod">
          <ac:chgData name="Ivo Bonfanti" userId="5f63cc5bd5763d56" providerId="LiveId" clId="{68F35BAD-EDF0-4CF8-8BF6-E29D9EC9CCBB}" dt="2023-10-11T09:30:31.427" v="7719"/>
          <ac:inkMkLst>
            <pc:docMk/>
            <pc:sldMk cId="958036878" sldId="281"/>
            <ac:inkMk id="4" creationId="{822ABEA2-F2A6-995B-3C28-7523565D40FF}"/>
          </ac:inkMkLst>
        </pc:inkChg>
        <pc:inkChg chg="add del mod">
          <ac:chgData name="Ivo Bonfanti" userId="5f63cc5bd5763d56" providerId="LiveId" clId="{68F35BAD-EDF0-4CF8-8BF6-E29D9EC9CCBB}" dt="2023-10-11T09:30:31.427" v="7745"/>
          <ac:inkMkLst>
            <pc:docMk/>
            <pc:sldMk cId="958036878" sldId="281"/>
            <ac:inkMk id="6" creationId="{827174A0-5068-C999-9A82-587A83972FA4}"/>
          </ac:inkMkLst>
        </pc:inkChg>
        <pc:inkChg chg="add del mod">
          <ac:chgData name="Ivo Bonfanti" userId="5f63cc5bd5763d56" providerId="LiveId" clId="{68F35BAD-EDF0-4CF8-8BF6-E29D9EC9CCBB}" dt="2023-10-11T09:30:31.427" v="7733"/>
          <ac:inkMkLst>
            <pc:docMk/>
            <pc:sldMk cId="958036878" sldId="281"/>
            <ac:inkMk id="7" creationId="{5F55E266-8528-BAEE-D083-FCF04C719BB4}"/>
          </ac:inkMkLst>
        </pc:inkChg>
        <pc:inkChg chg="add del mod">
          <ac:chgData name="Ivo Bonfanti" userId="5f63cc5bd5763d56" providerId="LiveId" clId="{68F35BAD-EDF0-4CF8-8BF6-E29D9EC9CCBB}" dt="2023-10-11T09:30:31.427" v="7737"/>
          <ac:inkMkLst>
            <pc:docMk/>
            <pc:sldMk cId="958036878" sldId="281"/>
            <ac:inkMk id="9" creationId="{235345C2-D1F4-8BE0-BAAA-517588CC4E57}"/>
          </ac:inkMkLst>
        </pc:inkChg>
        <pc:inkChg chg="add del mod">
          <ac:chgData name="Ivo Bonfanti" userId="5f63cc5bd5763d56" providerId="LiveId" clId="{68F35BAD-EDF0-4CF8-8BF6-E29D9EC9CCBB}" dt="2023-10-11T09:30:31.427" v="7716"/>
          <ac:inkMkLst>
            <pc:docMk/>
            <pc:sldMk cId="958036878" sldId="281"/>
            <ac:inkMk id="10" creationId="{5C53E1E7-CFC6-157B-D251-FDE3B03C46DA}"/>
          </ac:inkMkLst>
        </pc:inkChg>
        <pc:inkChg chg="add del mod">
          <ac:chgData name="Ivo Bonfanti" userId="5f63cc5bd5763d56" providerId="LiveId" clId="{68F35BAD-EDF0-4CF8-8BF6-E29D9EC9CCBB}" dt="2023-10-11T09:30:31.427" v="7728"/>
          <ac:inkMkLst>
            <pc:docMk/>
            <pc:sldMk cId="958036878" sldId="281"/>
            <ac:inkMk id="11" creationId="{E31C46E1-E6E2-5A92-85F9-101F1C473D55}"/>
          </ac:inkMkLst>
        </pc:inkChg>
        <pc:inkChg chg="add del mod">
          <ac:chgData name="Ivo Bonfanti" userId="5f63cc5bd5763d56" providerId="LiveId" clId="{68F35BAD-EDF0-4CF8-8BF6-E29D9EC9CCBB}" dt="2023-10-11T09:30:31.427" v="7740"/>
          <ac:inkMkLst>
            <pc:docMk/>
            <pc:sldMk cId="958036878" sldId="281"/>
            <ac:inkMk id="12" creationId="{0420DD1E-9F29-6A55-DA0F-F6D3624DC349}"/>
          </ac:inkMkLst>
        </pc:inkChg>
        <pc:inkChg chg="add del mod">
          <ac:chgData name="Ivo Bonfanti" userId="5f63cc5bd5763d56" providerId="LiveId" clId="{68F35BAD-EDF0-4CF8-8BF6-E29D9EC9CCBB}" dt="2023-10-11T09:30:31.427" v="7714"/>
          <ac:inkMkLst>
            <pc:docMk/>
            <pc:sldMk cId="958036878" sldId="281"/>
            <ac:inkMk id="13" creationId="{C07683E4-24FD-2447-9296-EE9288621222}"/>
          </ac:inkMkLst>
        </pc:inkChg>
        <pc:inkChg chg="add del mod">
          <ac:chgData name="Ivo Bonfanti" userId="5f63cc5bd5763d56" providerId="LiveId" clId="{68F35BAD-EDF0-4CF8-8BF6-E29D9EC9CCBB}" dt="2023-10-11T09:30:31.412" v="7709"/>
          <ac:inkMkLst>
            <pc:docMk/>
            <pc:sldMk cId="958036878" sldId="281"/>
            <ac:inkMk id="14" creationId="{C61C9D41-2D56-839A-A951-B6AE11A66E00}"/>
          </ac:inkMkLst>
        </pc:inkChg>
        <pc:inkChg chg="add del mod">
          <ac:chgData name="Ivo Bonfanti" userId="5f63cc5bd5763d56" providerId="LiveId" clId="{68F35BAD-EDF0-4CF8-8BF6-E29D9EC9CCBB}" dt="2023-10-11T09:30:31.427" v="7736"/>
          <ac:inkMkLst>
            <pc:docMk/>
            <pc:sldMk cId="958036878" sldId="281"/>
            <ac:inkMk id="15" creationId="{62D23DF2-D7F1-114A-934B-8A6AB7256EC9}"/>
          </ac:inkMkLst>
        </pc:inkChg>
        <pc:inkChg chg="add del mod">
          <ac:chgData name="Ivo Bonfanti" userId="5f63cc5bd5763d56" providerId="LiveId" clId="{68F35BAD-EDF0-4CF8-8BF6-E29D9EC9CCBB}" dt="2023-10-11T09:30:31.427" v="7748"/>
          <ac:inkMkLst>
            <pc:docMk/>
            <pc:sldMk cId="958036878" sldId="281"/>
            <ac:inkMk id="17" creationId="{B3B839AB-B347-25A3-DE52-94281F769FEB}"/>
          </ac:inkMkLst>
        </pc:inkChg>
        <pc:inkChg chg="add del mod">
          <ac:chgData name="Ivo Bonfanti" userId="5f63cc5bd5763d56" providerId="LiveId" clId="{68F35BAD-EDF0-4CF8-8BF6-E29D9EC9CCBB}" dt="2023-10-11T09:30:31.427" v="7739"/>
          <ac:inkMkLst>
            <pc:docMk/>
            <pc:sldMk cId="958036878" sldId="281"/>
            <ac:inkMk id="20" creationId="{36229213-0563-DB80-120C-107D280895FB}"/>
          </ac:inkMkLst>
        </pc:inkChg>
        <pc:inkChg chg="add del mod">
          <ac:chgData name="Ivo Bonfanti" userId="5f63cc5bd5763d56" providerId="LiveId" clId="{68F35BAD-EDF0-4CF8-8BF6-E29D9EC9CCBB}" dt="2023-10-11T09:30:31.427" v="7717"/>
          <ac:inkMkLst>
            <pc:docMk/>
            <pc:sldMk cId="958036878" sldId="281"/>
            <ac:inkMk id="31" creationId="{2209863F-B68C-44EC-6236-E3DB2948FC18}"/>
          </ac:inkMkLst>
        </pc:inkChg>
        <pc:inkChg chg="add del mod">
          <ac:chgData name="Ivo Bonfanti" userId="5f63cc5bd5763d56" providerId="LiveId" clId="{68F35BAD-EDF0-4CF8-8BF6-E29D9EC9CCBB}" dt="2023-10-11T09:30:31.427" v="7731"/>
          <ac:inkMkLst>
            <pc:docMk/>
            <pc:sldMk cId="958036878" sldId="281"/>
            <ac:inkMk id="32" creationId="{0EACD12B-120B-5F75-0CC8-55D94FE0CAB2}"/>
          </ac:inkMkLst>
        </pc:inkChg>
        <pc:inkChg chg="add del mod">
          <ac:chgData name="Ivo Bonfanti" userId="5f63cc5bd5763d56" providerId="LiveId" clId="{68F35BAD-EDF0-4CF8-8BF6-E29D9EC9CCBB}" dt="2023-10-11T09:30:31.427" v="7722"/>
          <ac:inkMkLst>
            <pc:docMk/>
            <pc:sldMk cId="958036878" sldId="281"/>
            <ac:inkMk id="33" creationId="{E06F13B4-D897-97AF-FA1A-1CA88BD71362}"/>
          </ac:inkMkLst>
        </pc:inkChg>
        <pc:inkChg chg="add del mod">
          <ac:chgData name="Ivo Bonfanti" userId="5f63cc5bd5763d56" providerId="LiveId" clId="{68F35BAD-EDF0-4CF8-8BF6-E29D9EC9CCBB}" dt="2023-10-11T09:30:31.427" v="7738"/>
          <ac:inkMkLst>
            <pc:docMk/>
            <pc:sldMk cId="958036878" sldId="281"/>
            <ac:inkMk id="34" creationId="{9D3DCAB0-6BCF-33DA-D46E-AD40F04F28FA}"/>
          </ac:inkMkLst>
        </pc:inkChg>
        <pc:inkChg chg="add del mod">
          <ac:chgData name="Ivo Bonfanti" userId="5f63cc5bd5763d56" providerId="LiveId" clId="{68F35BAD-EDF0-4CF8-8BF6-E29D9EC9CCBB}" dt="2023-10-11T09:30:31.427" v="7746"/>
          <ac:inkMkLst>
            <pc:docMk/>
            <pc:sldMk cId="958036878" sldId="281"/>
            <ac:inkMk id="35" creationId="{5E5DEB61-8E4F-0737-BA20-608B1305A146}"/>
          </ac:inkMkLst>
        </pc:inkChg>
        <pc:inkChg chg="add del mod">
          <ac:chgData name="Ivo Bonfanti" userId="5f63cc5bd5763d56" providerId="LiveId" clId="{68F35BAD-EDF0-4CF8-8BF6-E29D9EC9CCBB}" dt="2023-10-11T09:30:31.427" v="7729"/>
          <ac:inkMkLst>
            <pc:docMk/>
            <pc:sldMk cId="958036878" sldId="281"/>
            <ac:inkMk id="37" creationId="{9FCDFE98-A41D-3F64-C655-988F33363884}"/>
          </ac:inkMkLst>
        </pc:inkChg>
        <pc:inkChg chg="add del mod">
          <ac:chgData name="Ivo Bonfanti" userId="5f63cc5bd5763d56" providerId="LiveId" clId="{68F35BAD-EDF0-4CF8-8BF6-E29D9EC9CCBB}" dt="2023-10-11T09:30:31.427" v="7744"/>
          <ac:inkMkLst>
            <pc:docMk/>
            <pc:sldMk cId="958036878" sldId="281"/>
            <ac:inkMk id="38" creationId="{CD1D69AA-D2C2-62EC-2383-5F011E7BD22D}"/>
          </ac:inkMkLst>
        </pc:inkChg>
        <pc:inkChg chg="add del mod">
          <ac:chgData name="Ivo Bonfanti" userId="5f63cc5bd5763d56" providerId="LiveId" clId="{68F35BAD-EDF0-4CF8-8BF6-E29D9EC9CCBB}" dt="2023-10-11T09:30:31.427" v="7727"/>
          <ac:inkMkLst>
            <pc:docMk/>
            <pc:sldMk cId="958036878" sldId="281"/>
            <ac:inkMk id="39" creationId="{1607A1AE-8BEE-A764-7822-734C999DAA08}"/>
          </ac:inkMkLst>
        </pc:inkChg>
        <pc:inkChg chg="add del mod">
          <ac:chgData name="Ivo Bonfanti" userId="5f63cc5bd5763d56" providerId="LiveId" clId="{68F35BAD-EDF0-4CF8-8BF6-E29D9EC9CCBB}" dt="2023-10-11T09:30:31.427" v="7718"/>
          <ac:inkMkLst>
            <pc:docMk/>
            <pc:sldMk cId="958036878" sldId="281"/>
            <ac:inkMk id="40" creationId="{E6F03528-88B7-93D1-1E3F-D5B9F8287DAB}"/>
          </ac:inkMkLst>
        </pc:inkChg>
        <pc:inkChg chg="add del mod">
          <ac:chgData name="Ivo Bonfanti" userId="5f63cc5bd5763d56" providerId="LiveId" clId="{68F35BAD-EDF0-4CF8-8BF6-E29D9EC9CCBB}" dt="2023-10-11T09:30:31.427" v="7711"/>
          <ac:inkMkLst>
            <pc:docMk/>
            <pc:sldMk cId="958036878" sldId="281"/>
            <ac:inkMk id="41" creationId="{C70B57EB-28FE-FD0C-8E2E-7F1C2E3C28A6}"/>
          </ac:inkMkLst>
        </pc:inkChg>
        <pc:inkChg chg="add del mod">
          <ac:chgData name="Ivo Bonfanti" userId="5f63cc5bd5763d56" providerId="LiveId" clId="{68F35BAD-EDF0-4CF8-8BF6-E29D9EC9CCBB}" dt="2023-10-11T09:30:31.427" v="7725"/>
          <ac:inkMkLst>
            <pc:docMk/>
            <pc:sldMk cId="958036878" sldId="281"/>
            <ac:inkMk id="42" creationId="{F1249625-E77E-7D48-895A-6EED17E6DCBE}"/>
          </ac:inkMkLst>
        </pc:inkChg>
        <pc:inkChg chg="add del mod">
          <ac:chgData name="Ivo Bonfanti" userId="5f63cc5bd5763d56" providerId="LiveId" clId="{68F35BAD-EDF0-4CF8-8BF6-E29D9EC9CCBB}" dt="2023-10-11T09:30:31.427" v="7743"/>
          <ac:inkMkLst>
            <pc:docMk/>
            <pc:sldMk cId="958036878" sldId="281"/>
            <ac:inkMk id="43" creationId="{D8DCFC68-98E6-F3AF-8DF3-FB9D5A9607A1}"/>
          </ac:inkMkLst>
        </pc:inkChg>
        <pc:inkChg chg="add del mod">
          <ac:chgData name="Ivo Bonfanti" userId="5f63cc5bd5763d56" providerId="LiveId" clId="{68F35BAD-EDF0-4CF8-8BF6-E29D9EC9CCBB}" dt="2023-10-11T09:30:31.427" v="7710"/>
          <ac:inkMkLst>
            <pc:docMk/>
            <pc:sldMk cId="958036878" sldId="281"/>
            <ac:inkMk id="44" creationId="{8045BDFA-5003-61F7-DDFC-6ED75DCB0913}"/>
          </ac:inkMkLst>
        </pc:inkChg>
        <pc:inkChg chg="add del mod">
          <ac:chgData name="Ivo Bonfanti" userId="5f63cc5bd5763d56" providerId="LiveId" clId="{68F35BAD-EDF0-4CF8-8BF6-E29D9EC9CCBB}" dt="2023-10-11T09:30:31.427" v="7730"/>
          <ac:inkMkLst>
            <pc:docMk/>
            <pc:sldMk cId="958036878" sldId="281"/>
            <ac:inkMk id="45" creationId="{40BFB542-EAB7-B838-0932-EF2092BAADB5}"/>
          </ac:inkMkLst>
        </pc:inkChg>
        <pc:inkChg chg="add del mod">
          <ac:chgData name="Ivo Bonfanti" userId="5f63cc5bd5763d56" providerId="LiveId" clId="{68F35BAD-EDF0-4CF8-8BF6-E29D9EC9CCBB}" dt="2023-10-11T09:30:31.427" v="7742"/>
          <ac:inkMkLst>
            <pc:docMk/>
            <pc:sldMk cId="958036878" sldId="281"/>
            <ac:inkMk id="46" creationId="{0467F405-3243-D305-1274-D0EBB2049617}"/>
          </ac:inkMkLst>
        </pc:inkChg>
        <pc:inkChg chg="add del mod">
          <ac:chgData name="Ivo Bonfanti" userId="5f63cc5bd5763d56" providerId="LiveId" clId="{68F35BAD-EDF0-4CF8-8BF6-E29D9EC9CCBB}" dt="2023-10-11T09:30:31.427" v="7732"/>
          <ac:inkMkLst>
            <pc:docMk/>
            <pc:sldMk cId="958036878" sldId="281"/>
            <ac:inkMk id="47" creationId="{397ECBB7-6FCE-6A19-3914-FD97E3EB9938}"/>
          </ac:inkMkLst>
        </pc:inkChg>
        <pc:inkChg chg="add del mod">
          <ac:chgData name="Ivo Bonfanti" userId="5f63cc5bd5763d56" providerId="LiveId" clId="{68F35BAD-EDF0-4CF8-8BF6-E29D9EC9CCBB}" dt="2023-10-11T09:30:31.427" v="7723"/>
          <ac:inkMkLst>
            <pc:docMk/>
            <pc:sldMk cId="958036878" sldId="281"/>
            <ac:inkMk id="49" creationId="{7AE24CA3-8C0B-6E72-260B-55F47366136A}"/>
          </ac:inkMkLst>
        </pc:inkChg>
        <pc:inkChg chg="add del mod">
          <ac:chgData name="Ivo Bonfanti" userId="5f63cc5bd5763d56" providerId="LiveId" clId="{68F35BAD-EDF0-4CF8-8BF6-E29D9EC9CCBB}" dt="2023-10-11T09:30:31.427" v="7713"/>
          <ac:inkMkLst>
            <pc:docMk/>
            <pc:sldMk cId="958036878" sldId="281"/>
            <ac:inkMk id="50" creationId="{848953D1-793C-C124-F2AD-9E06D387B496}"/>
          </ac:inkMkLst>
        </pc:inkChg>
        <pc:inkChg chg="add del mod">
          <ac:chgData name="Ivo Bonfanti" userId="5f63cc5bd5763d56" providerId="LiveId" clId="{68F35BAD-EDF0-4CF8-8BF6-E29D9EC9CCBB}" dt="2023-10-11T09:30:31.427" v="7724"/>
          <ac:inkMkLst>
            <pc:docMk/>
            <pc:sldMk cId="958036878" sldId="281"/>
            <ac:inkMk id="51" creationId="{E6418B7C-3390-FDDA-A6E0-50A8B86A466B}"/>
          </ac:inkMkLst>
        </pc:inkChg>
        <pc:inkChg chg="add del mod">
          <ac:chgData name="Ivo Bonfanti" userId="5f63cc5bd5763d56" providerId="LiveId" clId="{68F35BAD-EDF0-4CF8-8BF6-E29D9EC9CCBB}" dt="2023-10-11T09:30:31.427" v="7712"/>
          <ac:inkMkLst>
            <pc:docMk/>
            <pc:sldMk cId="958036878" sldId="281"/>
            <ac:inkMk id="52" creationId="{CF254EA6-4982-E21B-E391-63633B6E52A5}"/>
          </ac:inkMkLst>
        </pc:inkChg>
        <pc:inkChg chg="add del mod">
          <ac:chgData name="Ivo Bonfanti" userId="5f63cc5bd5763d56" providerId="LiveId" clId="{68F35BAD-EDF0-4CF8-8BF6-E29D9EC9CCBB}" dt="2023-10-11T09:30:31.427" v="7741"/>
          <ac:inkMkLst>
            <pc:docMk/>
            <pc:sldMk cId="958036878" sldId="281"/>
            <ac:inkMk id="53" creationId="{75A91120-F2AB-D430-BC35-DC45BEEAB110}"/>
          </ac:inkMkLst>
        </pc:inkChg>
        <pc:inkChg chg="add del mod">
          <ac:chgData name="Ivo Bonfanti" userId="5f63cc5bd5763d56" providerId="LiveId" clId="{68F35BAD-EDF0-4CF8-8BF6-E29D9EC9CCBB}" dt="2023-10-11T09:30:31.427" v="7715"/>
          <ac:inkMkLst>
            <pc:docMk/>
            <pc:sldMk cId="958036878" sldId="281"/>
            <ac:inkMk id="54" creationId="{9C1048C1-7CDC-BF89-3A80-70E17DB10C00}"/>
          </ac:inkMkLst>
        </pc:inkChg>
        <pc:inkChg chg="add del mod">
          <ac:chgData name="Ivo Bonfanti" userId="5f63cc5bd5763d56" providerId="LiveId" clId="{68F35BAD-EDF0-4CF8-8BF6-E29D9EC9CCBB}" dt="2023-10-11T09:30:31.427" v="7726"/>
          <ac:inkMkLst>
            <pc:docMk/>
            <pc:sldMk cId="958036878" sldId="281"/>
            <ac:inkMk id="55" creationId="{36A35D5B-B415-145D-0A27-F9BE024E6985}"/>
          </ac:inkMkLst>
        </pc:inkChg>
        <pc:inkChg chg="add del mod">
          <ac:chgData name="Ivo Bonfanti" userId="5f63cc5bd5763d56" providerId="LiveId" clId="{68F35BAD-EDF0-4CF8-8BF6-E29D9EC9CCBB}" dt="2023-10-11T09:30:31.427" v="7735"/>
          <ac:inkMkLst>
            <pc:docMk/>
            <pc:sldMk cId="958036878" sldId="281"/>
            <ac:inkMk id="56" creationId="{11708636-91EE-C6FF-8DC9-C8B7A2010CC5}"/>
          </ac:inkMkLst>
        </pc:inkChg>
        <pc:inkChg chg="add del mod">
          <ac:chgData name="Ivo Bonfanti" userId="5f63cc5bd5763d56" providerId="LiveId" clId="{68F35BAD-EDF0-4CF8-8BF6-E29D9EC9CCBB}" dt="2023-10-11T09:30:31.427" v="7747"/>
          <ac:inkMkLst>
            <pc:docMk/>
            <pc:sldMk cId="958036878" sldId="281"/>
            <ac:inkMk id="57" creationId="{9D98A2A9-2367-7CA7-D495-5C40F77E06BA}"/>
          </ac:inkMkLst>
        </pc:inkChg>
        <pc:inkChg chg="add del mod">
          <ac:chgData name="Ivo Bonfanti" userId="5f63cc5bd5763d56" providerId="LiveId" clId="{68F35BAD-EDF0-4CF8-8BF6-E29D9EC9CCBB}" dt="2023-10-11T09:30:31.427" v="7721"/>
          <ac:inkMkLst>
            <pc:docMk/>
            <pc:sldMk cId="958036878" sldId="281"/>
            <ac:inkMk id="59" creationId="{166C5480-D5DF-B190-0529-60662985FC62}"/>
          </ac:inkMkLst>
        </pc:inkChg>
        <pc:inkChg chg="add del mod">
          <ac:chgData name="Ivo Bonfanti" userId="5f63cc5bd5763d56" providerId="LiveId" clId="{68F35BAD-EDF0-4CF8-8BF6-E29D9EC9CCBB}" dt="2023-10-11T09:30:31.427" v="7720"/>
          <ac:inkMkLst>
            <pc:docMk/>
            <pc:sldMk cId="958036878" sldId="281"/>
            <ac:inkMk id="60" creationId="{209BA85D-2E8E-6B65-036B-D16FD59CE08E}"/>
          </ac:inkMkLst>
        </pc:inkChg>
        <pc:inkChg chg="add del">
          <ac:chgData name="Ivo Bonfanti" userId="5f63cc5bd5763d56" providerId="LiveId" clId="{68F35BAD-EDF0-4CF8-8BF6-E29D9EC9CCBB}" dt="2023-10-11T09:30:16.946" v="7707"/>
          <ac:inkMkLst>
            <pc:docMk/>
            <pc:sldMk cId="958036878" sldId="281"/>
            <ac:inkMk id="62" creationId="{C9D0FC66-18C6-9D2F-3BB9-4E45A36BE90E}"/>
          </ac:inkMkLst>
        </pc:inkChg>
        <pc:inkChg chg="add del">
          <ac:chgData name="Ivo Bonfanti" userId="5f63cc5bd5763d56" providerId="LiveId" clId="{68F35BAD-EDF0-4CF8-8BF6-E29D9EC9CCBB}" dt="2023-10-11T09:30:16.946" v="7708"/>
          <ac:inkMkLst>
            <pc:docMk/>
            <pc:sldMk cId="958036878" sldId="281"/>
            <ac:inkMk id="63" creationId="{391EF141-9C38-83DB-E61C-7A8B7E637548}"/>
          </ac:inkMkLst>
        </pc:inkChg>
        <pc:inkChg chg="add del">
          <ac:chgData name="Ivo Bonfanti" userId="5f63cc5bd5763d56" providerId="LiveId" clId="{68F35BAD-EDF0-4CF8-8BF6-E29D9EC9CCBB}" dt="2023-10-11T09:30:16.946" v="7705"/>
          <ac:inkMkLst>
            <pc:docMk/>
            <pc:sldMk cId="958036878" sldId="281"/>
            <ac:inkMk id="64" creationId="{E5111489-7C62-0FDB-E698-3DFAAA8A1957}"/>
          </ac:inkMkLst>
        </pc:inkChg>
        <pc:inkChg chg="add del">
          <ac:chgData name="Ivo Bonfanti" userId="5f63cc5bd5763d56" providerId="LiveId" clId="{68F35BAD-EDF0-4CF8-8BF6-E29D9EC9CCBB}" dt="2023-10-11T09:30:16.946" v="7706"/>
          <ac:inkMkLst>
            <pc:docMk/>
            <pc:sldMk cId="958036878" sldId="281"/>
            <ac:inkMk id="65" creationId="{94291E3A-9807-FAE7-4C4E-1FD48E062D05}"/>
          </ac:inkMkLst>
        </pc:inkChg>
        <pc:inkChg chg="add del">
          <ac:chgData name="Ivo Bonfanti" userId="5f63cc5bd5763d56" providerId="LiveId" clId="{68F35BAD-EDF0-4CF8-8BF6-E29D9EC9CCBB}" dt="2023-10-11T09:31:27.086" v="7834"/>
          <ac:inkMkLst>
            <pc:docMk/>
            <pc:sldMk cId="958036878" sldId="281"/>
            <ac:inkMk id="66" creationId="{8472E785-C813-1F49-AB6B-41E3AF4C7385}"/>
          </ac:inkMkLst>
        </pc:inkChg>
        <pc:inkChg chg="add del">
          <ac:chgData name="Ivo Bonfanti" userId="5f63cc5bd5763d56" providerId="LiveId" clId="{68F35BAD-EDF0-4CF8-8BF6-E29D9EC9CCBB}" dt="2023-10-11T09:31:27.086" v="7832"/>
          <ac:inkMkLst>
            <pc:docMk/>
            <pc:sldMk cId="958036878" sldId="281"/>
            <ac:inkMk id="67" creationId="{BD7BADE3-EC4A-513D-01E0-F25338AA2E56}"/>
          </ac:inkMkLst>
        </pc:inkChg>
        <pc:inkChg chg="add del mod">
          <ac:chgData name="Ivo Bonfanti" userId="5f63cc5bd5763d56" providerId="LiveId" clId="{68F35BAD-EDF0-4CF8-8BF6-E29D9EC9CCBB}" dt="2023-10-11T09:31:27.086" v="7836"/>
          <ac:inkMkLst>
            <pc:docMk/>
            <pc:sldMk cId="958036878" sldId="281"/>
            <ac:inkMk id="68" creationId="{4EB39DD2-0FE8-ED71-FE42-F26221B21F7E}"/>
          </ac:inkMkLst>
        </pc:inkChg>
        <pc:inkChg chg="add del mod">
          <ac:chgData name="Ivo Bonfanti" userId="5f63cc5bd5763d56" providerId="LiveId" clId="{68F35BAD-EDF0-4CF8-8BF6-E29D9EC9CCBB}" dt="2023-10-11T09:31:27.086" v="7837"/>
          <ac:inkMkLst>
            <pc:docMk/>
            <pc:sldMk cId="958036878" sldId="281"/>
            <ac:inkMk id="69" creationId="{991E6611-1595-BC6F-D11F-9381CD42FD49}"/>
          </ac:inkMkLst>
        </pc:inkChg>
        <pc:inkChg chg="add del">
          <ac:chgData name="Ivo Bonfanti" userId="5f63cc5bd5763d56" providerId="LiveId" clId="{68F35BAD-EDF0-4CF8-8BF6-E29D9EC9CCBB}" dt="2023-10-11T09:31:27.086" v="7833"/>
          <ac:inkMkLst>
            <pc:docMk/>
            <pc:sldMk cId="958036878" sldId="281"/>
            <ac:inkMk id="71" creationId="{355BFAF0-2C9C-9096-6157-08068C0E3A5D}"/>
          </ac:inkMkLst>
        </pc:inkChg>
        <pc:inkChg chg="add del">
          <ac:chgData name="Ivo Bonfanti" userId="5f63cc5bd5763d56" providerId="LiveId" clId="{68F35BAD-EDF0-4CF8-8BF6-E29D9EC9CCBB}" dt="2023-10-11T09:31:27.086" v="7835"/>
          <ac:inkMkLst>
            <pc:docMk/>
            <pc:sldMk cId="958036878" sldId="281"/>
            <ac:inkMk id="72" creationId="{EFB623BF-0425-7989-5DBD-5EB5A0BC83A7}"/>
          </ac:inkMkLst>
        </pc:inkChg>
        <pc:inkChg chg="add del">
          <ac:chgData name="Ivo Bonfanti" userId="5f63cc5bd5763d56" providerId="LiveId" clId="{68F35BAD-EDF0-4CF8-8BF6-E29D9EC9CCBB}" dt="2023-10-11T09:31:31.995" v="7839"/>
          <ac:inkMkLst>
            <pc:docMk/>
            <pc:sldMk cId="958036878" sldId="281"/>
            <ac:inkMk id="73" creationId="{36C54921-0671-FBA8-3293-58C5F63C8701}"/>
          </ac:inkMkLst>
        </pc:inkChg>
        <pc:inkChg chg="add del">
          <ac:chgData name="Ivo Bonfanti" userId="5f63cc5bd5763d56" providerId="LiveId" clId="{68F35BAD-EDF0-4CF8-8BF6-E29D9EC9CCBB}" dt="2023-10-11T10:42:10.238" v="8390"/>
          <ac:inkMkLst>
            <pc:docMk/>
            <pc:sldMk cId="958036878" sldId="281"/>
            <ac:inkMk id="74" creationId="{7DFC8923-8210-10E9-3DF9-2641AABADECB}"/>
          </ac:inkMkLst>
        </pc:inkChg>
        <pc:inkChg chg="add del">
          <ac:chgData name="Ivo Bonfanti" userId="5f63cc5bd5763d56" providerId="LiveId" clId="{68F35BAD-EDF0-4CF8-8BF6-E29D9EC9CCBB}" dt="2023-10-11T10:42:37.238" v="8392"/>
          <ac:inkMkLst>
            <pc:docMk/>
            <pc:sldMk cId="958036878" sldId="281"/>
            <ac:inkMk id="75" creationId="{A414F2DE-0953-361C-931F-39B693363668}"/>
          </ac:inkMkLst>
        </pc:inkChg>
        <pc:inkChg chg="add del">
          <ac:chgData name="Ivo Bonfanti" userId="5f63cc5bd5763d56" providerId="LiveId" clId="{68F35BAD-EDF0-4CF8-8BF6-E29D9EC9CCBB}" dt="2023-10-11T10:42:10.238" v="8379"/>
          <ac:inkMkLst>
            <pc:docMk/>
            <pc:sldMk cId="958036878" sldId="281"/>
            <ac:inkMk id="76" creationId="{7D91F2C2-BB37-83F9-B5BC-5FAF0E5DC645}"/>
          </ac:inkMkLst>
        </pc:inkChg>
        <pc:inkChg chg="add del">
          <ac:chgData name="Ivo Bonfanti" userId="5f63cc5bd5763d56" providerId="LiveId" clId="{68F35BAD-EDF0-4CF8-8BF6-E29D9EC9CCBB}" dt="2023-10-11T10:42:10.238" v="8391"/>
          <ac:inkMkLst>
            <pc:docMk/>
            <pc:sldMk cId="958036878" sldId="281"/>
            <ac:inkMk id="77" creationId="{1FAC54F7-867F-22DA-721B-F30352ED890A}"/>
          </ac:inkMkLst>
        </pc:inkChg>
        <pc:inkChg chg="add del">
          <ac:chgData name="Ivo Bonfanti" userId="5f63cc5bd5763d56" providerId="LiveId" clId="{68F35BAD-EDF0-4CF8-8BF6-E29D9EC9CCBB}" dt="2023-10-11T10:42:10.238" v="8389"/>
          <ac:inkMkLst>
            <pc:docMk/>
            <pc:sldMk cId="958036878" sldId="281"/>
            <ac:inkMk id="78" creationId="{D2D4658D-6A21-1630-5513-E616258AB7FA}"/>
          </ac:inkMkLst>
        </pc:inkChg>
        <pc:inkChg chg="add del">
          <ac:chgData name="Ivo Bonfanti" userId="5f63cc5bd5763d56" providerId="LiveId" clId="{68F35BAD-EDF0-4CF8-8BF6-E29D9EC9CCBB}" dt="2023-10-11T10:42:10.238" v="8388"/>
          <ac:inkMkLst>
            <pc:docMk/>
            <pc:sldMk cId="958036878" sldId="281"/>
            <ac:inkMk id="79" creationId="{5E8CD4A3-D032-4A8F-0F0E-41F9EA0FDDEB}"/>
          </ac:inkMkLst>
        </pc:inkChg>
        <pc:inkChg chg="add del">
          <ac:chgData name="Ivo Bonfanti" userId="5f63cc5bd5763d56" providerId="LiveId" clId="{68F35BAD-EDF0-4CF8-8BF6-E29D9EC9CCBB}" dt="2023-10-11T10:42:10.238" v="8378"/>
          <ac:inkMkLst>
            <pc:docMk/>
            <pc:sldMk cId="958036878" sldId="281"/>
            <ac:inkMk id="80" creationId="{8E928C6D-6974-8043-EB64-5F5789AC817D}"/>
          </ac:inkMkLst>
        </pc:inkChg>
        <pc:inkChg chg="add del">
          <ac:chgData name="Ivo Bonfanti" userId="5f63cc5bd5763d56" providerId="LiveId" clId="{68F35BAD-EDF0-4CF8-8BF6-E29D9EC9CCBB}" dt="2023-10-11T10:42:10.238" v="8377"/>
          <ac:inkMkLst>
            <pc:docMk/>
            <pc:sldMk cId="958036878" sldId="281"/>
            <ac:inkMk id="81" creationId="{63107ED7-52FC-B9F2-90F3-23C7832E1C03}"/>
          </ac:inkMkLst>
        </pc:inkChg>
        <pc:inkChg chg="add del">
          <ac:chgData name="Ivo Bonfanti" userId="5f63cc5bd5763d56" providerId="LiveId" clId="{68F35BAD-EDF0-4CF8-8BF6-E29D9EC9CCBB}" dt="2023-10-11T10:42:10.238" v="8383"/>
          <ac:inkMkLst>
            <pc:docMk/>
            <pc:sldMk cId="958036878" sldId="281"/>
            <ac:inkMk id="82" creationId="{21E107CE-C117-80A7-DFE9-DC737075CFEE}"/>
          </ac:inkMkLst>
        </pc:inkChg>
        <pc:inkChg chg="add del">
          <ac:chgData name="Ivo Bonfanti" userId="5f63cc5bd5763d56" providerId="LiveId" clId="{68F35BAD-EDF0-4CF8-8BF6-E29D9EC9CCBB}" dt="2023-10-11T10:42:10.238" v="8382"/>
          <ac:inkMkLst>
            <pc:docMk/>
            <pc:sldMk cId="958036878" sldId="281"/>
            <ac:inkMk id="83" creationId="{3F75B2BF-F619-94A9-D03B-C4B4B054C25B}"/>
          </ac:inkMkLst>
        </pc:inkChg>
        <pc:inkChg chg="add del">
          <ac:chgData name="Ivo Bonfanti" userId="5f63cc5bd5763d56" providerId="LiveId" clId="{68F35BAD-EDF0-4CF8-8BF6-E29D9EC9CCBB}" dt="2023-10-11T09:32:28.204" v="7851"/>
          <ac:inkMkLst>
            <pc:docMk/>
            <pc:sldMk cId="958036878" sldId="281"/>
            <ac:inkMk id="84" creationId="{EA4D3336-69C4-5F70-80D4-18DCAAA11234}"/>
          </ac:inkMkLst>
        </pc:inkChg>
        <pc:inkChg chg="add del">
          <ac:chgData name="Ivo Bonfanti" userId="5f63cc5bd5763d56" providerId="LiveId" clId="{68F35BAD-EDF0-4CF8-8BF6-E29D9EC9CCBB}" dt="2023-10-11T10:42:10.238" v="8385"/>
          <ac:inkMkLst>
            <pc:docMk/>
            <pc:sldMk cId="958036878" sldId="281"/>
            <ac:inkMk id="85" creationId="{406A51EC-D6B1-2973-6B7D-2627EE35A50F}"/>
          </ac:inkMkLst>
        </pc:inkChg>
        <pc:inkChg chg="add del">
          <ac:chgData name="Ivo Bonfanti" userId="5f63cc5bd5763d56" providerId="LiveId" clId="{68F35BAD-EDF0-4CF8-8BF6-E29D9EC9CCBB}" dt="2023-10-11T10:42:10.238" v="8387"/>
          <ac:inkMkLst>
            <pc:docMk/>
            <pc:sldMk cId="958036878" sldId="281"/>
            <ac:inkMk id="86" creationId="{B87151C9-D5AF-F1D3-E93D-6CA70C2E0A0C}"/>
          </ac:inkMkLst>
        </pc:inkChg>
        <pc:inkChg chg="add del">
          <ac:chgData name="Ivo Bonfanti" userId="5f63cc5bd5763d56" providerId="LiveId" clId="{68F35BAD-EDF0-4CF8-8BF6-E29D9EC9CCBB}" dt="2023-10-11T10:42:10.238" v="8381"/>
          <ac:inkMkLst>
            <pc:docMk/>
            <pc:sldMk cId="958036878" sldId="281"/>
            <ac:inkMk id="87" creationId="{6321B822-BF4A-9918-F5CE-C48F3F8E9385}"/>
          </ac:inkMkLst>
        </pc:inkChg>
        <pc:inkChg chg="add del">
          <ac:chgData name="Ivo Bonfanti" userId="5f63cc5bd5763d56" providerId="LiveId" clId="{68F35BAD-EDF0-4CF8-8BF6-E29D9EC9CCBB}" dt="2023-10-11T10:42:10.238" v="8376"/>
          <ac:inkMkLst>
            <pc:docMk/>
            <pc:sldMk cId="958036878" sldId="281"/>
            <ac:inkMk id="88" creationId="{CBF2D8C9-6BD6-497E-12C5-920A2BFEA21C}"/>
          </ac:inkMkLst>
        </pc:inkChg>
        <pc:inkChg chg="add del">
          <ac:chgData name="Ivo Bonfanti" userId="5f63cc5bd5763d56" providerId="LiveId" clId="{68F35BAD-EDF0-4CF8-8BF6-E29D9EC9CCBB}" dt="2023-10-11T10:42:10.238" v="8380"/>
          <ac:inkMkLst>
            <pc:docMk/>
            <pc:sldMk cId="958036878" sldId="281"/>
            <ac:inkMk id="89" creationId="{1510982C-1C92-5E2B-FDDE-FF7858D7618B}"/>
          </ac:inkMkLst>
        </pc:inkChg>
        <pc:inkChg chg="add del">
          <ac:chgData name="Ivo Bonfanti" userId="5f63cc5bd5763d56" providerId="LiveId" clId="{68F35BAD-EDF0-4CF8-8BF6-E29D9EC9CCBB}" dt="2023-10-11T10:42:10.238" v="8384"/>
          <ac:inkMkLst>
            <pc:docMk/>
            <pc:sldMk cId="958036878" sldId="281"/>
            <ac:inkMk id="90" creationId="{033B50CB-E6E4-7582-37F5-16F48F6E8DDA}"/>
          </ac:inkMkLst>
        </pc:inkChg>
        <pc:inkChg chg="add del">
          <ac:chgData name="Ivo Bonfanti" userId="5f63cc5bd5763d56" providerId="LiveId" clId="{68F35BAD-EDF0-4CF8-8BF6-E29D9EC9CCBB}" dt="2023-10-11T10:42:10.238" v="8386"/>
          <ac:inkMkLst>
            <pc:docMk/>
            <pc:sldMk cId="958036878" sldId="281"/>
            <ac:inkMk id="91" creationId="{BFC179E6-A680-184A-01B4-F8E99F2ED43C}"/>
          </ac:inkMkLst>
        </pc:inkChg>
      </pc:sldChg>
      <pc:sldChg chg="addSp delSp modSp del mod">
        <pc:chgData name="Ivo Bonfanti" userId="5f63cc5bd5763d56" providerId="LiveId" clId="{68F35BAD-EDF0-4CF8-8BF6-E29D9EC9CCBB}" dt="2023-10-11T11:24:50.517" v="8419" actId="2696"/>
        <pc:sldMkLst>
          <pc:docMk/>
          <pc:sldMk cId="893025881" sldId="282"/>
        </pc:sldMkLst>
        <pc:spChg chg="add mod">
          <ac:chgData name="Ivo Bonfanti" userId="5f63cc5bd5763d56" providerId="LiveId" clId="{68F35BAD-EDF0-4CF8-8BF6-E29D9EC9CCBB}" dt="2023-10-10T10:35:53.562" v="6923" actId="2711"/>
          <ac:spMkLst>
            <pc:docMk/>
            <pc:sldMk cId="893025881" sldId="282"/>
            <ac:spMk id="2" creationId="{02FA9529-5115-7EDD-6F23-D2ED9A267102}"/>
          </ac:spMkLst>
        </pc:spChg>
        <pc:spChg chg="del mod">
          <ac:chgData name="Ivo Bonfanti" userId="5f63cc5bd5763d56" providerId="LiveId" clId="{68F35BAD-EDF0-4CF8-8BF6-E29D9EC9CCBB}" dt="2023-10-09T10:18:30.670" v="2822" actId="21"/>
          <ac:spMkLst>
            <pc:docMk/>
            <pc:sldMk cId="893025881" sldId="282"/>
            <ac:spMk id="5" creationId="{00000000-0000-0000-0000-000000000000}"/>
          </ac:spMkLst>
        </pc:spChg>
        <pc:spChg chg="del mod">
          <ac:chgData name="Ivo Bonfanti" userId="5f63cc5bd5763d56" providerId="LiveId" clId="{68F35BAD-EDF0-4CF8-8BF6-E29D9EC9CCBB}" dt="2023-10-09T10:18:40.692" v="2827" actId="21"/>
          <ac:spMkLst>
            <pc:docMk/>
            <pc:sldMk cId="893025881" sldId="282"/>
            <ac:spMk id="9" creationId="{00000000-0000-0000-0000-000000000000}"/>
          </ac:spMkLst>
        </pc:spChg>
        <pc:spChg chg="mod">
          <ac:chgData name="Ivo Bonfanti" userId="5f63cc5bd5763d56" providerId="LiveId" clId="{68F35BAD-EDF0-4CF8-8BF6-E29D9EC9CCBB}" dt="2023-10-10T08:52:48.557" v="5845" actId="20577"/>
          <ac:spMkLst>
            <pc:docMk/>
            <pc:sldMk cId="893025881" sldId="282"/>
            <ac:spMk id="10" creationId="{00000000-0000-0000-0000-000000000000}"/>
          </ac:spMkLst>
        </pc:spChg>
        <pc:picChg chg="del">
          <ac:chgData name="Ivo Bonfanti" userId="5f63cc5bd5763d56" providerId="LiveId" clId="{68F35BAD-EDF0-4CF8-8BF6-E29D9EC9CCBB}" dt="2023-10-09T10:18:34.208" v="2824" actId="478"/>
          <ac:picMkLst>
            <pc:docMk/>
            <pc:sldMk cId="893025881" sldId="282"/>
            <ac:picMk id="2" creationId="{00000000-0000-0000-0000-000000000000}"/>
          </ac:picMkLst>
        </pc:picChg>
        <pc:picChg chg="del">
          <ac:chgData name="Ivo Bonfanti" userId="5f63cc5bd5763d56" providerId="LiveId" clId="{68F35BAD-EDF0-4CF8-8BF6-E29D9EC9CCBB}" dt="2023-10-09T10:18:35.591" v="2825" actId="478"/>
          <ac:picMkLst>
            <pc:docMk/>
            <pc:sldMk cId="893025881" sldId="282"/>
            <ac:picMk id="7" creationId="{00000000-0000-0000-0000-000000000000}"/>
          </ac:picMkLst>
        </pc:picChg>
        <pc:picChg chg="del">
          <ac:chgData name="Ivo Bonfanti" userId="5f63cc5bd5763d56" providerId="LiveId" clId="{68F35BAD-EDF0-4CF8-8BF6-E29D9EC9CCBB}" dt="2023-10-09T10:18:32.712" v="2823" actId="478"/>
          <ac:picMkLst>
            <pc:docMk/>
            <pc:sldMk cId="893025881" sldId="282"/>
            <ac:picMk id="8" creationId="{00000000-0000-0000-0000-000000000000}"/>
          </ac:picMkLst>
        </pc:picChg>
        <pc:picChg chg="del">
          <ac:chgData name="Ivo Bonfanti" userId="5f63cc5bd5763d56" providerId="LiveId" clId="{68F35BAD-EDF0-4CF8-8BF6-E29D9EC9CCBB}" dt="2023-10-09T10:18:26.137" v="2821" actId="21"/>
          <ac:picMkLst>
            <pc:docMk/>
            <pc:sldMk cId="893025881" sldId="282"/>
            <ac:picMk id="11" creationId="{00000000-0000-0000-0000-000000000000}"/>
          </ac:picMkLst>
        </pc:picChg>
      </pc:sldChg>
      <pc:sldChg chg="addSp delSp modSp new mod">
        <pc:chgData name="Ivo Bonfanti" userId="5f63cc5bd5763d56" providerId="LiveId" clId="{68F35BAD-EDF0-4CF8-8BF6-E29D9EC9CCBB}" dt="2023-10-10T10:55:31.218" v="7120" actId="1076"/>
        <pc:sldMkLst>
          <pc:docMk/>
          <pc:sldMk cId="723465171" sldId="283"/>
        </pc:sldMkLst>
        <pc:spChg chg="mod">
          <ac:chgData name="Ivo Bonfanti" userId="5f63cc5bd5763d56" providerId="LiveId" clId="{68F35BAD-EDF0-4CF8-8BF6-E29D9EC9CCBB}" dt="2023-10-07T15:04:26.541" v="1823" actId="20577"/>
          <ac:spMkLst>
            <pc:docMk/>
            <pc:sldMk cId="723465171" sldId="283"/>
            <ac:spMk id="2" creationId="{61E899AB-ABA9-AF91-EC25-2866A1B87121}"/>
          </ac:spMkLst>
        </pc:spChg>
        <pc:spChg chg="add del mod">
          <ac:chgData name="Ivo Bonfanti" userId="5f63cc5bd5763d56" providerId="LiveId" clId="{68F35BAD-EDF0-4CF8-8BF6-E29D9EC9CCBB}" dt="2023-10-10T10:02:37.737" v="6050" actId="21"/>
          <ac:spMkLst>
            <pc:docMk/>
            <pc:sldMk cId="723465171" sldId="283"/>
            <ac:spMk id="3" creationId="{4456375B-61D2-1452-73D1-B1F1D22EAD1C}"/>
          </ac:spMkLst>
        </pc:spChg>
        <pc:spChg chg="del">
          <ac:chgData name="Ivo Bonfanti" userId="5f63cc5bd5763d56" providerId="LiveId" clId="{68F35BAD-EDF0-4CF8-8BF6-E29D9EC9CCBB}" dt="2023-10-07T15:04:58.816" v="1824" actId="21"/>
          <ac:spMkLst>
            <pc:docMk/>
            <pc:sldMk cId="723465171" sldId="283"/>
            <ac:spMk id="3" creationId="{DF28892E-EEF4-03A3-D09B-4AA5FF5A4F76}"/>
          </ac:spMkLst>
        </pc:spChg>
        <pc:spChg chg="add del mod">
          <ac:chgData name="Ivo Bonfanti" userId="5f63cc5bd5763d56" providerId="LiveId" clId="{68F35BAD-EDF0-4CF8-8BF6-E29D9EC9CCBB}" dt="2023-10-07T16:21:09.779" v="1920" actId="1076"/>
          <ac:spMkLst>
            <pc:docMk/>
            <pc:sldMk cId="723465171" sldId="283"/>
            <ac:spMk id="4" creationId="{495352E0-1905-445B-AC24-F7DE9C52FF17}"/>
          </ac:spMkLst>
        </pc:spChg>
        <pc:spChg chg="add mod">
          <ac:chgData name="Ivo Bonfanti" userId="5f63cc5bd5763d56" providerId="LiveId" clId="{68F35BAD-EDF0-4CF8-8BF6-E29D9EC9CCBB}" dt="2023-10-07T17:42:57.496" v="2415" actId="1076"/>
          <ac:spMkLst>
            <pc:docMk/>
            <pc:sldMk cId="723465171" sldId="283"/>
            <ac:spMk id="5" creationId="{1E8D1550-1158-196E-5889-5F981BDECFCE}"/>
          </ac:spMkLst>
        </pc:spChg>
        <pc:spChg chg="mod">
          <ac:chgData name="Ivo Bonfanti" userId="5f63cc5bd5763d56" providerId="LiveId" clId="{68F35BAD-EDF0-4CF8-8BF6-E29D9EC9CCBB}" dt="2023-10-07T16:29:01.141" v="2026" actId="1076"/>
          <ac:spMkLst>
            <pc:docMk/>
            <pc:sldMk cId="723465171" sldId="283"/>
            <ac:spMk id="6" creationId="{B7080D46-DD82-B6BF-7E0B-D77280F3B90D}"/>
          </ac:spMkLst>
        </pc:spChg>
        <pc:spChg chg="mod">
          <ac:chgData name="Ivo Bonfanti" userId="5f63cc5bd5763d56" providerId="LiveId" clId="{68F35BAD-EDF0-4CF8-8BF6-E29D9EC9CCBB}" dt="2023-10-09T10:13:12.656" v="2738" actId="20577"/>
          <ac:spMkLst>
            <pc:docMk/>
            <pc:sldMk cId="723465171" sldId="283"/>
            <ac:spMk id="7" creationId="{4D486C08-BB40-0E61-F1BA-1E3AE6BFB8E4}"/>
          </ac:spMkLst>
        </pc:spChg>
        <pc:spChg chg="add mod">
          <ac:chgData name="Ivo Bonfanti" userId="5f63cc5bd5763d56" providerId="LiveId" clId="{68F35BAD-EDF0-4CF8-8BF6-E29D9EC9CCBB}" dt="2023-10-07T16:56:20.844" v="2035" actId="1076"/>
          <ac:spMkLst>
            <pc:docMk/>
            <pc:sldMk cId="723465171" sldId="283"/>
            <ac:spMk id="8" creationId="{86552507-AB71-EBC4-CDFB-BFC466BFC2F7}"/>
          </ac:spMkLst>
        </pc:spChg>
        <pc:spChg chg="add del mod">
          <ac:chgData name="Ivo Bonfanti" userId="5f63cc5bd5763d56" providerId="LiveId" clId="{68F35BAD-EDF0-4CF8-8BF6-E29D9EC9CCBB}" dt="2023-10-10T10:08:13.310" v="6061" actId="478"/>
          <ac:spMkLst>
            <pc:docMk/>
            <pc:sldMk cId="723465171" sldId="283"/>
            <ac:spMk id="9" creationId="{813B539F-83F1-16BC-A8D5-547BC5BE5953}"/>
          </ac:spMkLst>
        </pc:spChg>
        <pc:spChg chg="add del">
          <ac:chgData name="Ivo Bonfanti" userId="5f63cc5bd5763d56" providerId="LiveId" clId="{68F35BAD-EDF0-4CF8-8BF6-E29D9EC9CCBB}" dt="2023-10-07T16:57:55.468" v="2046" actId="478"/>
          <ac:spMkLst>
            <pc:docMk/>
            <pc:sldMk cId="723465171" sldId="283"/>
            <ac:spMk id="13" creationId="{08815D55-B7B9-7E89-A528-FF88C77EBA80}"/>
          </ac:spMkLst>
        </pc:spChg>
        <pc:spChg chg="add mod">
          <ac:chgData name="Ivo Bonfanti" userId="5f63cc5bd5763d56" providerId="LiveId" clId="{68F35BAD-EDF0-4CF8-8BF6-E29D9EC9CCBB}" dt="2023-10-07T17:31:52.132" v="2164" actId="1076"/>
          <ac:spMkLst>
            <pc:docMk/>
            <pc:sldMk cId="723465171" sldId="283"/>
            <ac:spMk id="14" creationId="{10AC63C2-E04A-3934-2587-B7B1288A67FE}"/>
          </ac:spMkLst>
        </pc:spChg>
        <pc:spChg chg="add mod">
          <ac:chgData name="Ivo Bonfanti" userId="5f63cc5bd5763d56" providerId="LiveId" clId="{68F35BAD-EDF0-4CF8-8BF6-E29D9EC9CCBB}" dt="2023-10-07T16:59:16.460" v="2082" actId="1076"/>
          <ac:spMkLst>
            <pc:docMk/>
            <pc:sldMk cId="723465171" sldId="283"/>
            <ac:spMk id="15" creationId="{68F7B027-5B8D-1A87-9A39-34578194E6F8}"/>
          </ac:spMkLst>
        </pc:spChg>
        <pc:spChg chg="add mod">
          <ac:chgData name="Ivo Bonfanti" userId="5f63cc5bd5763d56" providerId="LiveId" clId="{68F35BAD-EDF0-4CF8-8BF6-E29D9EC9CCBB}" dt="2023-10-07T16:59:40.157" v="2088" actId="1076"/>
          <ac:spMkLst>
            <pc:docMk/>
            <pc:sldMk cId="723465171" sldId="283"/>
            <ac:spMk id="16" creationId="{F0E85317-7D56-5C0D-F17F-628B7E85F5CC}"/>
          </ac:spMkLst>
        </pc:spChg>
        <pc:spChg chg="add mod">
          <ac:chgData name="Ivo Bonfanti" userId="5f63cc5bd5763d56" providerId="LiveId" clId="{68F35BAD-EDF0-4CF8-8BF6-E29D9EC9CCBB}" dt="2023-10-07T17:00:34.359" v="2118" actId="20577"/>
          <ac:spMkLst>
            <pc:docMk/>
            <pc:sldMk cId="723465171" sldId="283"/>
            <ac:spMk id="17" creationId="{59BA1025-3D30-96ED-B5B1-634499FD9EA8}"/>
          </ac:spMkLst>
        </pc:spChg>
        <pc:spChg chg="add del">
          <ac:chgData name="Ivo Bonfanti" userId="5f63cc5bd5763d56" providerId="LiveId" clId="{68F35BAD-EDF0-4CF8-8BF6-E29D9EC9CCBB}" dt="2023-10-07T17:01:00.648" v="2120" actId="478"/>
          <ac:spMkLst>
            <pc:docMk/>
            <pc:sldMk cId="723465171" sldId="283"/>
            <ac:spMk id="18" creationId="{A68AF44D-52A8-C937-60C8-A8E3F6B31CDD}"/>
          </ac:spMkLst>
        </pc:spChg>
        <pc:spChg chg="add mod">
          <ac:chgData name="Ivo Bonfanti" userId="5f63cc5bd5763d56" providerId="LiveId" clId="{68F35BAD-EDF0-4CF8-8BF6-E29D9EC9CCBB}" dt="2023-10-07T17:01:59.923" v="2130" actId="14100"/>
          <ac:spMkLst>
            <pc:docMk/>
            <pc:sldMk cId="723465171" sldId="283"/>
            <ac:spMk id="19" creationId="{0D4C1806-3FA8-2376-50D1-C46D49D58C62}"/>
          </ac:spMkLst>
        </pc:spChg>
        <pc:spChg chg="add mod">
          <ac:chgData name="Ivo Bonfanti" userId="5f63cc5bd5763d56" providerId="LiveId" clId="{68F35BAD-EDF0-4CF8-8BF6-E29D9EC9CCBB}" dt="2023-10-07T17:23:12.827" v="2146" actId="20577"/>
          <ac:spMkLst>
            <pc:docMk/>
            <pc:sldMk cId="723465171" sldId="283"/>
            <ac:spMk id="20" creationId="{D5D56539-ADE4-9695-4EA9-B87DE0000AB3}"/>
          </ac:spMkLst>
        </pc:spChg>
        <pc:spChg chg="mod">
          <ac:chgData name="Ivo Bonfanti" userId="5f63cc5bd5763d56" providerId="LiveId" clId="{68F35BAD-EDF0-4CF8-8BF6-E29D9EC9CCBB}" dt="2023-10-07T17:34:20.044" v="2200" actId="1076"/>
          <ac:spMkLst>
            <pc:docMk/>
            <pc:sldMk cId="723465171" sldId="283"/>
            <ac:spMk id="21" creationId="{4BB09072-B084-CBAB-61FB-C39F45E0B22A}"/>
          </ac:spMkLst>
        </pc:spChg>
        <pc:spChg chg="add mod">
          <ac:chgData name="Ivo Bonfanti" userId="5f63cc5bd5763d56" providerId="LiveId" clId="{68F35BAD-EDF0-4CF8-8BF6-E29D9EC9CCBB}" dt="2023-10-10T10:50:44.858" v="7054" actId="2711"/>
          <ac:spMkLst>
            <pc:docMk/>
            <pc:sldMk cId="723465171" sldId="283"/>
            <ac:spMk id="22" creationId="{45D9032D-5395-0A5C-07F8-ADAAD44C91EE}"/>
          </ac:spMkLst>
        </pc:spChg>
        <pc:spChg chg="add del">
          <ac:chgData name="Ivo Bonfanti" userId="5f63cc5bd5763d56" providerId="LiveId" clId="{68F35BAD-EDF0-4CF8-8BF6-E29D9EC9CCBB}" dt="2023-10-07T17:31:30.722" v="2162" actId="22"/>
          <ac:spMkLst>
            <pc:docMk/>
            <pc:sldMk cId="723465171" sldId="283"/>
            <ac:spMk id="23" creationId="{409975BD-826C-5AE6-C2EC-8F2D9A4C7244}"/>
          </ac:spMkLst>
        </pc:spChg>
        <pc:spChg chg="add mod">
          <ac:chgData name="Ivo Bonfanti" userId="5f63cc5bd5763d56" providerId="LiveId" clId="{68F35BAD-EDF0-4CF8-8BF6-E29D9EC9CCBB}" dt="2023-10-10T10:55:31.218" v="7120" actId="1076"/>
          <ac:spMkLst>
            <pc:docMk/>
            <pc:sldMk cId="723465171" sldId="283"/>
            <ac:spMk id="23" creationId="{68C1B205-A4FC-0189-B6E4-2F738226BDB5}"/>
          </ac:spMkLst>
        </pc:spChg>
        <pc:spChg chg="add mod">
          <ac:chgData name="Ivo Bonfanti" userId="5f63cc5bd5763d56" providerId="LiveId" clId="{68F35BAD-EDF0-4CF8-8BF6-E29D9EC9CCBB}" dt="2023-10-10T10:55:21.369" v="7119" actId="14100"/>
          <ac:spMkLst>
            <pc:docMk/>
            <pc:sldMk cId="723465171" sldId="283"/>
            <ac:spMk id="24" creationId="{A02070A5-B5E8-61B8-3991-FC5B7AF6BEF9}"/>
          </ac:spMkLst>
        </pc:spChg>
        <pc:spChg chg="add del">
          <ac:chgData name="Ivo Bonfanti" userId="5f63cc5bd5763d56" providerId="LiveId" clId="{68F35BAD-EDF0-4CF8-8BF6-E29D9EC9CCBB}" dt="2023-10-07T17:32:00.622" v="2166" actId="22"/>
          <ac:spMkLst>
            <pc:docMk/>
            <pc:sldMk cId="723465171" sldId="283"/>
            <ac:spMk id="25" creationId="{7DA1A4F6-4E2A-F67D-2EA8-4DD2F6005093}"/>
          </ac:spMkLst>
        </pc:spChg>
        <pc:spChg chg="add mod">
          <ac:chgData name="Ivo Bonfanti" userId="5f63cc5bd5763d56" providerId="LiveId" clId="{68F35BAD-EDF0-4CF8-8BF6-E29D9EC9CCBB}" dt="2023-10-07T17:34:02.660" v="2196" actId="1076"/>
          <ac:spMkLst>
            <pc:docMk/>
            <pc:sldMk cId="723465171" sldId="283"/>
            <ac:spMk id="26" creationId="{2B9E98FF-67A7-9462-FEEF-3496AAF50F5C}"/>
          </ac:spMkLst>
        </pc:spChg>
        <pc:spChg chg="add mod">
          <ac:chgData name="Ivo Bonfanti" userId="5f63cc5bd5763d56" providerId="LiveId" clId="{68F35BAD-EDF0-4CF8-8BF6-E29D9EC9CCBB}" dt="2023-10-07T17:36:12.321" v="2250" actId="14100"/>
          <ac:spMkLst>
            <pc:docMk/>
            <pc:sldMk cId="723465171" sldId="283"/>
            <ac:spMk id="27" creationId="{3F968E9A-0ED2-8F5C-1E34-6310C12F5F4E}"/>
          </ac:spMkLst>
        </pc:spChg>
        <pc:spChg chg="add del mod">
          <ac:chgData name="Ivo Bonfanti" userId="5f63cc5bd5763d56" providerId="LiveId" clId="{68F35BAD-EDF0-4CF8-8BF6-E29D9EC9CCBB}" dt="2023-10-07T17:32:32.629" v="2173"/>
          <ac:spMkLst>
            <pc:docMk/>
            <pc:sldMk cId="723465171" sldId="283"/>
            <ac:spMk id="28" creationId="{26F83E1E-65AD-6FCE-9B2E-F305C027D45C}"/>
          </ac:spMkLst>
        </pc:spChg>
        <pc:spChg chg="add del">
          <ac:chgData name="Ivo Bonfanti" userId="5f63cc5bd5763d56" providerId="LiveId" clId="{68F35BAD-EDF0-4CF8-8BF6-E29D9EC9CCBB}" dt="2023-10-07T17:32:37.297" v="2175" actId="22"/>
          <ac:spMkLst>
            <pc:docMk/>
            <pc:sldMk cId="723465171" sldId="283"/>
            <ac:spMk id="30" creationId="{3E731259-F2EC-275D-0F09-F0C64A711211}"/>
          </ac:spMkLst>
        </pc:spChg>
        <pc:spChg chg="add mod">
          <ac:chgData name="Ivo Bonfanti" userId="5f63cc5bd5763d56" providerId="LiveId" clId="{68F35BAD-EDF0-4CF8-8BF6-E29D9EC9CCBB}" dt="2023-10-07T17:34:09.168" v="2198" actId="1076"/>
          <ac:spMkLst>
            <pc:docMk/>
            <pc:sldMk cId="723465171" sldId="283"/>
            <ac:spMk id="31" creationId="{608FAB41-C5F0-D9FD-E3FE-C55FF2111441}"/>
          </ac:spMkLst>
        </pc:spChg>
        <pc:spChg chg="add mod">
          <ac:chgData name="Ivo Bonfanti" userId="5f63cc5bd5763d56" providerId="LiveId" clId="{68F35BAD-EDF0-4CF8-8BF6-E29D9EC9CCBB}" dt="2023-10-07T17:37:03.998" v="2316" actId="20577"/>
          <ac:spMkLst>
            <pc:docMk/>
            <pc:sldMk cId="723465171" sldId="283"/>
            <ac:spMk id="32" creationId="{84B4A113-403A-CD77-46B4-55B6518F0D21}"/>
          </ac:spMkLst>
        </pc:spChg>
        <pc:spChg chg="add mod">
          <ac:chgData name="Ivo Bonfanti" userId="5f63cc5bd5763d56" providerId="LiveId" clId="{68F35BAD-EDF0-4CF8-8BF6-E29D9EC9CCBB}" dt="2023-10-07T17:37:11.562" v="2317" actId="1076"/>
          <ac:spMkLst>
            <pc:docMk/>
            <pc:sldMk cId="723465171" sldId="283"/>
            <ac:spMk id="33" creationId="{E2AF2D67-9691-9480-DE70-58FD6F2280D3}"/>
          </ac:spMkLst>
        </pc:spChg>
        <pc:spChg chg="add del mod">
          <ac:chgData name="Ivo Bonfanti" userId="5f63cc5bd5763d56" providerId="LiveId" clId="{68F35BAD-EDF0-4CF8-8BF6-E29D9EC9CCBB}" dt="2023-10-07T17:43:49.170" v="2418" actId="20577"/>
          <ac:spMkLst>
            <pc:docMk/>
            <pc:sldMk cId="723465171" sldId="283"/>
            <ac:spMk id="34" creationId="{26075930-B1AD-61E2-90EB-9ADF2014D4B3}"/>
          </ac:spMkLst>
        </pc:spChg>
        <pc:spChg chg="add mod">
          <ac:chgData name="Ivo Bonfanti" userId="5f63cc5bd5763d56" providerId="LiveId" clId="{68F35BAD-EDF0-4CF8-8BF6-E29D9EC9CCBB}" dt="2023-10-07T17:43:55.942" v="2420" actId="1076"/>
          <ac:spMkLst>
            <pc:docMk/>
            <pc:sldMk cId="723465171" sldId="283"/>
            <ac:spMk id="35" creationId="{C84E7298-F79F-01D0-48A9-16F54770E89E}"/>
          </ac:spMkLst>
        </pc:spChg>
        <pc:spChg chg="add mod">
          <ac:chgData name="Ivo Bonfanti" userId="5f63cc5bd5763d56" providerId="LiveId" clId="{68F35BAD-EDF0-4CF8-8BF6-E29D9EC9CCBB}" dt="2023-10-07T17:40:18.199" v="2390" actId="1076"/>
          <ac:spMkLst>
            <pc:docMk/>
            <pc:sldMk cId="723465171" sldId="283"/>
            <ac:spMk id="36" creationId="{D4920EBD-FB19-215D-B650-B600D020C232}"/>
          </ac:spMkLst>
        </pc:spChg>
        <pc:spChg chg="add mod">
          <ac:chgData name="Ivo Bonfanti" userId="5f63cc5bd5763d56" providerId="LiveId" clId="{68F35BAD-EDF0-4CF8-8BF6-E29D9EC9CCBB}" dt="2023-10-07T17:40:10.662" v="2389" actId="1076"/>
          <ac:spMkLst>
            <pc:docMk/>
            <pc:sldMk cId="723465171" sldId="283"/>
            <ac:spMk id="37" creationId="{768D5C6F-C2E3-2367-08FB-FB036592C29B}"/>
          </ac:spMkLst>
        </pc:spChg>
        <pc:spChg chg="add mod">
          <ac:chgData name="Ivo Bonfanti" userId="5f63cc5bd5763d56" providerId="LiveId" clId="{68F35BAD-EDF0-4CF8-8BF6-E29D9EC9CCBB}" dt="2023-10-07T17:42:04.797" v="2398" actId="1076"/>
          <ac:spMkLst>
            <pc:docMk/>
            <pc:sldMk cId="723465171" sldId="283"/>
            <ac:spMk id="38" creationId="{4333E54B-5CA7-BFF0-FAF9-1A5545B2E7E9}"/>
          </ac:spMkLst>
        </pc:spChg>
        <pc:spChg chg="add mod">
          <ac:chgData name="Ivo Bonfanti" userId="5f63cc5bd5763d56" providerId="LiveId" clId="{68F35BAD-EDF0-4CF8-8BF6-E29D9EC9CCBB}" dt="2023-10-09T09:41:48.345" v="2533" actId="1076"/>
          <ac:spMkLst>
            <pc:docMk/>
            <pc:sldMk cId="723465171" sldId="283"/>
            <ac:spMk id="39" creationId="{496CD8CA-F85E-611D-6FFB-5B5268B8EE0C}"/>
          </ac:spMkLst>
        </pc:spChg>
        <pc:cxnChg chg="add mod">
          <ac:chgData name="Ivo Bonfanti" userId="5f63cc5bd5763d56" providerId="LiveId" clId="{68F35BAD-EDF0-4CF8-8BF6-E29D9EC9CCBB}" dt="2023-10-10T10:47:14.484" v="6963" actId="208"/>
          <ac:cxnSpMkLst>
            <pc:docMk/>
            <pc:sldMk cId="723465171" sldId="283"/>
            <ac:cxnSpMk id="9" creationId="{36BD3CEE-B258-1444-1D10-5003F979AC65}"/>
          </ac:cxnSpMkLst>
        </pc:cxnChg>
        <pc:cxnChg chg="add del mod">
          <ac:chgData name="Ivo Bonfanti" userId="5f63cc5bd5763d56" providerId="LiveId" clId="{68F35BAD-EDF0-4CF8-8BF6-E29D9EC9CCBB}" dt="2023-10-07T16:57:45.359" v="2044" actId="478"/>
          <ac:cxnSpMkLst>
            <pc:docMk/>
            <pc:sldMk cId="723465171" sldId="283"/>
            <ac:cxnSpMk id="10" creationId="{20EAC7F7-22EB-F06B-5FAA-F1BAA7569B69}"/>
          </ac:cxnSpMkLst>
        </pc:cxnChg>
        <pc:cxnChg chg="add del mod">
          <ac:chgData name="Ivo Bonfanti" userId="5f63cc5bd5763d56" providerId="LiveId" clId="{68F35BAD-EDF0-4CF8-8BF6-E29D9EC9CCBB}" dt="2023-10-07T16:57:41.016" v="2043" actId="478"/>
          <ac:cxnSpMkLst>
            <pc:docMk/>
            <pc:sldMk cId="723465171" sldId="283"/>
            <ac:cxnSpMk id="12" creationId="{BC7A178C-AC28-4508-C786-5BB8C4228699}"/>
          </ac:cxnSpMkLst>
        </pc:cxnChg>
      </pc:sldChg>
      <pc:sldChg chg="new del">
        <pc:chgData name="Ivo Bonfanti" userId="5f63cc5bd5763d56" providerId="LiveId" clId="{68F35BAD-EDF0-4CF8-8BF6-E29D9EC9CCBB}" dt="2023-10-05T10:52:35.391" v="1789" actId="680"/>
        <pc:sldMkLst>
          <pc:docMk/>
          <pc:sldMk cId="1582380055" sldId="283"/>
        </pc:sldMkLst>
      </pc:sldChg>
      <pc:sldChg chg="new del">
        <pc:chgData name="Ivo Bonfanti" userId="5f63cc5bd5763d56" providerId="LiveId" clId="{68F35BAD-EDF0-4CF8-8BF6-E29D9EC9CCBB}" dt="2023-10-05T09:47:56.919" v="890" actId="680"/>
        <pc:sldMkLst>
          <pc:docMk/>
          <pc:sldMk cId="3564704637" sldId="283"/>
        </pc:sldMkLst>
      </pc:sldChg>
      <pc:sldChg chg="addSp delSp modSp new mod">
        <pc:chgData name="Ivo Bonfanti" userId="5f63cc5bd5763d56" providerId="LiveId" clId="{68F35BAD-EDF0-4CF8-8BF6-E29D9EC9CCBB}" dt="2023-10-10T10:56:56.267" v="7202" actId="1076"/>
        <pc:sldMkLst>
          <pc:docMk/>
          <pc:sldMk cId="2443497484" sldId="284"/>
        </pc:sldMkLst>
        <pc:spChg chg="mod">
          <ac:chgData name="Ivo Bonfanti" userId="5f63cc5bd5763d56" providerId="LiveId" clId="{68F35BAD-EDF0-4CF8-8BF6-E29D9EC9CCBB}" dt="2023-10-09T09:42:23.481" v="2566" actId="20577"/>
          <ac:spMkLst>
            <pc:docMk/>
            <pc:sldMk cId="2443497484" sldId="284"/>
            <ac:spMk id="2" creationId="{6B5305C6-5F7E-BB69-BD7B-F1098126086B}"/>
          </ac:spMkLst>
        </pc:spChg>
        <pc:spChg chg="del">
          <ac:chgData name="Ivo Bonfanti" userId="5f63cc5bd5763d56" providerId="LiveId" clId="{68F35BAD-EDF0-4CF8-8BF6-E29D9EC9CCBB}" dt="2023-10-09T09:42:15.589" v="2535" actId="21"/>
          <ac:spMkLst>
            <pc:docMk/>
            <pc:sldMk cId="2443497484" sldId="284"/>
            <ac:spMk id="3" creationId="{CA9F6A78-6A46-567F-BDA0-1784E7DE624F}"/>
          </ac:spMkLst>
        </pc:spChg>
        <pc:spChg chg="add mod">
          <ac:chgData name="Ivo Bonfanti" userId="5f63cc5bd5763d56" providerId="LiveId" clId="{68F35BAD-EDF0-4CF8-8BF6-E29D9EC9CCBB}" dt="2023-10-10T10:11:24.174" v="6182" actId="20577"/>
          <ac:spMkLst>
            <pc:docMk/>
            <pc:sldMk cId="2443497484" sldId="284"/>
            <ac:spMk id="3" creationId="{D96820D2-4118-B73F-5DA0-53162AC138C2}"/>
          </ac:spMkLst>
        </pc:spChg>
        <pc:spChg chg="add mod">
          <ac:chgData name="Ivo Bonfanti" userId="5f63cc5bd5763d56" providerId="LiveId" clId="{68F35BAD-EDF0-4CF8-8BF6-E29D9EC9CCBB}" dt="2023-10-10T10:56:56.267" v="7202" actId="1076"/>
          <ac:spMkLst>
            <pc:docMk/>
            <pc:sldMk cId="2443497484" sldId="284"/>
            <ac:spMk id="4" creationId="{2353368B-395B-70F4-42DE-54294D4CBD31}"/>
          </ac:spMkLst>
        </pc:spChg>
        <pc:spChg chg="add mod">
          <ac:chgData name="Ivo Bonfanti" userId="5f63cc5bd5763d56" providerId="LiveId" clId="{68F35BAD-EDF0-4CF8-8BF6-E29D9EC9CCBB}" dt="2023-10-09T09:53:20.906" v="2623" actId="20577"/>
          <ac:spMkLst>
            <pc:docMk/>
            <pc:sldMk cId="2443497484" sldId="284"/>
            <ac:spMk id="5" creationId="{62B6AAE2-04F9-2F1C-5947-16F7357693D4}"/>
          </ac:spMkLst>
        </pc:spChg>
        <pc:spChg chg="add mod">
          <ac:chgData name="Ivo Bonfanti" userId="5f63cc5bd5763d56" providerId="LiveId" clId="{68F35BAD-EDF0-4CF8-8BF6-E29D9EC9CCBB}" dt="2023-10-09T15:28:59.134" v="4009" actId="1076"/>
          <ac:spMkLst>
            <pc:docMk/>
            <pc:sldMk cId="2443497484" sldId="284"/>
            <ac:spMk id="6" creationId="{03AF474E-DE3B-F407-9A31-B9DBCC66EA1A}"/>
          </ac:spMkLst>
        </pc:spChg>
        <pc:spChg chg="add mod">
          <ac:chgData name="Ivo Bonfanti" userId="5f63cc5bd5763d56" providerId="LiveId" clId="{68F35BAD-EDF0-4CF8-8BF6-E29D9EC9CCBB}" dt="2023-10-10T10:12:37.726" v="6183" actId="207"/>
          <ac:spMkLst>
            <pc:docMk/>
            <pc:sldMk cId="2443497484" sldId="284"/>
            <ac:spMk id="7" creationId="{5222B937-32C4-31C4-DC97-5BD2C6A89293}"/>
          </ac:spMkLst>
        </pc:spChg>
        <pc:spChg chg="add mod">
          <ac:chgData name="Ivo Bonfanti" userId="5f63cc5bd5763d56" providerId="LiveId" clId="{68F35BAD-EDF0-4CF8-8BF6-E29D9EC9CCBB}" dt="2023-10-09T10:05:25.540" v="2693" actId="1076"/>
          <ac:spMkLst>
            <pc:docMk/>
            <pc:sldMk cId="2443497484" sldId="284"/>
            <ac:spMk id="8" creationId="{06F198AD-4D11-0355-B7AC-8F7E5DE485A0}"/>
          </ac:spMkLst>
        </pc:spChg>
        <pc:spChg chg="add mod">
          <ac:chgData name="Ivo Bonfanti" userId="5f63cc5bd5763d56" providerId="LiveId" clId="{68F35BAD-EDF0-4CF8-8BF6-E29D9EC9CCBB}" dt="2023-10-09T10:05:55.297" v="2697" actId="1076"/>
          <ac:spMkLst>
            <pc:docMk/>
            <pc:sldMk cId="2443497484" sldId="284"/>
            <ac:spMk id="9" creationId="{C2226CC1-B4DD-8EE7-87AE-4C088882EA66}"/>
          </ac:spMkLst>
        </pc:spChg>
        <pc:spChg chg="add mod">
          <ac:chgData name="Ivo Bonfanti" userId="5f63cc5bd5763d56" providerId="LiveId" clId="{68F35BAD-EDF0-4CF8-8BF6-E29D9EC9CCBB}" dt="2023-10-09T10:17:52.618" v="2773" actId="207"/>
          <ac:spMkLst>
            <pc:docMk/>
            <pc:sldMk cId="2443497484" sldId="284"/>
            <ac:spMk id="10" creationId="{1240FB4E-9644-FC08-1C76-3238B3B3CD90}"/>
          </ac:spMkLst>
        </pc:spChg>
        <pc:spChg chg="add mod">
          <ac:chgData name="Ivo Bonfanti" userId="5f63cc5bd5763d56" providerId="LiveId" clId="{68F35BAD-EDF0-4CF8-8BF6-E29D9EC9CCBB}" dt="2023-10-09T10:08:44.509" v="2712" actId="1076"/>
          <ac:spMkLst>
            <pc:docMk/>
            <pc:sldMk cId="2443497484" sldId="284"/>
            <ac:spMk id="11" creationId="{04A90C91-89C7-D041-887A-5397E9A387E3}"/>
          </ac:spMkLst>
        </pc:spChg>
        <pc:spChg chg="add mod">
          <ac:chgData name="Ivo Bonfanti" userId="5f63cc5bd5763d56" providerId="LiveId" clId="{68F35BAD-EDF0-4CF8-8BF6-E29D9EC9CCBB}" dt="2023-10-09T10:17:43.632" v="2772" actId="207"/>
          <ac:spMkLst>
            <pc:docMk/>
            <pc:sldMk cId="2443497484" sldId="284"/>
            <ac:spMk id="12" creationId="{4231B0F3-97AF-2E7C-FB02-70C772F6789C}"/>
          </ac:spMkLst>
        </pc:spChg>
        <pc:spChg chg="add mod">
          <ac:chgData name="Ivo Bonfanti" userId="5f63cc5bd5763d56" providerId="LiveId" clId="{68F35BAD-EDF0-4CF8-8BF6-E29D9EC9CCBB}" dt="2023-10-09T10:05:18.781" v="2692" actId="1076"/>
          <ac:spMkLst>
            <pc:docMk/>
            <pc:sldMk cId="2443497484" sldId="284"/>
            <ac:spMk id="13" creationId="{9352F222-4C42-E621-23CB-11E65766DE3E}"/>
          </ac:spMkLst>
        </pc:spChg>
        <pc:spChg chg="add del mod">
          <ac:chgData name="Ivo Bonfanti" userId="5f63cc5bd5763d56" providerId="LiveId" clId="{68F35BAD-EDF0-4CF8-8BF6-E29D9EC9CCBB}" dt="2023-10-09T10:03:18.371" v="2669" actId="47"/>
          <ac:spMkLst>
            <pc:docMk/>
            <pc:sldMk cId="2443497484" sldId="284"/>
            <ac:spMk id="14" creationId="{E9C670CB-984C-741A-FDD3-EC9016E53292}"/>
          </ac:spMkLst>
        </pc:spChg>
        <pc:spChg chg="add mod">
          <ac:chgData name="Ivo Bonfanti" userId="5f63cc5bd5763d56" providerId="LiveId" clId="{68F35BAD-EDF0-4CF8-8BF6-E29D9EC9CCBB}" dt="2023-10-09T10:09:09.408" v="2716" actId="1076"/>
          <ac:spMkLst>
            <pc:docMk/>
            <pc:sldMk cId="2443497484" sldId="284"/>
            <ac:spMk id="15" creationId="{9119AEAD-E590-10C4-6C75-6FDED2F0A019}"/>
          </ac:spMkLst>
        </pc:spChg>
        <pc:spChg chg="add mod">
          <ac:chgData name="Ivo Bonfanti" userId="5f63cc5bd5763d56" providerId="LiveId" clId="{68F35BAD-EDF0-4CF8-8BF6-E29D9EC9CCBB}" dt="2023-10-09T10:04:31.915" v="2683" actId="1076"/>
          <ac:spMkLst>
            <pc:docMk/>
            <pc:sldMk cId="2443497484" sldId="284"/>
            <ac:spMk id="16" creationId="{1D4814D8-37BA-7C85-76B5-300F3CF64B68}"/>
          </ac:spMkLst>
        </pc:spChg>
        <pc:spChg chg="add mod">
          <ac:chgData name="Ivo Bonfanti" userId="5f63cc5bd5763d56" providerId="LiveId" clId="{68F35BAD-EDF0-4CF8-8BF6-E29D9EC9CCBB}" dt="2023-10-09T10:09:15.554" v="2717" actId="1076"/>
          <ac:spMkLst>
            <pc:docMk/>
            <pc:sldMk cId="2443497484" sldId="284"/>
            <ac:spMk id="18" creationId="{9E5B480A-EA69-5468-5AF9-B46887614553}"/>
          </ac:spMkLst>
        </pc:spChg>
        <pc:spChg chg="add mod">
          <ac:chgData name="Ivo Bonfanti" userId="5f63cc5bd5763d56" providerId="LiveId" clId="{68F35BAD-EDF0-4CF8-8BF6-E29D9EC9CCBB}" dt="2023-10-09T10:06:35.388" v="2700" actId="1076"/>
          <ac:spMkLst>
            <pc:docMk/>
            <pc:sldMk cId="2443497484" sldId="284"/>
            <ac:spMk id="19" creationId="{373B44A6-1336-6E08-A766-5EE436479DDC}"/>
          </ac:spMkLst>
        </pc:spChg>
        <pc:spChg chg="add mod">
          <ac:chgData name="Ivo Bonfanti" userId="5f63cc5bd5763d56" providerId="LiveId" clId="{68F35BAD-EDF0-4CF8-8BF6-E29D9EC9CCBB}" dt="2023-10-09T10:06:52.943" v="2704" actId="1076"/>
          <ac:spMkLst>
            <pc:docMk/>
            <pc:sldMk cId="2443497484" sldId="284"/>
            <ac:spMk id="20" creationId="{BD8C6528-9856-5E5C-6E44-6EB69692D27B}"/>
          </ac:spMkLst>
        </pc:spChg>
        <pc:spChg chg="add mod">
          <ac:chgData name="Ivo Bonfanti" userId="5f63cc5bd5763d56" providerId="LiveId" clId="{68F35BAD-EDF0-4CF8-8BF6-E29D9EC9CCBB}" dt="2023-10-09T10:11:27.548" v="2725" actId="14100"/>
          <ac:spMkLst>
            <pc:docMk/>
            <pc:sldMk cId="2443497484" sldId="284"/>
            <ac:spMk id="21" creationId="{BFD10BFC-4F09-0882-A6F5-E2E18314E0CA}"/>
          </ac:spMkLst>
        </pc:spChg>
        <pc:spChg chg="add mod">
          <ac:chgData name="Ivo Bonfanti" userId="5f63cc5bd5763d56" providerId="LiveId" clId="{68F35BAD-EDF0-4CF8-8BF6-E29D9EC9CCBB}" dt="2023-10-09T10:10:27.878" v="2724" actId="14100"/>
          <ac:spMkLst>
            <pc:docMk/>
            <pc:sldMk cId="2443497484" sldId="284"/>
            <ac:spMk id="22" creationId="{200251A3-1633-61A7-57E0-EE176C301370}"/>
          </ac:spMkLst>
        </pc:spChg>
        <pc:spChg chg="add mod">
          <ac:chgData name="Ivo Bonfanti" userId="5f63cc5bd5763d56" providerId="LiveId" clId="{68F35BAD-EDF0-4CF8-8BF6-E29D9EC9CCBB}" dt="2023-10-09T10:12:11.629" v="2727" actId="207"/>
          <ac:spMkLst>
            <pc:docMk/>
            <pc:sldMk cId="2443497484" sldId="284"/>
            <ac:spMk id="23" creationId="{966019AC-2DB1-7D00-EF59-196C5287E64C}"/>
          </ac:spMkLst>
        </pc:spChg>
        <pc:spChg chg="add mod">
          <ac:chgData name="Ivo Bonfanti" userId="5f63cc5bd5763d56" providerId="LiveId" clId="{68F35BAD-EDF0-4CF8-8BF6-E29D9EC9CCBB}" dt="2023-10-09T10:14:10.416" v="2744" actId="1076"/>
          <ac:spMkLst>
            <pc:docMk/>
            <pc:sldMk cId="2443497484" sldId="284"/>
            <ac:spMk id="24" creationId="{E59BEEC6-C86B-1FA6-0716-C1F800FCBB9B}"/>
          </ac:spMkLst>
        </pc:spChg>
        <pc:spChg chg="add mod">
          <ac:chgData name="Ivo Bonfanti" userId="5f63cc5bd5763d56" providerId="LiveId" clId="{68F35BAD-EDF0-4CF8-8BF6-E29D9EC9CCBB}" dt="2023-10-09T10:15:03.306" v="2750" actId="1076"/>
          <ac:spMkLst>
            <pc:docMk/>
            <pc:sldMk cId="2443497484" sldId="284"/>
            <ac:spMk id="25" creationId="{A8EF5292-26E4-86FA-BA98-A156F299F1D6}"/>
          </ac:spMkLst>
        </pc:spChg>
        <pc:spChg chg="add mod">
          <ac:chgData name="Ivo Bonfanti" userId="5f63cc5bd5763d56" providerId="LiveId" clId="{68F35BAD-EDF0-4CF8-8BF6-E29D9EC9CCBB}" dt="2023-10-09T10:15:25.681" v="2754" actId="1076"/>
          <ac:spMkLst>
            <pc:docMk/>
            <pc:sldMk cId="2443497484" sldId="284"/>
            <ac:spMk id="26" creationId="{4A4511CC-E5B7-1ED4-FCA2-6A3A96ACA5B2}"/>
          </ac:spMkLst>
        </pc:spChg>
        <pc:spChg chg="add mod">
          <ac:chgData name="Ivo Bonfanti" userId="5f63cc5bd5763d56" providerId="LiveId" clId="{68F35BAD-EDF0-4CF8-8BF6-E29D9EC9CCBB}" dt="2023-10-10T10:17:09.815" v="6242" actId="1076"/>
          <ac:spMkLst>
            <pc:docMk/>
            <pc:sldMk cId="2443497484" sldId="284"/>
            <ac:spMk id="42" creationId="{9197B76B-2A0E-C76A-D8F9-F8A41DD2F77E}"/>
          </ac:spMkLst>
        </pc:spChg>
        <pc:inkChg chg="add del">
          <ac:chgData name="Ivo Bonfanti" userId="5f63cc5bd5763d56" providerId="LiveId" clId="{68F35BAD-EDF0-4CF8-8BF6-E29D9EC9CCBB}" dt="2023-10-10T10:12:56.324" v="6186"/>
          <ac:inkMkLst>
            <pc:docMk/>
            <pc:sldMk cId="2443497484" sldId="284"/>
            <ac:inkMk id="4" creationId="{4DC7D974-49EC-FF2D-2E8F-0132CDAD1E05}"/>
          </ac:inkMkLst>
        </pc:inkChg>
        <pc:inkChg chg="add del">
          <ac:chgData name="Ivo Bonfanti" userId="5f63cc5bd5763d56" providerId="LiveId" clId="{68F35BAD-EDF0-4CF8-8BF6-E29D9EC9CCBB}" dt="2023-10-10T10:12:56.324" v="6187"/>
          <ac:inkMkLst>
            <pc:docMk/>
            <pc:sldMk cId="2443497484" sldId="284"/>
            <ac:inkMk id="17" creationId="{5CC6C92B-4651-E253-DEC7-EA243F7CE3E7}"/>
          </ac:inkMkLst>
        </pc:inkChg>
        <pc:inkChg chg="add del">
          <ac:chgData name="Ivo Bonfanti" userId="5f63cc5bd5763d56" providerId="LiveId" clId="{68F35BAD-EDF0-4CF8-8BF6-E29D9EC9CCBB}" dt="2023-10-10T10:13:03.581" v="6189"/>
          <ac:inkMkLst>
            <pc:docMk/>
            <pc:sldMk cId="2443497484" sldId="284"/>
            <ac:inkMk id="27" creationId="{FF4109C7-02A4-5F6A-03EA-E8955831F753}"/>
          </ac:inkMkLst>
        </pc:inkChg>
        <pc:inkChg chg="add del">
          <ac:chgData name="Ivo Bonfanti" userId="5f63cc5bd5763d56" providerId="LiveId" clId="{68F35BAD-EDF0-4CF8-8BF6-E29D9EC9CCBB}" dt="2023-10-10T10:13:38.005" v="6191"/>
          <ac:inkMkLst>
            <pc:docMk/>
            <pc:sldMk cId="2443497484" sldId="284"/>
            <ac:inkMk id="32" creationId="{395AF401-D582-677B-8865-EA1F7B8FA16F}"/>
          </ac:inkMkLst>
        </pc:inkChg>
        <pc:inkChg chg="add del">
          <ac:chgData name="Ivo Bonfanti" userId="5f63cc5bd5763d56" providerId="LiveId" clId="{68F35BAD-EDF0-4CF8-8BF6-E29D9EC9CCBB}" dt="2023-10-10T10:14:24.107" v="6193"/>
          <ac:inkMkLst>
            <pc:docMk/>
            <pc:sldMk cId="2443497484" sldId="284"/>
            <ac:inkMk id="33" creationId="{12A5FE9B-CC52-2816-6A96-B1FC1A99D847}"/>
          </ac:inkMkLst>
        </pc:inkChg>
        <pc:inkChg chg="add del">
          <ac:chgData name="Ivo Bonfanti" userId="5f63cc5bd5763d56" providerId="LiveId" clId="{68F35BAD-EDF0-4CF8-8BF6-E29D9EC9CCBB}" dt="2023-10-10T10:14:32.246" v="6195"/>
          <ac:inkMkLst>
            <pc:docMk/>
            <pc:sldMk cId="2443497484" sldId="284"/>
            <ac:inkMk id="34" creationId="{E6CE7336-13C7-7302-F81A-09727BF8FFE1}"/>
          </ac:inkMkLst>
        </pc:inkChg>
        <pc:inkChg chg="add del">
          <ac:chgData name="Ivo Bonfanti" userId="5f63cc5bd5763d56" providerId="LiveId" clId="{68F35BAD-EDF0-4CF8-8BF6-E29D9EC9CCBB}" dt="2023-10-10T10:14:42.336" v="6197"/>
          <ac:inkMkLst>
            <pc:docMk/>
            <pc:sldMk cId="2443497484" sldId="284"/>
            <ac:inkMk id="35" creationId="{C4271C19-0C1B-91EA-69E6-059B437A2420}"/>
          </ac:inkMkLst>
        </pc:inkChg>
        <pc:inkChg chg="add del">
          <ac:chgData name="Ivo Bonfanti" userId="5f63cc5bd5763d56" providerId="LiveId" clId="{68F35BAD-EDF0-4CF8-8BF6-E29D9EC9CCBB}" dt="2023-10-10T10:14:46.141" v="6199"/>
          <ac:inkMkLst>
            <pc:docMk/>
            <pc:sldMk cId="2443497484" sldId="284"/>
            <ac:inkMk id="37" creationId="{D83739A0-0CD5-D849-FB04-BDFD7900E482}"/>
          </ac:inkMkLst>
        </pc:inkChg>
        <pc:inkChg chg="add del">
          <ac:chgData name="Ivo Bonfanti" userId="5f63cc5bd5763d56" providerId="LiveId" clId="{68F35BAD-EDF0-4CF8-8BF6-E29D9EC9CCBB}" dt="2023-10-10T10:14:55.949" v="6201"/>
          <ac:inkMkLst>
            <pc:docMk/>
            <pc:sldMk cId="2443497484" sldId="284"/>
            <ac:inkMk id="38" creationId="{BD1CD1B6-8034-D069-BFA7-7832E512C689}"/>
          </ac:inkMkLst>
        </pc:inkChg>
        <pc:inkChg chg="add del">
          <ac:chgData name="Ivo Bonfanti" userId="5f63cc5bd5763d56" providerId="LiveId" clId="{68F35BAD-EDF0-4CF8-8BF6-E29D9EC9CCBB}" dt="2023-10-10T10:15:10.464" v="6203"/>
          <ac:inkMkLst>
            <pc:docMk/>
            <pc:sldMk cId="2443497484" sldId="284"/>
            <ac:inkMk id="39" creationId="{287D0027-A39B-FDE7-BEF8-17CEF242EFF3}"/>
          </ac:inkMkLst>
        </pc:inkChg>
        <pc:inkChg chg="add del">
          <ac:chgData name="Ivo Bonfanti" userId="5f63cc5bd5763d56" providerId="LiveId" clId="{68F35BAD-EDF0-4CF8-8BF6-E29D9EC9CCBB}" dt="2023-10-10T10:15:18.914" v="6207"/>
          <ac:inkMkLst>
            <pc:docMk/>
            <pc:sldMk cId="2443497484" sldId="284"/>
            <ac:inkMk id="40" creationId="{F0669C7A-6235-31B2-A9FF-93D8ED8888E8}"/>
          </ac:inkMkLst>
        </pc:inkChg>
        <pc:inkChg chg="add del">
          <ac:chgData name="Ivo Bonfanti" userId="5f63cc5bd5763d56" providerId="LiveId" clId="{68F35BAD-EDF0-4CF8-8BF6-E29D9EC9CCBB}" dt="2023-10-10T10:15:18.898" v="6206"/>
          <ac:inkMkLst>
            <pc:docMk/>
            <pc:sldMk cId="2443497484" sldId="284"/>
            <ac:inkMk id="41" creationId="{A86F201D-9381-A342-0B70-027041DCB805}"/>
          </ac:inkMkLst>
        </pc:inkChg>
        <pc:inkChg chg="add del">
          <ac:chgData name="Ivo Bonfanti" userId="5f63cc5bd5763d56" providerId="LiveId" clId="{68F35BAD-EDF0-4CF8-8BF6-E29D9EC9CCBB}" dt="2023-10-10T10:17:23.221" v="6244"/>
          <ac:inkMkLst>
            <pc:docMk/>
            <pc:sldMk cId="2443497484" sldId="284"/>
            <ac:inkMk id="43" creationId="{66C05361-353B-6A63-EEFB-D758BCBC09FF}"/>
          </ac:inkMkLst>
        </pc:inkChg>
        <pc:inkChg chg="add del">
          <ac:chgData name="Ivo Bonfanti" userId="5f63cc5bd5763d56" providerId="LiveId" clId="{68F35BAD-EDF0-4CF8-8BF6-E29D9EC9CCBB}" dt="2023-10-10T10:17:26.888" v="6246"/>
          <ac:inkMkLst>
            <pc:docMk/>
            <pc:sldMk cId="2443497484" sldId="284"/>
            <ac:inkMk id="44" creationId="{AD7B8053-0991-6E61-CCA3-662B77631AB6}"/>
          </ac:inkMkLst>
        </pc:inkChg>
        <pc:inkChg chg="add">
          <ac:chgData name="Ivo Bonfanti" userId="5f63cc5bd5763d56" providerId="LiveId" clId="{68F35BAD-EDF0-4CF8-8BF6-E29D9EC9CCBB}" dt="2023-10-10T10:17:34.097" v="6247" actId="9405"/>
          <ac:inkMkLst>
            <pc:docMk/>
            <pc:sldMk cId="2443497484" sldId="284"/>
            <ac:inkMk id="45" creationId="{42DCC60A-3D35-1A73-A462-40F8FD971DB8}"/>
          </ac:inkMkLst>
        </pc:inkChg>
        <pc:inkChg chg="add del">
          <ac:chgData name="Ivo Bonfanti" userId="5f63cc5bd5763d56" providerId="LiveId" clId="{68F35BAD-EDF0-4CF8-8BF6-E29D9EC9CCBB}" dt="2023-10-10T10:17:59.766" v="6250"/>
          <ac:inkMkLst>
            <pc:docMk/>
            <pc:sldMk cId="2443497484" sldId="284"/>
            <ac:inkMk id="46" creationId="{9489BC2F-B2EF-4F43-75C7-5E62D0C558A4}"/>
          </ac:inkMkLst>
        </pc:inkChg>
        <pc:inkChg chg="add del">
          <ac:chgData name="Ivo Bonfanti" userId="5f63cc5bd5763d56" providerId="LiveId" clId="{68F35BAD-EDF0-4CF8-8BF6-E29D9EC9CCBB}" dt="2023-10-10T10:18:00.601" v="6251"/>
          <ac:inkMkLst>
            <pc:docMk/>
            <pc:sldMk cId="2443497484" sldId="284"/>
            <ac:inkMk id="47" creationId="{A80F972D-4766-82F1-7161-B96385F08F78}"/>
          </ac:inkMkLst>
        </pc:inkChg>
        <pc:cxnChg chg="add mod">
          <ac:chgData name="Ivo Bonfanti" userId="5f63cc5bd5763d56" providerId="LiveId" clId="{68F35BAD-EDF0-4CF8-8BF6-E29D9EC9CCBB}" dt="2023-10-09T10:15:54.295" v="2756" actId="208"/>
          <ac:cxnSpMkLst>
            <pc:docMk/>
            <pc:sldMk cId="2443497484" sldId="284"/>
            <ac:cxnSpMk id="28" creationId="{BC429738-D26D-6A0C-4863-969A4F4BD197}"/>
          </ac:cxnSpMkLst>
        </pc:cxnChg>
        <pc:cxnChg chg="add mod">
          <ac:chgData name="Ivo Bonfanti" userId="5f63cc5bd5763d56" providerId="LiveId" clId="{68F35BAD-EDF0-4CF8-8BF6-E29D9EC9CCBB}" dt="2023-10-09T10:16:40.524" v="2767" actId="14100"/>
          <ac:cxnSpMkLst>
            <pc:docMk/>
            <pc:sldMk cId="2443497484" sldId="284"/>
            <ac:cxnSpMk id="29" creationId="{62D5F58E-EE01-0EC2-61B8-1F291EFB2207}"/>
          </ac:cxnSpMkLst>
        </pc:cxnChg>
        <pc:cxnChg chg="add mod">
          <ac:chgData name="Ivo Bonfanti" userId="5f63cc5bd5763d56" providerId="LiveId" clId="{68F35BAD-EDF0-4CF8-8BF6-E29D9EC9CCBB}" dt="2023-10-09T10:16:27.277" v="2763" actId="14100"/>
          <ac:cxnSpMkLst>
            <pc:docMk/>
            <pc:sldMk cId="2443497484" sldId="284"/>
            <ac:cxnSpMk id="30" creationId="{6D4BD12C-E2F2-17C2-3107-07341036C9FB}"/>
          </ac:cxnSpMkLst>
        </pc:cxnChg>
        <pc:cxnChg chg="add mod">
          <ac:chgData name="Ivo Bonfanti" userId="5f63cc5bd5763d56" providerId="LiveId" clId="{68F35BAD-EDF0-4CF8-8BF6-E29D9EC9CCBB}" dt="2023-10-09T10:16:14.516" v="2761" actId="14100"/>
          <ac:cxnSpMkLst>
            <pc:docMk/>
            <pc:sldMk cId="2443497484" sldId="284"/>
            <ac:cxnSpMk id="31" creationId="{B8181216-1018-27BA-4F27-F561EE3FBB64}"/>
          </ac:cxnSpMkLst>
        </pc:cxnChg>
        <pc:cxnChg chg="add mod">
          <ac:chgData name="Ivo Bonfanti" userId="5f63cc5bd5763d56" providerId="LiveId" clId="{68F35BAD-EDF0-4CF8-8BF6-E29D9EC9CCBB}" dt="2023-10-09T10:16:53.682" v="2770" actId="14100"/>
          <ac:cxnSpMkLst>
            <pc:docMk/>
            <pc:sldMk cId="2443497484" sldId="284"/>
            <ac:cxnSpMk id="36" creationId="{D7772C94-61B2-1647-EA7C-46B0296B9E90}"/>
          </ac:cxnSpMkLst>
        </pc:cxnChg>
      </pc:sldChg>
      <pc:sldChg chg="addSp delSp modSp new mod">
        <pc:chgData name="Ivo Bonfanti" userId="5f63cc5bd5763d56" providerId="LiveId" clId="{68F35BAD-EDF0-4CF8-8BF6-E29D9EC9CCBB}" dt="2023-10-11T10:17:17.915" v="8062" actId="20577"/>
        <pc:sldMkLst>
          <pc:docMk/>
          <pc:sldMk cId="269729730" sldId="285"/>
        </pc:sldMkLst>
        <pc:spChg chg="mod">
          <ac:chgData name="Ivo Bonfanti" userId="5f63cc5bd5763d56" providerId="LiveId" clId="{68F35BAD-EDF0-4CF8-8BF6-E29D9EC9CCBB}" dt="2023-10-09T10:19:31.335" v="2860" actId="20577"/>
          <ac:spMkLst>
            <pc:docMk/>
            <pc:sldMk cId="269729730" sldId="285"/>
            <ac:spMk id="2" creationId="{CE673D83-7422-F639-1871-B979099F72A2}"/>
          </ac:spMkLst>
        </pc:spChg>
        <pc:spChg chg="add mod">
          <ac:chgData name="Ivo Bonfanti" userId="5f63cc5bd5763d56" providerId="LiveId" clId="{68F35BAD-EDF0-4CF8-8BF6-E29D9EC9CCBB}" dt="2023-10-09T15:30:23.704" v="4045" actId="1076"/>
          <ac:spMkLst>
            <pc:docMk/>
            <pc:sldMk cId="269729730" sldId="285"/>
            <ac:spMk id="3" creationId="{936C73AD-9B20-96D6-5D3D-9801761D9E1E}"/>
          </ac:spMkLst>
        </pc:spChg>
        <pc:spChg chg="del">
          <ac:chgData name="Ivo Bonfanti" userId="5f63cc5bd5763d56" providerId="LiveId" clId="{68F35BAD-EDF0-4CF8-8BF6-E29D9EC9CCBB}" dt="2023-10-09T10:19:24.020" v="2829" actId="21"/>
          <ac:spMkLst>
            <pc:docMk/>
            <pc:sldMk cId="269729730" sldId="285"/>
            <ac:spMk id="3" creationId="{E635DAD7-B929-F6A2-153D-26F18BCD884F}"/>
          </ac:spMkLst>
        </pc:spChg>
        <pc:spChg chg="add mod">
          <ac:chgData name="Ivo Bonfanti" userId="5f63cc5bd5763d56" providerId="LiveId" clId="{68F35BAD-EDF0-4CF8-8BF6-E29D9EC9CCBB}" dt="2023-10-09T15:29:42.690" v="4035" actId="20577"/>
          <ac:spMkLst>
            <pc:docMk/>
            <pc:sldMk cId="269729730" sldId="285"/>
            <ac:spMk id="4" creationId="{993B8A03-8E6A-5A59-C969-66E69C9FD0AD}"/>
          </ac:spMkLst>
        </pc:spChg>
        <pc:graphicFrameChg chg="add mod modGraphic">
          <ac:chgData name="Ivo Bonfanti" userId="5f63cc5bd5763d56" providerId="LiveId" clId="{68F35BAD-EDF0-4CF8-8BF6-E29D9EC9CCBB}" dt="2023-10-11T10:17:17.915" v="8062" actId="20577"/>
          <ac:graphicFrameMkLst>
            <pc:docMk/>
            <pc:sldMk cId="269729730" sldId="285"/>
            <ac:graphicFrameMk id="5" creationId="{12FC0FAE-CDF1-26CF-AFA9-B3ACFC4E6D67}"/>
          </ac:graphicFrameMkLst>
        </pc:graphicFrameChg>
      </pc:sldChg>
      <pc:sldChg chg="addSp delSp modSp new mod">
        <pc:chgData name="Ivo Bonfanti" userId="5f63cc5bd5763d56" providerId="LiveId" clId="{68F35BAD-EDF0-4CF8-8BF6-E29D9EC9CCBB}" dt="2023-10-11T10:19:39.142" v="8064" actId="1076"/>
        <pc:sldMkLst>
          <pc:docMk/>
          <pc:sldMk cId="2854735546" sldId="286"/>
        </pc:sldMkLst>
        <pc:spChg chg="mod">
          <ac:chgData name="Ivo Bonfanti" userId="5f63cc5bd5763d56" providerId="LiveId" clId="{68F35BAD-EDF0-4CF8-8BF6-E29D9EC9CCBB}" dt="2023-10-09T15:27:51.149" v="3995" actId="20577"/>
          <ac:spMkLst>
            <pc:docMk/>
            <pc:sldMk cId="2854735546" sldId="286"/>
            <ac:spMk id="2" creationId="{E1AEE475-D883-1148-270F-AF20FD1EEF7A}"/>
          </ac:spMkLst>
        </pc:spChg>
        <pc:spChg chg="del">
          <ac:chgData name="Ivo Bonfanti" userId="5f63cc5bd5763d56" providerId="LiveId" clId="{68F35BAD-EDF0-4CF8-8BF6-E29D9EC9CCBB}" dt="2023-10-09T15:27:58.622" v="3996" actId="478"/>
          <ac:spMkLst>
            <pc:docMk/>
            <pc:sldMk cId="2854735546" sldId="286"/>
            <ac:spMk id="3" creationId="{3D774EA9-1860-145F-A86C-AADE78DCC8EC}"/>
          </ac:spMkLst>
        </pc:spChg>
        <pc:spChg chg="add mod">
          <ac:chgData name="Ivo Bonfanti" userId="5f63cc5bd5763d56" providerId="LiveId" clId="{68F35BAD-EDF0-4CF8-8BF6-E29D9EC9CCBB}" dt="2023-10-09T16:07:26.527" v="4318" actId="1076"/>
          <ac:spMkLst>
            <pc:docMk/>
            <pc:sldMk cId="2854735546" sldId="286"/>
            <ac:spMk id="4" creationId="{F2C3A96A-CDD1-CCF5-B37B-86C62D272D11}"/>
          </ac:spMkLst>
        </pc:spChg>
        <pc:spChg chg="add mod">
          <ac:chgData name="Ivo Bonfanti" userId="5f63cc5bd5763d56" providerId="LiveId" clId="{68F35BAD-EDF0-4CF8-8BF6-E29D9EC9CCBB}" dt="2023-10-09T16:01:22.751" v="4297" actId="1076"/>
          <ac:spMkLst>
            <pc:docMk/>
            <pc:sldMk cId="2854735546" sldId="286"/>
            <ac:spMk id="6" creationId="{52588F64-4034-E4D7-13BE-A48BBB719800}"/>
          </ac:spMkLst>
        </pc:spChg>
        <pc:spChg chg="add mod">
          <ac:chgData name="Ivo Bonfanti" userId="5f63cc5bd5763d56" providerId="LiveId" clId="{68F35BAD-EDF0-4CF8-8BF6-E29D9EC9CCBB}" dt="2023-10-09T16:01:03.499" v="4293" actId="1076"/>
          <ac:spMkLst>
            <pc:docMk/>
            <pc:sldMk cId="2854735546" sldId="286"/>
            <ac:spMk id="7" creationId="{5527012E-8BA1-867D-6DE0-D88B390D7DA0}"/>
          </ac:spMkLst>
        </pc:spChg>
        <pc:spChg chg="add mod">
          <ac:chgData name="Ivo Bonfanti" userId="5f63cc5bd5763d56" providerId="LiveId" clId="{68F35BAD-EDF0-4CF8-8BF6-E29D9EC9CCBB}" dt="2023-10-09T16:01:00.237" v="4292" actId="1076"/>
          <ac:spMkLst>
            <pc:docMk/>
            <pc:sldMk cId="2854735546" sldId="286"/>
            <ac:spMk id="8" creationId="{1EF78870-0E5A-968E-C209-BFA29AF3A9C9}"/>
          </ac:spMkLst>
        </pc:spChg>
        <pc:spChg chg="add mod">
          <ac:chgData name="Ivo Bonfanti" userId="5f63cc5bd5763d56" providerId="LiveId" clId="{68F35BAD-EDF0-4CF8-8BF6-E29D9EC9CCBB}" dt="2023-10-09T16:01:07.443" v="4294" actId="1076"/>
          <ac:spMkLst>
            <pc:docMk/>
            <pc:sldMk cId="2854735546" sldId="286"/>
            <ac:spMk id="9" creationId="{EB7CEC2D-9373-9EF8-2D16-7FEA3ED64965}"/>
          </ac:spMkLst>
        </pc:spChg>
        <pc:graphicFrameChg chg="add mod modGraphic">
          <ac:chgData name="Ivo Bonfanti" userId="5f63cc5bd5763d56" providerId="LiveId" clId="{68F35BAD-EDF0-4CF8-8BF6-E29D9EC9CCBB}" dt="2023-10-10T10:37:55.785" v="6926" actId="1076"/>
          <ac:graphicFrameMkLst>
            <pc:docMk/>
            <pc:sldMk cId="2854735546" sldId="286"/>
            <ac:graphicFrameMk id="5" creationId="{065727CF-0196-978B-7311-0206454518B1}"/>
          </ac:graphicFrameMkLst>
        </pc:graphicFrameChg>
        <pc:picChg chg="add mod">
          <ac:chgData name="Ivo Bonfanti" userId="5f63cc5bd5763d56" providerId="LiveId" clId="{68F35BAD-EDF0-4CF8-8BF6-E29D9EC9CCBB}" dt="2023-10-11T10:19:01.754" v="8063" actId="1076"/>
          <ac:picMkLst>
            <pc:docMk/>
            <pc:sldMk cId="2854735546" sldId="286"/>
            <ac:picMk id="10" creationId="{2B501E2A-9D2D-2486-AD6D-CE0426BB366D}"/>
          </ac:picMkLst>
        </pc:picChg>
        <pc:picChg chg="add mod">
          <ac:chgData name="Ivo Bonfanti" userId="5f63cc5bd5763d56" providerId="LiveId" clId="{68F35BAD-EDF0-4CF8-8BF6-E29D9EC9CCBB}" dt="2023-10-11T10:19:39.142" v="8064" actId="1076"/>
          <ac:picMkLst>
            <pc:docMk/>
            <pc:sldMk cId="2854735546" sldId="286"/>
            <ac:picMk id="12" creationId="{00BBAC38-F176-C053-7149-722893A578C6}"/>
          </ac:picMkLst>
        </pc:picChg>
        <pc:picChg chg="add mod">
          <ac:chgData name="Ivo Bonfanti" userId="5f63cc5bd5763d56" providerId="LiveId" clId="{68F35BAD-EDF0-4CF8-8BF6-E29D9EC9CCBB}" dt="2023-10-10T10:42:44.621" v="6950" actId="1076"/>
          <ac:picMkLst>
            <pc:docMk/>
            <pc:sldMk cId="2854735546" sldId="286"/>
            <ac:picMk id="14" creationId="{BD89CBA4-0854-C083-C2FD-202A9ED298DE}"/>
          </ac:picMkLst>
        </pc:picChg>
      </pc:sldChg>
      <pc:sldChg chg="add del">
        <pc:chgData name="Ivo Bonfanti" userId="5f63cc5bd5763d56" providerId="LiveId" clId="{68F35BAD-EDF0-4CF8-8BF6-E29D9EC9CCBB}" dt="2023-10-09T15:27:18.428" v="3967" actId="2890"/>
        <pc:sldMkLst>
          <pc:docMk/>
          <pc:sldMk cId="3984350112" sldId="286"/>
        </pc:sldMkLst>
      </pc:sldChg>
      <pc:sldChg chg="addSp delSp modSp new mod">
        <pc:chgData name="Ivo Bonfanti" userId="5f63cc5bd5763d56" providerId="LiveId" clId="{68F35BAD-EDF0-4CF8-8BF6-E29D9EC9CCBB}" dt="2023-10-11T10:35:24.473" v="8159"/>
        <pc:sldMkLst>
          <pc:docMk/>
          <pc:sldMk cId="670391967" sldId="287"/>
        </pc:sldMkLst>
        <pc:spChg chg="add del mod">
          <ac:chgData name="Ivo Bonfanti" userId="5f63cc5bd5763d56" providerId="LiveId" clId="{68F35BAD-EDF0-4CF8-8BF6-E29D9EC9CCBB}" dt="2023-10-09T16:07:54.428" v="4363" actId="27636"/>
          <ac:spMkLst>
            <pc:docMk/>
            <pc:sldMk cId="670391967" sldId="287"/>
            <ac:spMk id="2" creationId="{B0EDCD0A-9BEB-9EDB-87C3-9FF31F29F50E}"/>
          </ac:spMkLst>
        </pc:spChg>
        <pc:spChg chg="add mod">
          <ac:chgData name="Ivo Bonfanti" userId="5f63cc5bd5763d56" providerId="LiveId" clId="{68F35BAD-EDF0-4CF8-8BF6-E29D9EC9CCBB}" dt="2023-10-10T10:58:00.137" v="7265" actId="1076"/>
          <ac:spMkLst>
            <pc:docMk/>
            <pc:sldMk cId="670391967" sldId="287"/>
            <ac:spMk id="3" creationId="{1208ECDF-3314-E95F-ADC8-E354E33EAA4F}"/>
          </ac:spMkLst>
        </pc:spChg>
        <pc:spChg chg="del">
          <ac:chgData name="Ivo Bonfanti" userId="5f63cc5bd5763d56" providerId="LiveId" clId="{68F35BAD-EDF0-4CF8-8BF6-E29D9EC9CCBB}" dt="2023-10-09T16:07:36.814" v="4320" actId="478"/>
          <ac:spMkLst>
            <pc:docMk/>
            <pc:sldMk cId="670391967" sldId="287"/>
            <ac:spMk id="3" creationId="{3DDB62FB-F5C7-A0A7-5373-3C1C5ACF0A63}"/>
          </ac:spMkLst>
        </pc:spChg>
        <pc:spChg chg="add del">
          <ac:chgData name="Ivo Bonfanti" userId="5f63cc5bd5763d56" providerId="LiveId" clId="{68F35BAD-EDF0-4CF8-8BF6-E29D9EC9CCBB}" dt="2023-10-10T08:32:41.855" v="5394" actId="11529"/>
          <ac:spMkLst>
            <pc:docMk/>
            <pc:sldMk cId="670391967" sldId="287"/>
            <ac:spMk id="3" creationId="{BE38857F-406F-0FD8-8F41-A9E4CD3E6BD1}"/>
          </ac:spMkLst>
        </pc:spChg>
        <pc:spChg chg="add del mod">
          <ac:chgData name="Ivo Bonfanti" userId="5f63cc5bd5763d56" providerId="LiveId" clId="{68F35BAD-EDF0-4CF8-8BF6-E29D9EC9CCBB}" dt="2023-10-09T16:42:08.660" v="4396"/>
          <ac:spMkLst>
            <pc:docMk/>
            <pc:sldMk cId="670391967" sldId="287"/>
            <ac:spMk id="4" creationId="{A50E885A-DE6C-24C5-E000-73409E37B5DD}"/>
          </ac:spMkLst>
        </pc:spChg>
        <pc:spChg chg="add mod">
          <ac:chgData name="Ivo Bonfanti" userId="5f63cc5bd5763d56" providerId="LiveId" clId="{68F35BAD-EDF0-4CF8-8BF6-E29D9EC9CCBB}" dt="2023-10-09T16:55:13.158" v="4608" actId="1076"/>
          <ac:spMkLst>
            <pc:docMk/>
            <pc:sldMk cId="670391967" sldId="287"/>
            <ac:spMk id="5" creationId="{0DDE2B20-454C-FDC2-AD32-EA350EBC0D26}"/>
          </ac:spMkLst>
        </pc:spChg>
        <pc:spChg chg="add mod">
          <ac:chgData name="Ivo Bonfanti" userId="5f63cc5bd5763d56" providerId="LiveId" clId="{68F35BAD-EDF0-4CF8-8BF6-E29D9EC9CCBB}" dt="2023-10-09T16:42:26.647" v="4398"/>
          <ac:spMkLst>
            <pc:docMk/>
            <pc:sldMk cId="670391967" sldId="287"/>
            <ac:spMk id="6" creationId="{C5B4FAB0-96AF-0BA3-842F-7BB80E6FE889}"/>
          </ac:spMkLst>
        </pc:spChg>
        <pc:spChg chg="add mod">
          <ac:chgData name="Ivo Bonfanti" userId="5f63cc5bd5763d56" providerId="LiveId" clId="{68F35BAD-EDF0-4CF8-8BF6-E29D9EC9CCBB}" dt="2023-10-09T16:45:03.322" v="4405" actId="1076"/>
          <ac:spMkLst>
            <pc:docMk/>
            <pc:sldMk cId="670391967" sldId="287"/>
            <ac:spMk id="7" creationId="{816AB179-423C-1268-74B0-F88DDB5A5210}"/>
          </ac:spMkLst>
        </pc:spChg>
        <pc:spChg chg="add mod">
          <ac:chgData name="Ivo Bonfanti" userId="5f63cc5bd5763d56" providerId="LiveId" clId="{68F35BAD-EDF0-4CF8-8BF6-E29D9EC9CCBB}" dt="2023-10-09T16:45:06.745" v="4406" actId="1076"/>
          <ac:spMkLst>
            <pc:docMk/>
            <pc:sldMk cId="670391967" sldId="287"/>
            <ac:spMk id="8" creationId="{4A290F9A-4CAB-07C8-1625-17BB0AF8D20C}"/>
          </ac:spMkLst>
        </pc:spChg>
        <pc:spChg chg="add mod">
          <ac:chgData name="Ivo Bonfanti" userId="5f63cc5bd5763d56" providerId="LiveId" clId="{68F35BAD-EDF0-4CF8-8BF6-E29D9EC9CCBB}" dt="2023-10-09T16:48:24.132" v="4421" actId="1076"/>
          <ac:spMkLst>
            <pc:docMk/>
            <pc:sldMk cId="670391967" sldId="287"/>
            <ac:spMk id="9" creationId="{BAF12C41-B9B8-D3B1-BC8A-2CD438877365}"/>
          </ac:spMkLst>
        </pc:spChg>
        <pc:spChg chg="add mod">
          <ac:chgData name="Ivo Bonfanti" userId="5f63cc5bd5763d56" providerId="LiveId" clId="{68F35BAD-EDF0-4CF8-8BF6-E29D9EC9CCBB}" dt="2023-10-09T16:46:37.180" v="4408" actId="1076"/>
          <ac:spMkLst>
            <pc:docMk/>
            <pc:sldMk cId="670391967" sldId="287"/>
            <ac:spMk id="10" creationId="{D7E5BF25-A6D8-24C5-544C-0F0477DBA836}"/>
          </ac:spMkLst>
        </pc:spChg>
        <pc:spChg chg="add mod">
          <ac:chgData name="Ivo Bonfanti" userId="5f63cc5bd5763d56" providerId="LiveId" clId="{68F35BAD-EDF0-4CF8-8BF6-E29D9EC9CCBB}" dt="2023-10-09T16:47:14.554" v="4414" actId="1076"/>
          <ac:spMkLst>
            <pc:docMk/>
            <pc:sldMk cId="670391967" sldId="287"/>
            <ac:spMk id="11" creationId="{A0B80203-9DAA-8CA2-3EDB-0011719AE860}"/>
          </ac:spMkLst>
        </pc:spChg>
        <pc:spChg chg="add mod">
          <ac:chgData name="Ivo Bonfanti" userId="5f63cc5bd5763d56" providerId="LiveId" clId="{68F35BAD-EDF0-4CF8-8BF6-E29D9EC9CCBB}" dt="2023-10-10T08:31:52.346" v="5392" actId="207"/>
          <ac:spMkLst>
            <pc:docMk/>
            <pc:sldMk cId="670391967" sldId="287"/>
            <ac:spMk id="12" creationId="{BB755B9F-2803-95BE-DF72-0DFE20AD9EEA}"/>
          </ac:spMkLst>
        </pc:spChg>
        <pc:spChg chg="add mod">
          <ac:chgData name="Ivo Bonfanti" userId="5f63cc5bd5763d56" providerId="LiveId" clId="{68F35BAD-EDF0-4CF8-8BF6-E29D9EC9CCBB}" dt="2023-10-09T16:48:06.076" v="4419" actId="1076"/>
          <ac:spMkLst>
            <pc:docMk/>
            <pc:sldMk cId="670391967" sldId="287"/>
            <ac:spMk id="13" creationId="{C2B0D5F9-FB42-59FF-BB71-DA62996E61C2}"/>
          </ac:spMkLst>
        </pc:spChg>
        <pc:spChg chg="add mod">
          <ac:chgData name="Ivo Bonfanti" userId="5f63cc5bd5763d56" providerId="LiveId" clId="{68F35BAD-EDF0-4CF8-8BF6-E29D9EC9CCBB}" dt="2023-10-09T16:47:59.891" v="4418" actId="1076"/>
          <ac:spMkLst>
            <pc:docMk/>
            <pc:sldMk cId="670391967" sldId="287"/>
            <ac:spMk id="14" creationId="{B29EDE95-DDD5-D456-B4B8-037A53C0F027}"/>
          </ac:spMkLst>
        </pc:spChg>
        <pc:spChg chg="add mod">
          <ac:chgData name="Ivo Bonfanti" userId="5f63cc5bd5763d56" providerId="LiveId" clId="{68F35BAD-EDF0-4CF8-8BF6-E29D9EC9CCBB}" dt="2023-10-09T16:48:42.442" v="4423" actId="1076"/>
          <ac:spMkLst>
            <pc:docMk/>
            <pc:sldMk cId="670391967" sldId="287"/>
            <ac:spMk id="15" creationId="{E6F64D5E-8D7F-17A4-A81A-A1F057C22299}"/>
          </ac:spMkLst>
        </pc:spChg>
        <pc:spChg chg="add del">
          <ac:chgData name="Ivo Bonfanti" userId="5f63cc5bd5763d56" providerId="LiveId" clId="{68F35BAD-EDF0-4CF8-8BF6-E29D9EC9CCBB}" dt="2023-10-09T16:49:12.721" v="4425" actId="11529"/>
          <ac:spMkLst>
            <pc:docMk/>
            <pc:sldMk cId="670391967" sldId="287"/>
            <ac:spMk id="16" creationId="{F1FEDD54-DF16-92B6-EB05-D51044EB5A80}"/>
          </ac:spMkLst>
        </pc:spChg>
        <pc:spChg chg="add mod">
          <ac:chgData name="Ivo Bonfanti" userId="5f63cc5bd5763d56" providerId="LiveId" clId="{68F35BAD-EDF0-4CF8-8BF6-E29D9EC9CCBB}" dt="2023-10-09T16:49:34.812" v="4428" actId="1076"/>
          <ac:spMkLst>
            <pc:docMk/>
            <pc:sldMk cId="670391967" sldId="287"/>
            <ac:spMk id="17" creationId="{78EDCBAA-3D1C-22B9-A93B-AC08713C163D}"/>
          </ac:spMkLst>
        </pc:spChg>
        <pc:spChg chg="add mod">
          <ac:chgData name="Ivo Bonfanti" userId="5f63cc5bd5763d56" providerId="LiveId" clId="{68F35BAD-EDF0-4CF8-8BF6-E29D9EC9CCBB}" dt="2023-10-09T17:11:43.544" v="4712" actId="14100"/>
          <ac:spMkLst>
            <pc:docMk/>
            <pc:sldMk cId="670391967" sldId="287"/>
            <ac:spMk id="18" creationId="{3F8132D1-874E-A737-CF07-C1C76FBB438C}"/>
          </ac:spMkLst>
        </pc:spChg>
        <pc:spChg chg="add mod">
          <ac:chgData name="Ivo Bonfanti" userId="5f63cc5bd5763d56" providerId="LiveId" clId="{68F35BAD-EDF0-4CF8-8BF6-E29D9EC9CCBB}" dt="2023-10-09T17:05:52.794" v="4655" actId="14100"/>
          <ac:spMkLst>
            <pc:docMk/>
            <pc:sldMk cId="670391967" sldId="287"/>
            <ac:spMk id="19" creationId="{F8029E57-5305-5CB3-1329-6D9330E209E2}"/>
          </ac:spMkLst>
        </pc:spChg>
        <pc:spChg chg="add mod">
          <ac:chgData name="Ivo Bonfanti" userId="5f63cc5bd5763d56" providerId="LiveId" clId="{68F35BAD-EDF0-4CF8-8BF6-E29D9EC9CCBB}" dt="2023-10-09T16:51:39.970" v="4441" actId="14100"/>
          <ac:spMkLst>
            <pc:docMk/>
            <pc:sldMk cId="670391967" sldId="287"/>
            <ac:spMk id="20" creationId="{C5324219-F384-D782-3798-BF7AB4391A1D}"/>
          </ac:spMkLst>
        </pc:spChg>
        <pc:spChg chg="add del mod">
          <ac:chgData name="Ivo Bonfanti" userId="5f63cc5bd5763d56" providerId="LiveId" clId="{68F35BAD-EDF0-4CF8-8BF6-E29D9EC9CCBB}" dt="2023-10-09T16:51:59.520" v="4443"/>
          <ac:spMkLst>
            <pc:docMk/>
            <pc:sldMk cId="670391967" sldId="287"/>
            <ac:spMk id="21" creationId="{E87F3522-1AC7-A450-769E-CAF2EFDBBB4D}"/>
          </ac:spMkLst>
        </pc:spChg>
        <pc:spChg chg="add mod">
          <ac:chgData name="Ivo Bonfanti" userId="5f63cc5bd5763d56" providerId="LiveId" clId="{68F35BAD-EDF0-4CF8-8BF6-E29D9EC9CCBB}" dt="2023-10-09T16:52:17.156" v="4446" actId="1076"/>
          <ac:spMkLst>
            <pc:docMk/>
            <pc:sldMk cId="670391967" sldId="287"/>
            <ac:spMk id="23" creationId="{842103EC-A5DA-7238-0C21-3194E3A2C01E}"/>
          </ac:spMkLst>
        </pc:spChg>
        <pc:spChg chg="add mod">
          <ac:chgData name="Ivo Bonfanti" userId="5f63cc5bd5763d56" providerId="LiveId" clId="{68F35BAD-EDF0-4CF8-8BF6-E29D9EC9CCBB}" dt="2023-10-09T16:52:35.697" v="4449" actId="1076"/>
          <ac:spMkLst>
            <pc:docMk/>
            <pc:sldMk cId="670391967" sldId="287"/>
            <ac:spMk id="25" creationId="{C6D94157-C869-CC05-075C-9B312A42652E}"/>
          </ac:spMkLst>
        </pc:spChg>
        <pc:spChg chg="add mod">
          <ac:chgData name="Ivo Bonfanti" userId="5f63cc5bd5763d56" providerId="LiveId" clId="{68F35BAD-EDF0-4CF8-8BF6-E29D9EC9CCBB}" dt="2023-10-09T16:55:00.015" v="4607" actId="20577"/>
          <ac:spMkLst>
            <pc:docMk/>
            <pc:sldMk cId="670391967" sldId="287"/>
            <ac:spMk id="26" creationId="{44B95DA6-43E1-62ED-B1B2-48C8FE692552}"/>
          </ac:spMkLst>
        </pc:spChg>
        <pc:spChg chg="add mod">
          <ac:chgData name="Ivo Bonfanti" userId="5f63cc5bd5763d56" providerId="LiveId" clId="{68F35BAD-EDF0-4CF8-8BF6-E29D9EC9CCBB}" dt="2023-10-09T16:55:38.490" v="4611" actId="1076"/>
          <ac:spMkLst>
            <pc:docMk/>
            <pc:sldMk cId="670391967" sldId="287"/>
            <ac:spMk id="28" creationId="{26F08961-C9D1-8763-96CF-984BD0319945}"/>
          </ac:spMkLst>
        </pc:spChg>
        <pc:spChg chg="add mod">
          <ac:chgData name="Ivo Bonfanti" userId="5f63cc5bd5763d56" providerId="LiveId" clId="{68F35BAD-EDF0-4CF8-8BF6-E29D9EC9CCBB}" dt="2023-10-09T16:56:04.027" v="4614" actId="1076"/>
          <ac:spMkLst>
            <pc:docMk/>
            <pc:sldMk cId="670391967" sldId="287"/>
            <ac:spMk id="30" creationId="{49159C99-2DB6-43DA-5FF0-66210CD19DA3}"/>
          </ac:spMkLst>
        </pc:spChg>
        <pc:spChg chg="add del mod">
          <ac:chgData name="Ivo Bonfanti" userId="5f63cc5bd5763d56" providerId="LiveId" clId="{68F35BAD-EDF0-4CF8-8BF6-E29D9EC9CCBB}" dt="2023-10-09T16:56:30.633" v="4616"/>
          <ac:spMkLst>
            <pc:docMk/>
            <pc:sldMk cId="670391967" sldId="287"/>
            <ac:spMk id="31" creationId="{2BEF5009-7622-9BC2-44C2-5656DEF86CB5}"/>
          </ac:spMkLst>
        </pc:spChg>
        <pc:spChg chg="add mod">
          <ac:chgData name="Ivo Bonfanti" userId="5f63cc5bd5763d56" providerId="LiveId" clId="{68F35BAD-EDF0-4CF8-8BF6-E29D9EC9CCBB}" dt="2023-10-09T16:57:05.197" v="4621" actId="1076"/>
          <ac:spMkLst>
            <pc:docMk/>
            <pc:sldMk cId="670391967" sldId="287"/>
            <ac:spMk id="33" creationId="{A8A57EC6-113F-4FF9-C27A-BAF8C2DC7EFF}"/>
          </ac:spMkLst>
        </pc:spChg>
        <pc:spChg chg="add mod">
          <ac:chgData name="Ivo Bonfanti" userId="5f63cc5bd5763d56" providerId="LiveId" clId="{68F35BAD-EDF0-4CF8-8BF6-E29D9EC9CCBB}" dt="2023-10-09T16:57:54.605" v="4625" actId="1076"/>
          <ac:spMkLst>
            <pc:docMk/>
            <pc:sldMk cId="670391967" sldId="287"/>
            <ac:spMk id="35" creationId="{872F9276-BDF7-90BB-F391-0D2ECF5ADA6E}"/>
          </ac:spMkLst>
        </pc:spChg>
        <pc:spChg chg="add mod">
          <ac:chgData name="Ivo Bonfanti" userId="5f63cc5bd5763d56" providerId="LiveId" clId="{68F35BAD-EDF0-4CF8-8BF6-E29D9EC9CCBB}" dt="2023-10-09T16:58:44.476" v="4630" actId="1076"/>
          <ac:spMkLst>
            <pc:docMk/>
            <pc:sldMk cId="670391967" sldId="287"/>
            <ac:spMk id="36" creationId="{3F37639F-9607-0D00-74A1-01EECD02B3AD}"/>
          </ac:spMkLst>
        </pc:spChg>
        <pc:spChg chg="add mod">
          <ac:chgData name="Ivo Bonfanti" userId="5f63cc5bd5763d56" providerId="LiveId" clId="{68F35BAD-EDF0-4CF8-8BF6-E29D9EC9CCBB}" dt="2023-10-09T17:00:43.909" v="4638" actId="1076"/>
          <ac:spMkLst>
            <pc:docMk/>
            <pc:sldMk cId="670391967" sldId="287"/>
            <ac:spMk id="37" creationId="{6BF87628-9D6F-1132-1E78-FF403E07324A}"/>
          </ac:spMkLst>
        </pc:spChg>
        <pc:spChg chg="add mod">
          <ac:chgData name="Ivo Bonfanti" userId="5f63cc5bd5763d56" providerId="LiveId" clId="{68F35BAD-EDF0-4CF8-8BF6-E29D9EC9CCBB}" dt="2023-10-09T17:03:51.416" v="4642" actId="1076"/>
          <ac:spMkLst>
            <pc:docMk/>
            <pc:sldMk cId="670391967" sldId="287"/>
            <ac:spMk id="38" creationId="{1F39C335-BFE2-67E5-4924-D1A1968CE7E1}"/>
          </ac:spMkLst>
        </pc:spChg>
        <pc:spChg chg="add mod">
          <ac:chgData name="Ivo Bonfanti" userId="5f63cc5bd5763d56" providerId="LiveId" clId="{68F35BAD-EDF0-4CF8-8BF6-E29D9EC9CCBB}" dt="2023-10-09T17:06:58.855" v="4669" actId="1076"/>
          <ac:spMkLst>
            <pc:docMk/>
            <pc:sldMk cId="670391967" sldId="287"/>
            <ac:spMk id="39" creationId="{9994212E-D862-0E7B-4568-1580EEB3E29C}"/>
          </ac:spMkLst>
        </pc:spChg>
        <pc:spChg chg="add mod">
          <ac:chgData name="Ivo Bonfanti" userId="5f63cc5bd5763d56" providerId="LiveId" clId="{68F35BAD-EDF0-4CF8-8BF6-E29D9EC9CCBB}" dt="2023-10-09T17:07:58.575" v="4671" actId="20577"/>
          <ac:spMkLst>
            <pc:docMk/>
            <pc:sldMk cId="670391967" sldId="287"/>
            <ac:spMk id="40" creationId="{D4C6E889-73EB-D363-66F0-859925A3E4EF}"/>
          </ac:spMkLst>
        </pc:spChg>
        <pc:spChg chg="add mod">
          <ac:chgData name="Ivo Bonfanti" userId="5f63cc5bd5763d56" providerId="LiveId" clId="{68F35BAD-EDF0-4CF8-8BF6-E29D9EC9CCBB}" dt="2023-10-09T17:06:26.457" v="4662" actId="1076"/>
          <ac:spMkLst>
            <pc:docMk/>
            <pc:sldMk cId="670391967" sldId="287"/>
            <ac:spMk id="41" creationId="{4873271F-F5A1-D630-A4D1-150B4620F0E1}"/>
          </ac:spMkLst>
        </pc:spChg>
        <pc:spChg chg="add mod">
          <ac:chgData name="Ivo Bonfanti" userId="5f63cc5bd5763d56" providerId="LiveId" clId="{68F35BAD-EDF0-4CF8-8BF6-E29D9EC9CCBB}" dt="2023-10-09T17:06:45.597" v="4667" actId="1076"/>
          <ac:spMkLst>
            <pc:docMk/>
            <pc:sldMk cId="670391967" sldId="287"/>
            <ac:spMk id="42" creationId="{C4DC2E52-3C6E-DD26-D2CB-134ECF4DD1BD}"/>
          </ac:spMkLst>
        </pc:spChg>
        <pc:spChg chg="add mod">
          <ac:chgData name="Ivo Bonfanti" userId="5f63cc5bd5763d56" providerId="LiveId" clId="{68F35BAD-EDF0-4CF8-8BF6-E29D9EC9CCBB}" dt="2023-10-10T08:37:01.301" v="5510" actId="2711"/>
          <ac:spMkLst>
            <pc:docMk/>
            <pc:sldMk cId="670391967" sldId="287"/>
            <ac:spMk id="52" creationId="{C807D82F-1F58-D384-4706-B7F618BB0BCE}"/>
          </ac:spMkLst>
        </pc:spChg>
        <pc:spChg chg="add del mod">
          <ac:chgData name="Ivo Bonfanti" userId="5f63cc5bd5763d56" providerId="LiveId" clId="{68F35BAD-EDF0-4CF8-8BF6-E29D9EC9CCBB}" dt="2023-10-10T08:37:53.947" v="5516" actId="478"/>
          <ac:spMkLst>
            <pc:docMk/>
            <pc:sldMk cId="670391967" sldId="287"/>
            <ac:spMk id="53" creationId="{53505EEB-6162-6BF8-E1B9-5F11A8A8897D}"/>
          </ac:spMkLst>
        </pc:spChg>
        <pc:spChg chg="add del">
          <ac:chgData name="Ivo Bonfanti" userId="5f63cc5bd5763d56" providerId="LiveId" clId="{68F35BAD-EDF0-4CF8-8BF6-E29D9EC9CCBB}" dt="2023-10-10T08:38:07.925" v="5518" actId="478"/>
          <ac:spMkLst>
            <pc:docMk/>
            <pc:sldMk cId="670391967" sldId="287"/>
            <ac:spMk id="55" creationId="{589A1026-A21F-2925-B592-9D377F8F7818}"/>
          </ac:spMkLst>
        </pc:spChg>
        <pc:spChg chg="add del mod">
          <ac:chgData name="Ivo Bonfanti" userId="5f63cc5bd5763d56" providerId="LiveId" clId="{68F35BAD-EDF0-4CF8-8BF6-E29D9EC9CCBB}" dt="2023-10-10T08:38:37.936" v="5521" actId="478"/>
          <ac:spMkLst>
            <pc:docMk/>
            <pc:sldMk cId="670391967" sldId="287"/>
            <ac:spMk id="56" creationId="{CD46AD54-A4DF-5859-0934-91256A7533D6}"/>
          </ac:spMkLst>
        </pc:spChg>
        <pc:spChg chg="add mod">
          <ac:chgData name="Ivo Bonfanti" userId="5f63cc5bd5763d56" providerId="LiveId" clId="{68F35BAD-EDF0-4CF8-8BF6-E29D9EC9CCBB}" dt="2023-10-10T10:19:11.182" v="6253" actId="1076"/>
          <ac:spMkLst>
            <pc:docMk/>
            <pc:sldMk cId="670391967" sldId="287"/>
            <ac:spMk id="59" creationId="{51BC5C97-3CAC-428A-27FA-61ACD9502B07}"/>
          </ac:spMkLst>
        </pc:spChg>
        <pc:spChg chg="add mod">
          <ac:chgData name="Ivo Bonfanti" userId="5f63cc5bd5763d56" providerId="LiveId" clId="{68F35BAD-EDF0-4CF8-8BF6-E29D9EC9CCBB}" dt="2023-10-10T10:34:27.444" v="6921" actId="20577"/>
          <ac:spMkLst>
            <pc:docMk/>
            <pc:sldMk cId="670391967" sldId="287"/>
            <ac:spMk id="60" creationId="{1BE9905B-F46B-DCC6-8AF5-65F53E032A8C}"/>
          </ac:spMkLst>
        </pc:spChg>
        <pc:grpChg chg="del mod">
          <ac:chgData name="Ivo Bonfanti" userId="5f63cc5bd5763d56" providerId="LiveId" clId="{68F35BAD-EDF0-4CF8-8BF6-E29D9EC9CCBB}" dt="2023-10-11T10:35:22.061" v="8155"/>
          <ac:grpSpMkLst>
            <pc:docMk/>
            <pc:sldMk cId="670391967" sldId="287"/>
            <ac:grpSpMk id="32" creationId="{5228E83C-7084-8CEB-2FEC-8B8584B43D5E}"/>
          </ac:grpSpMkLst>
        </pc:grpChg>
        <pc:grpChg chg="del mod">
          <ac:chgData name="Ivo Bonfanti" userId="5f63cc5bd5763d56" providerId="LiveId" clId="{68F35BAD-EDF0-4CF8-8BF6-E29D9EC9CCBB}" dt="2023-10-11T10:35:23.022" v="8158"/>
          <ac:grpSpMkLst>
            <pc:docMk/>
            <pc:sldMk cId="670391967" sldId="287"/>
            <ac:grpSpMk id="64" creationId="{007483FF-20AC-3CF7-9BA6-EFB4A8712B0D}"/>
          </ac:grpSpMkLst>
        </pc:grpChg>
        <pc:inkChg chg="add del mod">
          <ac:chgData name="Ivo Bonfanti" userId="5f63cc5bd5763d56" providerId="LiveId" clId="{68F35BAD-EDF0-4CF8-8BF6-E29D9EC9CCBB}" dt="2023-10-11T10:35:22.058" v="8147"/>
          <ac:inkMkLst>
            <pc:docMk/>
            <pc:sldMk cId="670391967" sldId="287"/>
            <ac:inkMk id="4" creationId="{1A45FCC9-7E28-EBAB-67C4-D75DEA47B350}"/>
          </ac:inkMkLst>
        </pc:inkChg>
        <pc:inkChg chg="add del mod">
          <ac:chgData name="Ivo Bonfanti" userId="5f63cc5bd5763d56" providerId="LiveId" clId="{68F35BAD-EDF0-4CF8-8BF6-E29D9EC9CCBB}" dt="2023-10-11T10:35:22.061" v="8152"/>
          <ac:inkMkLst>
            <pc:docMk/>
            <pc:sldMk cId="670391967" sldId="287"/>
            <ac:inkMk id="21" creationId="{46BEBFAD-0BE7-AAD0-D73E-4BECE4E974CB}"/>
          </ac:inkMkLst>
        </pc:inkChg>
        <pc:inkChg chg="add del mod">
          <ac:chgData name="Ivo Bonfanti" userId="5f63cc5bd5763d56" providerId="LiveId" clId="{68F35BAD-EDF0-4CF8-8BF6-E29D9EC9CCBB}" dt="2023-10-11T10:35:22.061" v="8151"/>
          <ac:inkMkLst>
            <pc:docMk/>
            <pc:sldMk cId="670391967" sldId="287"/>
            <ac:inkMk id="22" creationId="{5F4B10D6-0BCD-E994-737D-88B71F6DE25A}"/>
          </ac:inkMkLst>
        </pc:inkChg>
        <pc:inkChg chg="add del mod">
          <ac:chgData name="Ivo Bonfanti" userId="5f63cc5bd5763d56" providerId="LiveId" clId="{68F35BAD-EDF0-4CF8-8BF6-E29D9EC9CCBB}" dt="2023-10-11T10:35:22.058" v="8146"/>
          <ac:inkMkLst>
            <pc:docMk/>
            <pc:sldMk cId="670391967" sldId="287"/>
            <ac:inkMk id="24" creationId="{7D2BACD9-0182-EEB3-63F8-D1E5DFB95618}"/>
          </ac:inkMkLst>
        </pc:inkChg>
        <pc:inkChg chg="add del mod">
          <ac:chgData name="Ivo Bonfanti" userId="5f63cc5bd5763d56" providerId="LiveId" clId="{68F35BAD-EDF0-4CF8-8BF6-E29D9EC9CCBB}" dt="2023-10-11T10:35:22.061" v="8156"/>
          <ac:inkMkLst>
            <pc:docMk/>
            <pc:sldMk cId="670391967" sldId="287"/>
            <ac:inkMk id="27" creationId="{DF5A93F0-2B88-3DBB-7178-50397C7E6AA9}"/>
          </ac:inkMkLst>
        </pc:inkChg>
        <pc:inkChg chg="add del mod">
          <ac:chgData name="Ivo Bonfanti" userId="5f63cc5bd5763d56" providerId="LiveId" clId="{68F35BAD-EDF0-4CF8-8BF6-E29D9EC9CCBB}" dt="2023-10-11T10:35:22.058" v="8148"/>
          <ac:inkMkLst>
            <pc:docMk/>
            <pc:sldMk cId="670391967" sldId="287"/>
            <ac:inkMk id="29" creationId="{0001AC15-79F4-82DC-F958-DADB4D581EDD}"/>
          </ac:inkMkLst>
        </pc:inkChg>
        <pc:inkChg chg="add del mod">
          <ac:chgData name="Ivo Bonfanti" userId="5f63cc5bd5763d56" providerId="LiveId" clId="{68F35BAD-EDF0-4CF8-8BF6-E29D9EC9CCBB}" dt="2023-10-11T10:35:22.061" v="8155"/>
          <ac:inkMkLst>
            <pc:docMk/>
            <pc:sldMk cId="670391967" sldId="287"/>
            <ac:inkMk id="31" creationId="{DE6608E5-F32B-E15F-2EB6-73F1A9D0999F}"/>
          </ac:inkMkLst>
        </pc:inkChg>
        <pc:inkChg chg="add del mod">
          <ac:chgData name="Ivo Bonfanti" userId="5f63cc5bd5763d56" providerId="LiveId" clId="{68F35BAD-EDF0-4CF8-8BF6-E29D9EC9CCBB}" dt="2023-10-11T10:35:22.061" v="8153"/>
          <ac:inkMkLst>
            <pc:docMk/>
            <pc:sldMk cId="670391967" sldId="287"/>
            <ac:inkMk id="34" creationId="{47254D98-4B27-E77D-7DFF-7B8C257F0304}"/>
          </ac:inkMkLst>
        </pc:inkChg>
        <pc:inkChg chg="add del mod">
          <ac:chgData name="Ivo Bonfanti" userId="5f63cc5bd5763d56" providerId="LiveId" clId="{68F35BAD-EDF0-4CF8-8BF6-E29D9EC9CCBB}" dt="2023-10-11T10:35:22.061" v="8149"/>
          <ac:inkMkLst>
            <pc:docMk/>
            <pc:sldMk cId="670391967" sldId="287"/>
            <ac:inkMk id="44" creationId="{81DE9F3B-EA6C-863D-46BD-CAD00C76B016}"/>
          </ac:inkMkLst>
        </pc:inkChg>
        <pc:inkChg chg="add del mod">
          <ac:chgData name="Ivo Bonfanti" userId="5f63cc5bd5763d56" providerId="LiveId" clId="{68F35BAD-EDF0-4CF8-8BF6-E29D9EC9CCBB}" dt="2023-10-11T10:35:22.061" v="8150"/>
          <ac:inkMkLst>
            <pc:docMk/>
            <pc:sldMk cId="670391967" sldId="287"/>
            <ac:inkMk id="46" creationId="{B0754F1B-9B9F-0236-9DF1-682BF5A635DD}"/>
          </ac:inkMkLst>
        </pc:inkChg>
        <pc:inkChg chg="add del mod">
          <ac:chgData name="Ivo Bonfanti" userId="5f63cc5bd5763d56" providerId="LiveId" clId="{68F35BAD-EDF0-4CF8-8BF6-E29D9EC9CCBB}" dt="2023-10-11T10:35:22.061" v="8154"/>
          <ac:inkMkLst>
            <pc:docMk/>
            <pc:sldMk cId="670391967" sldId="287"/>
            <ac:inkMk id="48" creationId="{903F8B3E-A2B5-0750-6BF1-1F19617F2FEE}"/>
          </ac:inkMkLst>
        </pc:inkChg>
        <pc:inkChg chg="add del mod">
          <ac:chgData name="Ivo Bonfanti" userId="5f63cc5bd5763d56" providerId="LiveId" clId="{68F35BAD-EDF0-4CF8-8BF6-E29D9EC9CCBB}" dt="2023-10-11T10:35:22.058" v="8144"/>
          <ac:inkMkLst>
            <pc:docMk/>
            <pc:sldMk cId="670391967" sldId="287"/>
            <ac:inkMk id="50" creationId="{A4B61A51-E0CC-39C6-F9AD-48C534D69244}"/>
          </ac:inkMkLst>
        </pc:inkChg>
        <pc:inkChg chg="add del mod">
          <ac:chgData name="Ivo Bonfanti" userId="5f63cc5bd5763d56" providerId="LiveId" clId="{68F35BAD-EDF0-4CF8-8BF6-E29D9EC9CCBB}" dt="2023-10-11T10:35:22.053" v="8142"/>
          <ac:inkMkLst>
            <pc:docMk/>
            <pc:sldMk cId="670391967" sldId="287"/>
            <ac:inkMk id="53" creationId="{6BA0D586-C994-C974-DADC-A1C03DD4E9C1}"/>
          </ac:inkMkLst>
        </pc:inkChg>
        <pc:inkChg chg="add del mod">
          <ac:chgData name="Ivo Bonfanti" userId="5f63cc5bd5763d56" providerId="LiveId" clId="{68F35BAD-EDF0-4CF8-8BF6-E29D9EC9CCBB}" dt="2023-10-11T10:35:22.058" v="8143"/>
          <ac:inkMkLst>
            <pc:docMk/>
            <pc:sldMk cId="670391967" sldId="287"/>
            <ac:inkMk id="55" creationId="{428C8329-0E9B-BF21-4558-EFE1F6F10C6B}"/>
          </ac:inkMkLst>
        </pc:inkChg>
        <pc:inkChg chg="add del mod">
          <ac:chgData name="Ivo Bonfanti" userId="5f63cc5bd5763d56" providerId="LiveId" clId="{68F35BAD-EDF0-4CF8-8BF6-E29D9EC9CCBB}" dt="2023-10-11T10:35:22.058" v="8145"/>
          <ac:inkMkLst>
            <pc:docMk/>
            <pc:sldMk cId="670391967" sldId="287"/>
            <ac:inkMk id="56" creationId="{5F6C334B-52E5-0618-DF41-084D2CFCD8E9}"/>
          </ac:inkMkLst>
        </pc:inkChg>
        <pc:inkChg chg="add del mod">
          <ac:chgData name="Ivo Bonfanti" userId="5f63cc5bd5763d56" providerId="LiveId" clId="{68F35BAD-EDF0-4CF8-8BF6-E29D9EC9CCBB}" dt="2023-10-11T10:35:23.022" v="8158"/>
          <ac:inkMkLst>
            <pc:docMk/>
            <pc:sldMk cId="670391967" sldId="287"/>
            <ac:inkMk id="57" creationId="{0D6B18F2-9C27-5A04-E56A-9D498DDCB610}"/>
          </ac:inkMkLst>
        </pc:inkChg>
        <pc:inkChg chg="add del mod">
          <ac:chgData name="Ivo Bonfanti" userId="5f63cc5bd5763d56" providerId="LiveId" clId="{68F35BAD-EDF0-4CF8-8BF6-E29D9EC9CCBB}" dt="2023-10-11T10:35:23.022" v="8157"/>
          <ac:inkMkLst>
            <pc:docMk/>
            <pc:sldMk cId="670391967" sldId="287"/>
            <ac:inkMk id="61" creationId="{2C4721E5-E7CE-6C04-D7C6-84C6ADED30DC}"/>
          </ac:inkMkLst>
        </pc:inkChg>
        <pc:inkChg chg="add del mod">
          <ac:chgData name="Ivo Bonfanti" userId="5f63cc5bd5763d56" providerId="LiveId" clId="{68F35BAD-EDF0-4CF8-8BF6-E29D9EC9CCBB}" dt="2023-10-11T10:35:24.473" v="8159"/>
          <ac:inkMkLst>
            <pc:docMk/>
            <pc:sldMk cId="670391967" sldId="287"/>
            <ac:inkMk id="63" creationId="{D76CF353-4945-D9CD-1B6B-5B7F479A50CA}"/>
          </ac:inkMkLst>
        </pc:inkChg>
        <pc:cxnChg chg="add mod">
          <ac:chgData name="Ivo Bonfanti" userId="5f63cc5bd5763d56" providerId="LiveId" clId="{68F35BAD-EDF0-4CF8-8BF6-E29D9EC9CCBB}" dt="2023-10-10T08:34:50.234" v="5410" actId="14100"/>
          <ac:cxnSpMkLst>
            <pc:docMk/>
            <pc:sldMk cId="670391967" sldId="287"/>
            <ac:cxnSpMk id="16" creationId="{B9CCB980-34FB-8EA0-A370-BA4F290E0E4E}"/>
          </ac:cxnSpMkLst>
        </pc:cxnChg>
        <pc:cxnChg chg="add mod">
          <ac:chgData name="Ivo Bonfanti" userId="5f63cc5bd5763d56" providerId="LiveId" clId="{68F35BAD-EDF0-4CF8-8BF6-E29D9EC9CCBB}" dt="2023-10-09T17:08:18.544" v="4674" actId="14100"/>
          <ac:cxnSpMkLst>
            <pc:docMk/>
            <pc:sldMk cId="670391967" sldId="287"/>
            <ac:cxnSpMk id="43" creationId="{63441652-F2CD-350D-7CE9-70DD1C21346D}"/>
          </ac:cxnSpMkLst>
        </pc:cxnChg>
        <pc:cxnChg chg="add mod">
          <ac:chgData name="Ivo Bonfanti" userId="5f63cc5bd5763d56" providerId="LiveId" clId="{68F35BAD-EDF0-4CF8-8BF6-E29D9EC9CCBB}" dt="2023-10-09T17:08:25.531" v="4677" actId="14100"/>
          <ac:cxnSpMkLst>
            <pc:docMk/>
            <pc:sldMk cId="670391967" sldId="287"/>
            <ac:cxnSpMk id="45" creationId="{92309E0A-A5D1-7355-B419-99052E51AD98}"/>
          </ac:cxnSpMkLst>
        </pc:cxnChg>
        <pc:cxnChg chg="add mod">
          <ac:chgData name="Ivo Bonfanti" userId="5f63cc5bd5763d56" providerId="LiveId" clId="{68F35BAD-EDF0-4CF8-8BF6-E29D9EC9CCBB}" dt="2023-10-09T17:08:39.636" v="4680" actId="14100"/>
          <ac:cxnSpMkLst>
            <pc:docMk/>
            <pc:sldMk cId="670391967" sldId="287"/>
            <ac:cxnSpMk id="47" creationId="{BB2B25E9-56DE-99C8-1FAC-43E2902DA6FE}"/>
          </ac:cxnSpMkLst>
        </pc:cxnChg>
        <pc:cxnChg chg="add mod">
          <ac:chgData name="Ivo Bonfanti" userId="5f63cc5bd5763d56" providerId="LiveId" clId="{68F35BAD-EDF0-4CF8-8BF6-E29D9EC9CCBB}" dt="2023-10-09T17:08:50.896" v="4683" actId="14100"/>
          <ac:cxnSpMkLst>
            <pc:docMk/>
            <pc:sldMk cId="670391967" sldId="287"/>
            <ac:cxnSpMk id="49" creationId="{9D65218B-427F-B618-900C-FB6ABCEDF93F}"/>
          </ac:cxnSpMkLst>
        </pc:cxnChg>
        <pc:cxnChg chg="add mod">
          <ac:chgData name="Ivo Bonfanti" userId="5f63cc5bd5763d56" providerId="LiveId" clId="{68F35BAD-EDF0-4CF8-8BF6-E29D9EC9CCBB}" dt="2023-10-09T17:09:04.575" v="4688" actId="14100"/>
          <ac:cxnSpMkLst>
            <pc:docMk/>
            <pc:sldMk cId="670391967" sldId="287"/>
            <ac:cxnSpMk id="51" creationId="{21DB9780-F32A-C93D-6C22-25947205EBDA}"/>
          </ac:cxnSpMkLst>
        </pc:cxnChg>
        <pc:cxnChg chg="add mod">
          <ac:chgData name="Ivo Bonfanti" userId="5f63cc5bd5763d56" providerId="LiveId" clId="{68F35BAD-EDF0-4CF8-8BF6-E29D9EC9CCBB}" dt="2023-10-09T17:09:31.551" v="4693" actId="14100"/>
          <ac:cxnSpMkLst>
            <pc:docMk/>
            <pc:sldMk cId="670391967" sldId="287"/>
            <ac:cxnSpMk id="54" creationId="{D3901A19-DC1C-9AED-E047-CBBB54DB7D54}"/>
          </ac:cxnSpMkLst>
        </pc:cxnChg>
        <pc:cxnChg chg="add mod">
          <ac:chgData name="Ivo Bonfanti" userId="5f63cc5bd5763d56" providerId="LiveId" clId="{68F35BAD-EDF0-4CF8-8BF6-E29D9EC9CCBB}" dt="2023-10-09T17:09:52.152" v="4698" actId="14100"/>
          <ac:cxnSpMkLst>
            <pc:docMk/>
            <pc:sldMk cId="670391967" sldId="287"/>
            <ac:cxnSpMk id="58" creationId="{6407F255-A28E-4CB9-295A-5BC082927EF3}"/>
          </ac:cxnSpMkLst>
        </pc:cxnChg>
        <pc:cxnChg chg="add mod">
          <ac:chgData name="Ivo Bonfanti" userId="5f63cc5bd5763d56" providerId="LiveId" clId="{68F35BAD-EDF0-4CF8-8BF6-E29D9EC9CCBB}" dt="2023-10-09T17:10:52.039" v="4704" actId="14100"/>
          <ac:cxnSpMkLst>
            <pc:docMk/>
            <pc:sldMk cId="670391967" sldId="287"/>
            <ac:cxnSpMk id="62" creationId="{0A1D334D-6560-C035-9F93-E5EFC4BF00FA}"/>
          </ac:cxnSpMkLst>
        </pc:cxnChg>
        <pc:cxnChg chg="add mod">
          <ac:chgData name="Ivo Bonfanti" userId="5f63cc5bd5763d56" providerId="LiveId" clId="{68F35BAD-EDF0-4CF8-8BF6-E29D9EC9CCBB}" dt="2023-10-09T17:11:10.686" v="4709" actId="14100"/>
          <ac:cxnSpMkLst>
            <pc:docMk/>
            <pc:sldMk cId="670391967" sldId="287"/>
            <ac:cxnSpMk id="67" creationId="{C6473C02-3EDB-00C9-BECB-5372FB5889B0}"/>
          </ac:cxnSpMkLst>
        </pc:cxnChg>
      </pc:sldChg>
      <pc:sldChg chg="addSp delSp modSp new mod ord">
        <pc:chgData name="Ivo Bonfanti" userId="5f63cc5bd5763d56" providerId="LiveId" clId="{68F35BAD-EDF0-4CF8-8BF6-E29D9EC9CCBB}" dt="2023-10-11T10:35:16.805" v="8141"/>
        <pc:sldMkLst>
          <pc:docMk/>
          <pc:sldMk cId="1909297992" sldId="288"/>
        </pc:sldMkLst>
        <pc:spChg chg="mod">
          <ac:chgData name="Ivo Bonfanti" userId="5f63cc5bd5763d56" providerId="LiveId" clId="{68F35BAD-EDF0-4CF8-8BF6-E29D9EC9CCBB}" dt="2023-10-09T17:13:46.733" v="4821" actId="20577"/>
          <ac:spMkLst>
            <pc:docMk/>
            <pc:sldMk cId="1909297992" sldId="288"/>
            <ac:spMk id="2" creationId="{EC154C4A-AB01-8C22-10DC-D189BF11797F}"/>
          </ac:spMkLst>
        </pc:spChg>
        <pc:spChg chg="del">
          <ac:chgData name="Ivo Bonfanti" userId="5f63cc5bd5763d56" providerId="LiveId" clId="{68F35BAD-EDF0-4CF8-8BF6-E29D9EC9CCBB}" dt="2023-10-09T17:13:40.936" v="4819" actId="478"/>
          <ac:spMkLst>
            <pc:docMk/>
            <pc:sldMk cId="1909297992" sldId="288"/>
            <ac:spMk id="3" creationId="{4300CFDA-6EE0-0C26-D855-7FAD720764B6}"/>
          </ac:spMkLst>
        </pc:spChg>
        <pc:spChg chg="add mod">
          <ac:chgData name="Ivo Bonfanti" userId="5f63cc5bd5763d56" providerId="LiveId" clId="{68F35BAD-EDF0-4CF8-8BF6-E29D9EC9CCBB}" dt="2023-10-09T17:14:28.185" v="4822"/>
          <ac:spMkLst>
            <pc:docMk/>
            <pc:sldMk cId="1909297992" sldId="288"/>
            <ac:spMk id="4" creationId="{F061E4C8-65D5-24BA-CBFA-5192C68B69F7}"/>
          </ac:spMkLst>
        </pc:spChg>
        <pc:spChg chg="add del mod">
          <ac:chgData name="Ivo Bonfanti" userId="5f63cc5bd5763d56" providerId="LiveId" clId="{68F35BAD-EDF0-4CF8-8BF6-E29D9EC9CCBB}" dt="2023-10-09T17:16:52.026" v="4850" actId="478"/>
          <ac:spMkLst>
            <pc:docMk/>
            <pc:sldMk cId="1909297992" sldId="288"/>
            <ac:spMk id="5" creationId="{319AD2F5-8067-82E8-3168-E8A294A437E0}"/>
          </ac:spMkLst>
        </pc:spChg>
        <pc:spChg chg="add mod">
          <ac:chgData name="Ivo Bonfanti" userId="5f63cc5bd5763d56" providerId="LiveId" clId="{68F35BAD-EDF0-4CF8-8BF6-E29D9EC9CCBB}" dt="2023-10-09T17:17:36.695" v="4853" actId="1076"/>
          <ac:spMkLst>
            <pc:docMk/>
            <pc:sldMk cId="1909297992" sldId="288"/>
            <ac:spMk id="6" creationId="{17485A31-6909-C84F-C4FC-BF91F95742B7}"/>
          </ac:spMkLst>
        </pc:spChg>
        <pc:graphicFrameChg chg="add mod modGraphic">
          <ac:chgData name="Ivo Bonfanti" userId="5f63cc5bd5763d56" providerId="LiveId" clId="{68F35BAD-EDF0-4CF8-8BF6-E29D9EC9CCBB}" dt="2023-10-11T10:33:34.154" v="8118" actId="20577"/>
          <ac:graphicFrameMkLst>
            <pc:docMk/>
            <pc:sldMk cId="1909297992" sldId="288"/>
            <ac:graphicFrameMk id="7" creationId="{CCE83312-A7A0-1D85-94E8-942D28603D42}"/>
          </ac:graphicFrameMkLst>
        </pc:graphicFrameChg>
        <pc:inkChg chg="add del">
          <ac:chgData name="Ivo Bonfanti" userId="5f63cc5bd5763d56" providerId="LiveId" clId="{68F35BAD-EDF0-4CF8-8BF6-E29D9EC9CCBB}" dt="2023-10-11T10:35:16.805" v="8140"/>
          <ac:inkMkLst>
            <pc:docMk/>
            <pc:sldMk cId="1909297992" sldId="288"/>
            <ac:inkMk id="3" creationId="{5FF06DA4-A929-1FC3-1BE3-BD5E86F230F3}"/>
          </ac:inkMkLst>
        </pc:inkChg>
        <pc:inkChg chg="add del">
          <ac:chgData name="Ivo Bonfanti" userId="5f63cc5bd5763d56" providerId="LiveId" clId="{68F35BAD-EDF0-4CF8-8BF6-E29D9EC9CCBB}" dt="2023-10-11T10:35:16.805" v="8139"/>
          <ac:inkMkLst>
            <pc:docMk/>
            <pc:sldMk cId="1909297992" sldId="288"/>
            <ac:inkMk id="5" creationId="{310DFAC8-370E-96B8-B768-C50CD2F3DE87}"/>
          </ac:inkMkLst>
        </pc:inkChg>
        <pc:inkChg chg="add del">
          <ac:chgData name="Ivo Bonfanti" userId="5f63cc5bd5763d56" providerId="LiveId" clId="{68F35BAD-EDF0-4CF8-8BF6-E29D9EC9CCBB}" dt="2023-10-11T10:35:16.802" v="8126"/>
          <ac:inkMkLst>
            <pc:docMk/>
            <pc:sldMk cId="1909297992" sldId="288"/>
            <ac:inkMk id="8" creationId="{2AA16E62-C045-98AC-EDBD-87CDBE8304C7}"/>
          </ac:inkMkLst>
        </pc:inkChg>
        <pc:inkChg chg="add del">
          <ac:chgData name="Ivo Bonfanti" userId="5f63cc5bd5763d56" providerId="LiveId" clId="{68F35BAD-EDF0-4CF8-8BF6-E29D9EC9CCBB}" dt="2023-10-11T10:35:16.805" v="8133"/>
          <ac:inkMkLst>
            <pc:docMk/>
            <pc:sldMk cId="1909297992" sldId="288"/>
            <ac:inkMk id="9" creationId="{EFF5DB43-0BB6-7171-F386-0AAA8E651DE2}"/>
          </ac:inkMkLst>
        </pc:inkChg>
        <pc:inkChg chg="add del">
          <ac:chgData name="Ivo Bonfanti" userId="5f63cc5bd5763d56" providerId="LiveId" clId="{68F35BAD-EDF0-4CF8-8BF6-E29D9EC9CCBB}" dt="2023-10-11T10:35:16.803" v="8128"/>
          <ac:inkMkLst>
            <pc:docMk/>
            <pc:sldMk cId="1909297992" sldId="288"/>
            <ac:inkMk id="10" creationId="{A791FD11-2282-ABB7-CF36-91484A1647A3}"/>
          </ac:inkMkLst>
        </pc:inkChg>
        <pc:inkChg chg="add del">
          <ac:chgData name="Ivo Bonfanti" userId="5f63cc5bd5763d56" providerId="LiveId" clId="{68F35BAD-EDF0-4CF8-8BF6-E29D9EC9CCBB}" dt="2023-10-11T10:35:16.805" v="8132"/>
          <ac:inkMkLst>
            <pc:docMk/>
            <pc:sldMk cId="1909297992" sldId="288"/>
            <ac:inkMk id="11" creationId="{563A4152-E2D4-343F-5570-471D83536ACD}"/>
          </ac:inkMkLst>
        </pc:inkChg>
        <pc:inkChg chg="add del">
          <ac:chgData name="Ivo Bonfanti" userId="5f63cc5bd5763d56" providerId="LiveId" clId="{68F35BAD-EDF0-4CF8-8BF6-E29D9EC9CCBB}" dt="2023-10-11T10:35:16.805" v="8136"/>
          <ac:inkMkLst>
            <pc:docMk/>
            <pc:sldMk cId="1909297992" sldId="288"/>
            <ac:inkMk id="12" creationId="{1E7E8A7D-D05C-4FDF-9D9E-F4476425CE8B}"/>
          </ac:inkMkLst>
        </pc:inkChg>
        <pc:inkChg chg="add del">
          <ac:chgData name="Ivo Bonfanti" userId="5f63cc5bd5763d56" providerId="LiveId" clId="{68F35BAD-EDF0-4CF8-8BF6-E29D9EC9CCBB}" dt="2023-10-11T10:35:16.803" v="8129"/>
          <ac:inkMkLst>
            <pc:docMk/>
            <pc:sldMk cId="1909297992" sldId="288"/>
            <ac:inkMk id="13" creationId="{86CA6B6A-013B-5FB6-DA7C-B481DF0519BF}"/>
          </ac:inkMkLst>
        </pc:inkChg>
        <pc:inkChg chg="add del">
          <ac:chgData name="Ivo Bonfanti" userId="5f63cc5bd5763d56" providerId="LiveId" clId="{68F35BAD-EDF0-4CF8-8BF6-E29D9EC9CCBB}" dt="2023-10-11T10:35:16.802" v="8125"/>
          <ac:inkMkLst>
            <pc:docMk/>
            <pc:sldMk cId="1909297992" sldId="288"/>
            <ac:inkMk id="14" creationId="{B8A284FD-DC59-3A21-D68F-5593366E806A}"/>
          </ac:inkMkLst>
        </pc:inkChg>
        <pc:inkChg chg="add del">
          <ac:chgData name="Ivo Bonfanti" userId="5f63cc5bd5763d56" providerId="LiveId" clId="{68F35BAD-EDF0-4CF8-8BF6-E29D9EC9CCBB}" dt="2023-10-11T10:35:16.805" v="8134"/>
          <ac:inkMkLst>
            <pc:docMk/>
            <pc:sldMk cId="1909297992" sldId="288"/>
            <ac:inkMk id="15" creationId="{481AE076-AD3B-9F53-A0D1-580A501B5494}"/>
          </ac:inkMkLst>
        </pc:inkChg>
        <pc:inkChg chg="add del">
          <ac:chgData name="Ivo Bonfanti" userId="5f63cc5bd5763d56" providerId="LiveId" clId="{68F35BAD-EDF0-4CF8-8BF6-E29D9EC9CCBB}" dt="2023-10-11T10:35:16.805" v="8137"/>
          <ac:inkMkLst>
            <pc:docMk/>
            <pc:sldMk cId="1909297992" sldId="288"/>
            <ac:inkMk id="16" creationId="{939A1E6C-57FC-6C02-DB93-0584FE6DE896}"/>
          </ac:inkMkLst>
        </pc:inkChg>
        <pc:inkChg chg="add del">
          <ac:chgData name="Ivo Bonfanti" userId="5f63cc5bd5763d56" providerId="LiveId" clId="{68F35BAD-EDF0-4CF8-8BF6-E29D9EC9CCBB}" dt="2023-10-11T10:35:16.802" v="8124"/>
          <ac:inkMkLst>
            <pc:docMk/>
            <pc:sldMk cId="1909297992" sldId="288"/>
            <ac:inkMk id="17" creationId="{9C20AE6C-558D-20BC-49D7-F6C89E2E7CCC}"/>
          </ac:inkMkLst>
        </pc:inkChg>
        <pc:inkChg chg="add del">
          <ac:chgData name="Ivo Bonfanti" userId="5f63cc5bd5763d56" providerId="LiveId" clId="{68F35BAD-EDF0-4CF8-8BF6-E29D9EC9CCBB}" dt="2023-10-11T10:35:16.798" v="8122"/>
          <ac:inkMkLst>
            <pc:docMk/>
            <pc:sldMk cId="1909297992" sldId="288"/>
            <ac:inkMk id="18" creationId="{CD6F7B6C-4E81-BDFA-028B-B271F4C2A6B5}"/>
          </ac:inkMkLst>
        </pc:inkChg>
        <pc:inkChg chg="add del">
          <ac:chgData name="Ivo Bonfanti" userId="5f63cc5bd5763d56" providerId="LiveId" clId="{68F35BAD-EDF0-4CF8-8BF6-E29D9EC9CCBB}" dt="2023-10-11T10:35:16.802" v="8123"/>
          <ac:inkMkLst>
            <pc:docMk/>
            <pc:sldMk cId="1909297992" sldId="288"/>
            <ac:inkMk id="19" creationId="{8BC6C84F-1012-2318-C9FD-E978687CA79C}"/>
          </ac:inkMkLst>
        </pc:inkChg>
        <pc:inkChg chg="add del">
          <ac:chgData name="Ivo Bonfanti" userId="5f63cc5bd5763d56" providerId="LiveId" clId="{68F35BAD-EDF0-4CF8-8BF6-E29D9EC9CCBB}" dt="2023-10-11T10:35:16.803" v="8130"/>
          <ac:inkMkLst>
            <pc:docMk/>
            <pc:sldMk cId="1909297992" sldId="288"/>
            <ac:inkMk id="20" creationId="{04B89FAD-9AC5-FC49-0E7F-51C3623E64DD}"/>
          </ac:inkMkLst>
        </pc:inkChg>
        <pc:inkChg chg="add del">
          <ac:chgData name="Ivo Bonfanti" userId="5f63cc5bd5763d56" providerId="LiveId" clId="{68F35BAD-EDF0-4CF8-8BF6-E29D9EC9CCBB}" dt="2023-10-11T10:35:16.803" v="8131"/>
          <ac:inkMkLst>
            <pc:docMk/>
            <pc:sldMk cId="1909297992" sldId="288"/>
            <ac:inkMk id="21" creationId="{49BCA526-E749-1402-7EFA-2DDBEB70E7DC}"/>
          </ac:inkMkLst>
        </pc:inkChg>
        <pc:inkChg chg="add del">
          <ac:chgData name="Ivo Bonfanti" userId="5f63cc5bd5763d56" providerId="LiveId" clId="{68F35BAD-EDF0-4CF8-8BF6-E29D9EC9CCBB}" dt="2023-10-11T10:35:16.805" v="8141"/>
          <ac:inkMkLst>
            <pc:docMk/>
            <pc:sldMk cId="1909297992" sldId="288"/>
            <ac:inkMk id="22" creationId="{5342C016-CC7D-D331-02E8-998DCC274BBD}"/>
          </ac:inkMkLst>
        </pc:inkChg>
        <pc:inkChg chg="add del">
          <ac:chgData name="Ivo Bonfanti" userId="5f63cc5bd5763d56" providerId="LiveId" clId="{68F35BAD-EDF0-4CF8-8BF6-E29D9EC9CCBB}" dt="2023-10-11T10:35:16.805" v="8138"/>
          <ac:inkMkLst>
            <pc:docMk/>
            <pc:sldMk cId="1909297992" sldId="288"/>
            <ac:inkMk id="23" creationId="{450AD2D1-74C2-F144-9869-BE21F6C49BC4}"/>
          </ac:inkMkLst>
        </pc:inkChg>
        <pc:inkChg chg="add del">
          <ac:chgData name="Ivo Bonfanti" userId="5f63cc5bd5763d56" providerId="LiveId" clId="{68F35BAD-EDF0-4CF8-8BF6-E29D9EC9CCBB}" dt="2023-10-11T10:35:16.798" v="8121"/>
          <ac:inkMkLst>
            <pc:docMk/>
            <pc:sldMk cId="1909297992" sldId="288"/>
            <ac:inkMk id="24" creationId="{A909C35A-8F42-EDF5-6116-258D0FF417E4}"/>
          </ac:inkMkLst>
        </pc:inkChg>
        <pc:inkChg chg="add del">
          <ac:chgData name="Ivo Bonfanti" userId="5f63cc5bd5763d56" providerId="LiveId" clId="{68F35BAD-EDF0-4CF8-8BF6-E29D9EC9CCBB}" dt="2023-10-11T10:35:16.805" v="8135"/>
          <ac:inkMkLst>
            <pc:docMk/>
            <pc:sldMk cId="1909297992" sldId="288"/>
            <ac:inkMk id="25" creationId="{70F51C19-F41F-C494-368B-44DEDA1010E9}"/>
          </ac:inkMkLst>
        </pc:inkChg>
        <pc:inkChg chg="add del">
          <ac:chgData name="Ivo Bonfanti" userId="5f63cc5bd5763d56" providerId="LiveId" clId="{68F35BAD-EDF0-4CF8-8BF6-E29D9EC9CCBB}" dt="2023-10-11T10:35:16.803" v="8127"/>
          <ac:inkMkLst>
            <pc:docMk/>
            <pc:sldMk cId="1909297992" sldId="288"/>
            <ac:inkMk id="26" creationId="{CBA7BCC5-004D-FBC8-B241-7099C3F8E9E4}"/>
          </ac:inkMkLst>
        </pc:inkChg>
      </pc:sldChg>
      <pc:sldChg chg="addSp delSp modSp new mod modAnim">
        <pc:chgData name="Ivo Bonfanti" userId="5f63cc5bd5763d56" providerId="LiveId" clId="{68F35BAD-EDF0-4CF8-8BF6-E29D9EC9CCBB}" dt="2023-10-10T10:59:00.763" v="7270" actId="1076"/>
        <pc:sldMkLst>
          <pc:docMk/>
          <pc:sldMk cId="2271407085" sldId="289"/>
        </pc:sldMkLst>
        <pc:spChg chg="mod">
          <ac:chgData name="Ivo Bonfanti" userId="5f63cc5bd5763d56" providerId="LiveId" clId="{68F35BAD-EDF0-4CF8-8BF6-E29D9EC9CCBB}" dt="2023-10-10T08:17:19.988" v="5390" actId="20577"/>
          <ac:spMkLst>
            <pc:docMk/>
            <pc:sldMk cId="2271407085" sldId="289"/>
            <ac:spMk id="2" creationId="{2B442F14-745C-E1B0-49AC-0DCB02391E86}"/>
          </ac:spMkLst>
        </pc:spChg>
        <pc:spChg chg="del">
          <ac:chgData name="Ivo Bonfanti" userId="5f63cc5bd5763d56" providerId="LiveId" clId="{68F35BAD-EDF0-4CF8-8BF6-E29D9EC9CCBB}" dt="2023-10-10T08:17:28.231" v="5391" actId="478"/>
          <ac:spMkLst>
            <pc:docMk/>
            <pc:sldMk cId="2271407085" sldId="289"/>
            <ac:spMk id="3" creationId="{DB982DF6-6842-FAE0-C0CD-98633B17948F}"/>
          </ac:spMkLst>
        </pc:spChg>
        <pc:spChg chg="add mod">
          <ac:chgData name="Ivo Bonfanti" userId="5f63cc5bd5763d56" providerId="LiveId" clId="{68F35BAD-EDF0-4CF8-8BF6-E29D9EC9CCBB}" dt="2023-10-10T09:28:40.691" v="5905" actId="1076"/>
          <ac:spMkLst>
            <pc:docMk/>
            <pc:sldMk cId="2271407085" sldId="289"/>
            <ac:spMk id="4" creationId="{2A533875-06FB-D34F-32EA-E2F97E8F5467}"/>
          </ac:spMkLst>
        </pc:spChg>
        <pc:spChg chg="add mod">
          <ac:chgData name="Ivo Bonfanti" userId="5f63cc5bd5763d56" providerId="LiveId" clId="{68F35BAD-EDF0-4CF8-8BF6-E29D9EC9CCBB}" dt="2023-10-10T08:45:10.498" v="5522"/>
          <ac:spMkLst>
            <pc:docMk/>
            <pc:sldMk cId="2271407085" sldId="289"/>
            <ac:spMk id="5" creationId="{4AA1A9BD-1EA3-3F72-9C55-C618DD494260}"/>
          </ac:spMkLst>
        </pc:spChg>
        <pc:spChg chg="add mod">
          <ac:chgData name="Ivo Bonfanti" userId="5f63cc5bd5763d56" providerId="LiveId" clId="{68F35BAD-EDF0-4CF8-8BF6-E29D9EC9CCBB}" dt="2023-10-10T08:45:10.498" v="5522"/>
          <ac:spMkLst>
            <pc:docMk/>
            <pc:sldMk cId="2271407085" sldId="289"/>
            <ac:spMk id="6" creationId="{52DD4A2A-F3B1-0626-7F70-6919199987C7}"/>
          </ac:spMkLst>
        </pc:spChg>
        <pc:spChg chg="add mod">
          <ac:chgData name="Ivo Bonfanti" userId="5f63cc5bd5763d56" providerId="LiveId" clId="{68F35BAD-EDF0-4CF8-8BF6-E29D9EC9CCBB}" dt="2023-10-10T08:45:10.498" v="5522"/>
          <ac:spMkLst>
            <pc:docMk/>
            <pc:sldMk cId="2271407085" sldId="289"/>
            <ac:spMk id="7" creationId="{7D6701FD-E4A1-CE3D-1532-C82564917697}"/>
          </ac:spMkLst>
        </pc:spChg>
        <pc:spChg chg="add mod">
          <ac:chgData name="Ivo Bonfanti" userId="5f63cc5bd5763d56" providerId="LiveId" clId="{68F35BAD-EDF0-4CF8-8BF6-E29D9EC9CCBB}" dt="2023-10-10T08:45:10.498" v="5522"/>
          <ac:spMkLst>
            <pc:docMk/>
            <pc:sldMk cId="2271407085" sldId="289"/>
            <ac:spMk id="8" creationId="{55670D72-4B44-F3FC-521C-3DE12A4552E2}"/>
          </ac:spMkLst>
        </pc:spChg>
        <pc:spChg chg="add mod">
          <ac:chgData name="Ivo Bonfanti" userId="5f63cc5bd5763d56" providerId="LiveId" clId="{68F35BAD-EDF0-4CF8-8BF6-E29D9EC9CCBB}" dt="2023-10-10T08:45:10.498" v="5522"/>
          <ac:spMkLst>
            <pc:docMk/>
            <pc:sldMk cId="2271407085" sldId="289"/>
            <ac:spMk id="9" creationId="{1CA34599-3DE9-3FEE-B9CA-F4D384AF4B93}"/>
          </ac:spMkLst>
        </pc:spChg>
        <pc:spChg chg="add mod">
          <ac:chgData name="Ivo Bonfanti" userId="5f63cc5bd5763d56" providerId="LiveId" clId="{68F35BAD-EDF0-4CF8-8BF6-E29D9EC9CCBB}" dt="2023-10-10T09:34:49.245" v="5928" actId="1076"/>
          <ac:spMkLst>
            <pc:docMk/>
            <pc:sldMk cId="2271407085" sldId="289"/>
            <ac:spMk id="10" creationId="{1F2CE2E6-5F87-5C66-85AA-184BE341DF63}"/>
          </ac:spMkLst>
        </pc:spChg>
        <pc:spChg chg="add mod">
          <ac:chgData name="Ivo Bonfanti" userId="5f63cc5bd5763d56" providerId="LiveId" clId="{68F35BAD-EDF0-4CF8-8BF6-E29D9EC9CCBB}" dt="2023-10-10T08:45:10.498" v="5522"/>
          <ac:spMkLst>
            <pc:docMk/>
            <pc:sldMk cId="2271407085" sldId="289"/>
            <ac:spMk id="11" creationId="{EF5E779E-EFDD-27A3-1DB4-E7D3BB4A2CA4}"/>
          </ac:spMkLst>
        </pc:spChg>
        <pc:spChg chg="add mod">
          <ac:chgData name="Ivo Bonfanti" userId="5f63cc5bd5763d56" providerId="LiveId" clId="{68F35BAD-EDF0-4CF8-8BF6-E29D9EC9CCBB}" dt="2023-10-10T08:45:10.498" v="5522"/>
          <ac:spMkLst>
            <pc:docMk/>
            <pc:sldMk cId="2271407085" sldId="289"/>
            <ac:spMk id="12" creationId="{CA8229ED-8F43-72F6-E909-6A1B6FD2A6DD}"/>
          </ac:spMkLst>
        </pc:spChg>
        <pc:spChg chg="add mod">
          <ac:chgData name="Ivo Bonfanti" userId="5f63cc5bd5763d56" providerId="LiveId" clId="{68F35BAD-EDF0-4CF8-8BF6-E29D9EC9CCBB}" dt="2023-10-10T08:45:10.498" v="5522"/>
          <ac:spMkLst>
            <pc:docMk/>
            <pc:sldMk cId="2271407085" sldId="289"/>
            <ac:spMk id="13" creationId="{CEB62BCE-6FCD-B73D-3CC5-A24F3A58CA01}"/>
          </ac:spMkLst>
        </pc:spChg>
        <pc:spChg chg="add mod">
          <ac:chgData name="Ivo Bonfanti" userId="5f63cc5bd5763d56" providerId="LiveId" clId="{68F35BAD-EDF0-4CF8-8BF6-E29D9EC9CCBB}" dt="2023-10-10T10:59:00.763" v="7270" actId="1076"/>
          <ac:spMkLst>
            <pc:docMk/>
            <pc:sldMk cId="2271407085" sldId="289"/>
            <ac:spMk id="14" creationId="{72F945F5-E957-AA0F-8CE1-100A02D0FBA9}"/>
          </ac:spMkLst>
        </pc:spChg>
        <pc:spChg chg="add mod">
          <ac:chgData name="Ivo Bonfanti" userId="5f63cc5bd5763d56" providerId="LiveId" clId="{68F35BAD-EDF0-4CF8-8BF6-E29D9EC9CCBB}" dt="2023-10-10T08:45:10.498" v="5522"/>
          <ac:spMkLst>
            <pc:docMk/>
            <pc:sldMk cId="2271407085" sldId="289"/>
            <ac:spMk id="15" creationId="{16522F2E-8765-A314-4D18-E0F04FC542B7}"/>
          </ac:spMkLst>
        </pc:spChg>
        <pc:spChg chg="add mod">
          <ac:chgData name="Ivo Bonfanti" userId="5f63cc5bd5763d56" providerId="LiveId" clId="{68F35BAD-EDF0-4CF8-8BF6-E29D9EC9CCBB}" dt="2023-10-10T08:45:10.498" v="5522"/>
          <ac:spMkLst>
            <pc:docMk/>
            <pc:sldMk cId="2271407085" sldId="289"/>
            <ac:spMk id="16" creationId="{91A5BEBA-059B-9280-B0E8-7656D94329A9}"/>
          </ac:spMkLst>
        </pc:spChg>
        <pc:spChg chg="add mod">
          <ac:chgData name="Ivo Bonfanti" userId="5f63cc5bd5763d56" providerId="LiveId" clId="{68F35BAD-EDF0-4CF8-8BF6-E29D9EC9CCBB}" dt="2023-10-10T09:26:06.648" v="5890" actId="1076"/>
          <ac:spMkLst>
            <pc:docMk/>
            <pc:sldMk cId="2271407085" sldId="289"/>
            <ac:spMk id="17" creationId="{B573CEE8-23CF-9A80-EC57-9717CB73AE40}"/>
          </ac:spMkLst>
        </pc:spChg>
        <pc:spChg chg="add mod">
          <ac:chgData name="Ivo Bonfanti" userId="5f63cc5bd5763d56" providerId="LiveId" clId="{68F35BAD-EDF0-4CF8-8BF6-E29D9EC9CCBB}" dt="2023-10-10T08:45:10.498" v="5522"/>
          <ac:spMkLst>
            <pc:docMk/>
            <pc:sldMk cId="2271407085" sldId="289"/>
            <ac:spMk id="18" creationId="{CA999F89-C23A-A988-8441-3A0BAA502F0E}"/>
          </ac:spMkLst>
        </pc:spChg>
        <pc:spChg chg="add mod">
          <ac:chgData name="Ivo Bonfanti" userId="5f63cc5bd5763d56" providerId="LiveId" clId="{68F35BAD-EDF0-4CF8-8BF6-E29D9EC9CCBB}" dt="2023-10-10T09:33:56.823" v="5919" actId="1076"/>
          <ac:spMkLst>
            <pc:docMk/>
            <pc:sldMk cId="2271407085" sldId="289"/>
            <ac:spMk id="19" creationId="{218C0DD2-D3F5-515F-6D60-D497C1F07467}"/>
          </ac:spMkLst>
        </pc:spChg>
        <pc:spChg chg="add mod">
          <ac:chgData name="Ivo Bonfanti" userId="5f63cc5bd5763d56" providerId="LiveId" clId="{68F35BAD-EDF0-4CF8-8BF6-E29D9EC9CCBB}" dt="2023-10-10T08:45:10.498" v="5522"/>
          <ac:spMkLst>
            <pc:docMk/>
            <pc:sldMk cId="2271407085" sldId="289"/>
            <ac:spMk id="20" creationId="{9131642A-6BE3-3148-D0D9-382BFA5A806E}"/>
          </ac:spMkLst>
        </pc:spChg>
        <pc:spChg chg="add mod">
          <ac:chgData name="Ivo Bonfanti" userId="5f63cc5bd5763d56" providerId="LiveId" clId="{68F35BAD-EDF0-4CF8-8BF6-E29D9EC9CCBB}" dt="2023-10-10T09:34:41.912" v="5926" actId="1076"/>
          <ac:spMkLst>
            <pc:docMk/>
            <pc:sldMk cId="2271407085" sldId="289"/>
            <ac:spMk id="21" creationId="{15C6E074-0B10-5F79-70A3-24B1BB90A4A7}"/>
          </ac:spMkLst>
        </pc:spChg>
        <pc:spChg chg="add mod">
          <ac:chgData name="Ivo Bonfanti" userId="5f63cc5bd5763d56" providerId="LiveId" clId="{68F35BAD-EDF0-4CF8-8BF6-E29D9EC9CCBB}" dt="2023-10-10T08:45:10.498" v="5522"/>
          <ac:spMkLst>
            <pc:docMk/>
            <pc:sldMk cId="2271407085" sldId="289"/>
            <ac:spMk id="22" creationId="{140CF062-9D05-DD49-BB23-E96D3E831067}"/>
          </ac:spMkLst>
        </pc:spChg>
        <pc:spChg chg="add mod">
          <ac:chgData name="Ivo Bonfanti" userId="5f63cc5bd5763d56" providerId="LiveId" clId="{68F35BAD-EDF0-4CF8-8BF6-E29D9EC9CCBB}" dt="2023-10-10T08:45:10.498" v="5522"/>
          <ac:spMkLst>
            <pc:docMk/>
            <pc:sldMk cId="2271407085" sldId="289"/>
            <ac:spMk id="23" creationId="{9F8C0EC6-9C8E-2B4A-AA62-FA2E95FCCB67}"/>
          </ac:spMkLst>
        </pc:spChg>
        <pc:spChg chg="add mod">
          <ac:chgData name="Ivo Bonfanti" userId="5f63cc5bd5763d56" providerId="LiveId" clId="{68F35BAD-EDF0-4CF8-8BF6-E29D9EC9CCBB}" dt="2023-10-10T10:58:57.199" v="7268" actId="1076"/>
          <ac:spMkLst>
            <pc:docMk/>
            <pc:sldMk cId="2271407085" sldId="289"/>
            <ac:spMk id="24" creationId="{2D4937AE-1730-C3E7-1F36-4D2BC35E41B5}"/>
          </ac:spMkLst>
        </pc:spChg>
        <pc:spChg chg="add mod">
          <ac:chgData name="Ivo Bonfanti" userId="5f63cc5bd5763d56" providerId="LiveId" clId="{68F35BAD-EDF0-4CF8-8BF6-E29D9EC9CCBB}" dt="2023-10-10T09:28:19.978" v="5902" actId="1076"/>
          <ac:spMkLst>
            <pc:docMk/>
            <pc:sldMk cId="2271407085" sldId="289"/>
            <ac:spMk id="25" creationId="{9E8319CA-3D82-DEBB-3532-8F2B78D634EC}"/>
          </ac:spMkLst>
        </pc:spChg>
        <pc:spChg chg="add mod">
          <ac:chgData name="Ivo Bonfanti" userId="5f63cc5bd5763d56" providerId="LiveId" clId="{68F35BAD-EDF0-4CF8-8BF6-E29D9EC9CCBB}" dt="2023-10-10T08:45:10.498" v="5522"/>
          <ac:spMkLst>
            <pc:docMk/>
            <pc:sldMk cId="2271407085" sldId="289"/>
            <ac:spMk id="26" creationId="{CCD96967-0A28-30C2-B4D2-07F114D01C74}"/>
          </ac:spMkLst>
        </pc:spChg>
        <pc:spChg chg="add mod">
          <ac:chgData name="Ivo Bonfanti" userId="5f63cc5bd5763d56" providerId="LiveId" clId="{68F35BAD-EDF0-4CF8-8BF6-E29D9EC9CCBB}" dt="2023-10-10T08:45:10.498" v="5522"/>
          <ac:spMkLst>
            <pc:docMk/>
            <pc:sldMk cId="2271407085" sldId="289"/>
            <ac:spMk id="27" creationId="{098D68D0-145F-F8AB-8368-1E5620371C42}"/>
          </ac:spMkLst>
        </pc:spChg>
        <pc:spChg chg="add mod">
          <ac:chgData name="Ivo Bonfanti" userId="5f63cc5bd5763d56" providerId="LiveId" clId="{68F35BAD-EDF0-4CF8-8BF6-E29D9EC9CCBB}" dt="2023-10-10T08:45:10.498" v="5522"/>
          <ac:spMkLst>
            <pc:docMk/>
            <pc:sldMk cId="2271407085" sldId="289"/>
            <ac:spMk id="28" creationId="{C7802F96-7B71-FFAA-FCB4-F1BE1F3C5F98}"/>
          </ac:spMkLst>
        </pc:spChg>
        <pc:spChg chg="add mod">
          <ac:chgData name="Ivo Bonfanti" userId="5f63cc5bd5763d56" providerId="LiveId" clId="{68F35BAD-EDF0-4CF8-8BF6-E29D9EC9CCBB}" dt="2023-10-10T08:45:10.498" v="5522"/>
          <ac:spMkLst>
            <pc:docMk/>
            <pc:sldMk cId="2271407085" sldId="289"/>
            <ac:spMk id="29" creationId="{3605E2AB-26FC-0E41-F884-9F795866C011}"/>
          </ac:spMkLst>
        </pc:spChg>
        <pc:spChg chg="add mod">
          <ac:chgData name="Ivo Bonfanti" userId="5f63cc5bd5763d56" providerId="LiveId" clId="{68F35BAD-EDF0-4CF8-8BF6-E29D9EC9CCBB}" dt="2023-10-10T08:52:18.027" v="5844" actId="120"/>
          <ac:spMkLst>
            <pc:docMk/>
            <pc:sldMk cId="2271407085" sldId="289"/>
            <ac:spMk id="39" creationId="{B9520B06-3D2A-D57C-6428-312E069137CA}"/>
          </ac:spMkLst>
        </pc:spChg>
        <pc:spChg chg="add mod">
          <ac:chgData name="Ivo Bonfanti" userId="5f63cc5bd5763d56" providerId="LiveId" clId="{68F35BAD-EDF0-4CF8-8BF6-E29D9EC9CCBB}" dt="2023-10-10T08:45:27.277" v="5524"/>
          <ac:spMkLst>
            <pc:docMk/>
            <pc:sldMk cId="2271407085" sldId="289"/>
            <ac:spMk id="40" creationId="{66607CF9-53C2-FD08-48E6-066EF12C20B7}"/>
          </ac:spMkLst>
        </pc:spChg>
        <pc:spChg chg="add mod">
          <ac:chgData name="Ivo Bonfanti" userId="5f63cc5bd5763d56" providerId="LiveId" clId="{68F35BAD-EDF0-4CF8-8BF6-E29D9EC9CCBB}" dt="2023-10-10T08:45:35.434" v="5525"/>
          <ac:spMkLst>
            <pc:docMk/>
            <pc:sldMk cId="2271407085" sldId="289"/>
            <ac:spMk id="41" creationId="{AF8257A5-332C-B567-9C79-7C9C30A56640}"/>
          </ac:spMkLst>
        </pc:spChg>
        <pc:spChg chg="add mod">
          <ac:chgData name="Ivo Bonfanti" userId="5f63cc5bd5763d56" providerId="LiveId" clId="{68F35BAD-EDF0-4CF8-8BF6-E29D9EC9CCBB}" dt="2023-10-10T10:58:51.526" v="7266" actId="1076"/>
          <ac:spMkLst>
            <pc:docMk/>
            <pc:sldMk cId="2271407085" sldId="289"/>
            <ac:spMk id="52" creationId="{ACDC4A51-CE89-1B65-0999-04B6E85450A5}"/>
          </ac:spMkLst>
        </pc:spChg>
        <pc:spChg chg="add mod">
          <ac:chgData name="Ivo Bonfanti" userId="5f63cc5bd5763d56" providerId="LiveId" clId="{68F35BAD-EDF0-4CF8-8BF6-E29D9EC9CCBB}" dt="2023-10-10T10:32:41.921" v="6898" actId="20577"/>
          <ac:spMkLst>
            <pc:docMk/>
            <pc:sldMk cId="2271407085" sldId="289"/>
            <ac:spMk id="53" creationId="{9C103B96-733D-6B74-85E2-E15D640641CC}"/>
          </ac:spMkLst>
        </pc:spChg>
        <pc:spChg chg="add mod">
          <ac:chgData name="Ivo Bonfanti" userId="5f63cc5bd5763d56" providerId="LiveId" clId="{68F35BAD-EDF0-4CF8-8BF6-E29D9EC9CCBB}" dt="2023-10-10T10:32:57.346" v="6900" actId="14100"/>
          <ac:spMkLst>
            <pc:docMk/>
            <pc:sldMk cId="2271407085" sldId="289"/>
            <ac:spMk id="56" creationId="{B8156B21-E356-AA24-632F-D743BC87DAF7}"/>
          </ac:spMkLst>
        </pc:spChg>
        <pc:cxnChg chg="add mod">
          <ac:chgData name="Ivo Bonfanti" userId="5f63cc5bd5763d56" providerId="LiveId" clId="{68F35BAD-EDF0-4CF8-8BF6-E29D9EC9CCBB}" dt="2023-10-10T09:20:54.388" v="5876" actId="14100"/>
          <ac:cxnSpMkLst>
            <pc:docMk/>
            <pc:sldMk cId="2271407085" sldId="289"/>
            <ac:cxnSpMk id="30" creationId="{088B43FA-C36B-8F2A-240E-628D20437F95}"/>
          </ac:cxnSpMkLst>
        </pc:cxnChg>
        <pc:cxnChg chg="add mod">
          <ac:chgData name="Ivo Bonfanti" userId="5f63cc5bd5763d56" providerId="LiveId" clId="{68F35BAD-EDF0-4CF8-8BF6-E29D9EC9CCBB}" dt="2023-10-10T08:45:10.498" v="5522"/>
          <ac:cxnSpMkLst>
            <pc:docMk/>
            <pc:sldMk cId="2271407085" sldId="289"/>
            <ac:cxnSpMk id="31" creationId="{15DEB4A9-8267-0DA9-2C5B-BAAA40A0A896}"/>
          </ac:cxnSpMkLst>
        </pc:cxnChg>
        <pc:cxnChg chg="add mod">
          <ac:chgData name="Ivo Bonfanti" userId="5f63cc5bd5763d56" providerId="LiveId" clId="{68F35BAD-EDF0-4CF8-8BF6-E29D9EC9CCBB}" dt="2023-10-10T08:45:10.498" v="5522"/>
          <ac:cxnSpMkLst>
            <pc:docMk/>
            <pc:sldMk cId="2271407085" sldId="289"/>
            <ac:cxnSpMk id="32" creationId="{9F6978AA-7166-8A71-43AF-FC992BA1F786}"/>
          </ac:cxnSpMkLst>
        </pc:cxnChg>
        <pc:cxnChg chg="add mod">
          <ac:chgData name="Ivo Bonfanti" userId="5f63cc5bd5763d56" providerId="LiveId" clId="{68F35BAD-EDF0-4CF8-8BF6-E29D9EC9CCBB}" dt="2023-10-10T09:29:59.265" v="5910" actId="1076"/>
          <ac:cxnSpMkLst>
            <pc:docMk/>
            <pc:sldMk cId="2271407085" sldId="289"/>
            <ac:cxnSpMk id="33" creationId="{CB8690EA-CE23-04EB-A700-15C35C843BF8}"/>
          </ac:cxnSpMkLst>
        </pc:cxnChg>
        <pc:cxnChg chg="add mod">
          <ac:chgData name="Ivo Bonfanti" userId="5f63cc5bd5763d56" providerId="LiveId" clId="{68F35BAD-EDF0-4CF8-8BF6-E29D9EC9CCBB}" dt="2023-10-10T08:45:10.498" v="5522"/>
          <ac:cxnSpMkLst>
            <pc:docMk/>
            <pc:sldMk cId="2271407085" sldId="289"/>
            <ac:cxnSpMk id="34" creationId="{58675481-39A3-7D35-A472-F58B26785B4E}"/>
          </ac:cxnSpMkLst>
        </pc:cxnChg>
        <pc:cxnChg chg="add mod">
          <ac:chgData name="Ivo Bonfanti" userId="5f63cc5bd5763d56" providerId="LiveId" clId="{68F35BAD-EDF0-4CF8-8BF6-E29D9EC9CCBB}" dt="2023-10-10T08:45:10.498" v="5522"/>
          <ac:cxnSpMkLst>
            <pc:docMk/>
            <pc:sldMk cId="2271407085" sldId="289"/>
            <ac:cxnSpMk id="35" creationId="{4D651F32-322B-76C6-8C45-8158AE1E983C}"/>
          </ac:cxnSpMkLst>
        </pc:cxnChg>
        <pc:cxnChg chg="add mod">
          <ac:chgData name="Ivo Bonfanti" userId="5f63cc5bd5763d56" providerId="LiveId" clId="{68F35BAD-EDF0-4CF8-8BF6-E29D9EC9CCBB}" dt="2023-10-10T09:34:49.245" v="5928" actId="1076"/>
          <ac:cxnSpMkLst>
            <pc:docMk/>
            <pc:sldMk cId="2271407085" sldId="289"/>
            <ac:cxnSpMk id="36" creationId="{B9DDBB18-1E41-0B98-B799-1EE027BAFA6F}"/>
          </ac:cxnSpMkLst>
        </pc:cxnChg>
        <pc:cxnChg chg="add mod">
          <ac:chgData name="Ivo Bonfanti" userId="5f63cc5bd5763d56" providerId="LiveId" clId="{68F35BAD-EDF0-4CF8-8BF6-E29D9EC9CCBB}" dt="2023-10-10T09:34:49.245" v="5928" actId="1076"/>
          <ac:cxnSpMkLst>
            <pc:docMk/>
            <pc:sldMk cId="2271407085" sldId="289"/>
            <ac:cxnSpMk id="37" creationId="{46159233-D351-FD15-0369-B14A938EC20D}"/>
          </ac:cxnSpMkLst>
        </pc:cxnChg>
        <pc:cxnChg chg="add mod">
          <ac:chgData name="Ivo Bonfanti" userId="5f63cc5bd5763d56" providerId="LiveId" clId="{68F35BAD-EDF0-4CF8-8BF6-E29D9EC9CCBB}" dt="2023-10-10T09:34:49.245" v="5928" actId="1076"/>
          <ac:cxnSpMkLst>
            <pc:docMk/>
            <pc:sldMk cId="2271407085" sldId="289"/>
            <ac:cxnSpMk id="38" creationId="{37670497-E1DB-9A52-BCEB-764F24A2918E}"/>
          </ac:cxnSpMkLst>
        </pc:cxnChg>
        <pc:cxnChg chg="add mod">
          <ac:chgData name="Ivo Bonfanti" userId="5f63cc5bd5763d56" providerId="LiveId" clId="{68F35BAD-EDF0-4CF8-8BF6-E29D9EC9CCBB}" dt="2023-10-10T10:32:40.660" v="6890" actId="20577"/>
          <ac:cxnSpMkLst>
            <pc:docMk/>
            <pc:sldMk cId="2271407085" sldId="289"/>
            <ac:cxnSpMk id="55" creationId="{79B37CEF-6084-60E9-5DBB-206E15B8B3FD}"/>
          </ac:cxnSpMkLst>
        </pc:cxnChg>
      </pc:sldChg>
      <pc:sldChg chg="new del">
        <pc:chgData name="Ivo Bonfanti" userId="5f63cc5bd5763d56" providerId="LiveId" clId="{68F35BAD-EDF0-4CF8-8BF6-E29D9EC9CCBB}" dt="2023-10-11T10:35:03.673" v="8120" actId="680"/>
        <pc:sldMkLst>
          <pc:docMk/>
          <pc:sldMk cId="1451135928" sldId="290"/>
        </pc:sldMkLst>
      </pc:sldChg>
      <pc:sldChg chg="add del">
        <pc:chgData name="Ivo Bonfanti" userId="5f63cc5bd5763d56" providerId="LiveId" clId="{68F35BAD-EDF0-4CF8-8BF6-E29D9EC9CCBB}" dt="2023-10-11T11:23:38.160" v="8394" actId="2890"/>
        <pc:sldMkLst>
          <pc:docMk/>
          <pc:sldMk cId="2358588094" sldId="290"/>
        </pc:sldMkLst>
      </pc:sldChg>
      <pc:sldChg chg="addSp delSp modSp new mod">
        <pc:chgData name="Ivo Bonfanti" userId="5f63cc5bd5763d56" providerId="LiveId" clId="{68F35BAD-EDF0-4CF8-8BF6-E29D9EC9CCBB}" dt="2023-10-11T11:24:44.498" v="8418"/>
        <pc:sldMkLst>
          <pc:docMk/>
          <pc:sldMk cId="4241054713" sldId="290"/>
        </pc:sldMkLst>
        <pc:spChg chg="mod">
          <ac:chgData name="Ivo Bonfanti" userId="5f63cc5bd5763d56" providerId="LiveId" clId="{68F35BAD-EDF0-4CF8-8BF6-E29D9EC9CCBB}" dt="2023-10-11T11:23:51.504" v="8396"/>
          <ac:spMkLst>
            <pc:docMk/>
            <pc:sldMk cId="4241054713" sldId="290"/>
            <ac:spMk id="2" creationId="{85002ABA-5C7C-78F0-74E1-7C3251EBC86B}"/>
          </ac:spMkLst>
        </pc:spChg>
        <pc:spChg chg="del mod">
          <ac:chgData name="Ivo Bonfanti" userId="5f63cc5bd5763d56" providerId="LiveId" clId="{68F35BAD-EDF0-4CF8-8BF6-E29D9EC9CCBB}" dt="2023-10-11T11:24:12.012" v="8412" actId="22"/>
          <ac:spMkLst>
            <pc:docMk/>
            <pc:sldMk cId="4241054713" sldId="290"/>
            <ac:spMk id="3" creationId="{D8BACB06-5B4B-FBFA-0D94-A51FF271592F}"/>
          </ac:spMkLst>
        </pc:spChg>
        <pc:spChg chg="add del mod">
          <ac:chgData name="Ivo Bonfanti" userId="5f63cc5bd5763d56" providerId="LiveId" clId="{68F35BAD-EDF0-4CF8-8BF6-E29D9EC9CCBB}" dt="2023-10-11T11:24:43.782" v="8417" actId="478"/>
          <ac:spMkLst>
            <pc:docMk/>
            <pc:sldMk cId="4241054713" sldId="290"/>
            <ac:spMk id="7" creationId="{9EB91C6E-9D53-DEF3-A0B2-A71123F6B0EB}"/>
          </ac:spMkLst>
        </pc:spChg>
        <pc:spChg chg="add mod">
          <ac:chgData name="Ivo Bonfanti" userId="5f63cc5bd5763d56" providerId="LiveId" clId="{68F35BAD-EDF0-4CF8-8BF6-E29D9EC9CCBB}" dt="2023-10-11T11:24:44.498" v="8418"/>
          <ac:spMkLst>
            <pc:docMk/>
            <pc:sldMk cId="4241054713" sldId="290"/>
            <ac:spMk id="8" creationId="{D5F2E4C1-4CAD-0042-E261-72027E32C13D}"/>
          </ac:spMkLst>
        </pc:spChg>
        <pc:picChg chg="add del mod ord">
          <ac:chgData name="Ivo Bonfanti" userId="5f63cc5bd5763d56" providerId="LiveId" clId="{68F35BAD-EDF0-4CF8-8BF6-E29D9EC9CCBB}" dt="2023-10-11T11:24:40.906" v="8416" actId="478"/>
          <ac:picMkLst>
            <pc:docMk/>
            <pc:sldMk cId="4241054713" sldId="290"/>
            <ac:picMk id="5" creationId="{F38CE287-905C-6A11-DC15-F11B32A404C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8549997285258022E-2"/>
          <c:y val="0.12418996728183927"/>
          <c:w val="0.89019685039370078"/>
          <c:h val="0.69711067366579182"/>
        </c:manualLayout>
      </c:layout>
      <c:barChart>
        <c:barDir val="col"/>
        <c:grouping val="clustered"/>
        <c:varyColors val="0"/>
        <c:ser>
          <c:idx val="0"/>
          <c:order val="0"/>
          <c:spPr>
            <a:solidFill>
              <a:schemeClr val="accent6">
                <a:lumMod val="75000"/>
              </a:schemeClr>
            </a:solidFill>
            <a:ln>
              <a:noFill/>
            </a:ln>
            <a:effectLst/>
          </c:spPr>
          <c:invertIfNegative val="0"/>
          <c:cat>
            <c:strRef>
              <c:f>'[Grafico in Microsoft PowerPoint]Foglio1'!$A$1:$A$15</c:f>
              <c:strCache>
                <c:ptCount val="15"/>
                <c:pt idx="0">
                  <c:v>accident</c:v>
                </c:pt>
                <c:pt idx="1">
                  <c:v>radiation</c:v>
                </c:pt>
                <c:pt idx="2">
                  <c:v>design</c:v>
                </c:pt>
                <c:pt idx="3">
                  <c:v>research</c:v>
                </c:pt>
                <c:pt idx="4">
                  <c:v>protection</c:v>
                </c:pt>
                <c:pt idx="5">
                  <c:v>test</c:v>
                </c:pt>
                <c:pt idx="6">
                  <c:v>international</c:v>
                </c:pt>
                <c:pt idx="7">
                  <c:v>regulatory</c:v>
                </c:pt>
                <c:pt idx="8">
                  <c:v>risk</c:v>
                </c:pt>
                <c:pt idx="9">
                  <c:v>development</c:v>
                </c:pt>
                <c:pt idx="10">
                  <c:v>management</c:v>
                </c:pt>
                <c:pt idx="11">
                  <c:v>issue</c:v>
                </c:pt>
                <c:pt idx="12">
                  <c:v>standard</c:v>
                </c:pt>
                <c:pt idx="13">
                  <c:v>water</c:v>
                </c:pt>
                <c:pt idx="14">
                  <c:v>waste</c:v>
                </c:pt>
              </c:strCache>
            </c:strRef>
          </c:cat>
          <c:val>
            <c:numRef>
              <c:f>'[Grafico in Microsoft PowerPoint]Foglio1'!$B$1:$B$15</c:f>
              <c:numCache>
                <c:formatCode>General</c:formatCode>
                <c:ptCount val="15"/>
                <c:pt idx="0">
                  <c:v>726</c:v>
                </c:pt>
                <c:pt idx="1">
                  <c:v>603</c:v>
                </c:pt>
                <c:pt idx="2">
                  <c:v>544</c:v>
                </c:pt>
                <c:pt idx="3">
                  <c:v>533</c:v>
                </c:pt>
                <c:pt idx="4">
                  <c:v>442</c:v>
                </c:pt>
                <c:pt idx="5">
                  <c:v>374</c:v>
                </c:pt>
                <c:pt idx="6">
                  <c:v>359</c:v>
                </c:pt>
                <c:pt idx="7">
                  <c:v>338</c:v>
                </c:pt>
                <c:pt idx="8">
                  <c:v>337</c:v>
                </c:pt>
                <c:pt idx="9">
                  <c:v>323</c:v>
                </c:pt>
                <c:pt idx="10">
                  <c:v>309</c:v>
                </c:pt>
                <c:pt idx="11">
                  <c:v>303</c:v>
                </c:pt>
                <c:pt idx="12">
                  <c:v>297</c:v>
                </c:pt>
                <c:pt idx="13">
                  <c:v>287</c:v>
                </c:pt>
                <c:pt idx="14">
                  <c:v>264</c:v>
                </c:pt>
              </c:numCache>
            </c:numRef>
          </c:val>
          <c:extLst>
            <c:ext xmlns:c16="http://schemas.microsoft.com/office/drawing/2014/chart" uri="{C3380CC4-5D6E-409C-BE32-E72D297353CC}">
              <c16:uniqueId val="{00000000-100F-4261-8DDF-EA6BD053010C}"/>
            </c:ext>
          </c:extLst>
        </c:ser>
        <c:dLbls>
          <c:showLegendKey val="0"/>
          <c:showVal val="0"/>
          <c:showCatName val="0"/>
          <c:showSerName val="0"/>
          <c:showPercent val="0"/>
          <c:showBubbleSize val="0"/>
        </c:dLbls>
        <c:gapWidth val="89"/>
        <c:overlap val="-27"/>
        <c:axId val="1347277807"/>
        <c:axId val="1667698063"/>
      </c:barChart>
      <c:catAx>
        <c:axId val="1347277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667698063"/>
        <c:crosses val="autoZero"/>
        <c:auto val="1"/>
        <c:lblAlgn val="ctr"/>
        <c:lblOffset val="100"/>
        <c:noMultiLvlLbl val="0"/>
      </c:catAx>
      <c:valAx>
        <c:axId val="16676980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47277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5F181A1-EE90-48ED-A9C1-83228112D0AD}" type="datetime1">
              <a:rPr lang="it-IT" smtClean="0"/>
              <a:t>11/10/2023</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it-IT" smtClean="0"/>
              <a:t>‹N›</a:t>
            </a:fld>
            <a:endParaRPr lang="it-IT"/>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11T09:22:14.011"/>
    </inkml:context>
    <inkml:brush xml:id="br0">
      <inkml:brushProperty name="width" value="0.035" units="cm"/>
      <inkml:brushProperty name="height" value="0.035" units="cm"/>
    </inkml:brush>
  </inkml:definitions>
  <inkml:trace contextRef="#ctx0" brushRef="#br0">0 0 1839 0 0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0-10T10:17:34.097"/>
    </inkml:context>
    <inkml:brush xml:id="br0">
      <inkml:brushProperty name="width" value="0.1" units="cm"/>
      <inkml:brushProperty name="height" value="0.2" units="cm"/>
      <inkml:brushProperty name="color" value="#007A31"/>
      <inkml:brushProperty name="tip" value="rectangle"/>
      <inkml:brushProperty name="rasterOp" value="maskPen"/>
    </inkml:brush>
  </inkml:definitions>
  <inkml:trace contextRef="#ctx0" brushRef="#br0">0 10 3223 0 0,'40'-4'-985'0'0,"92"2"492"0"0,-57-2 573 0 0,628 12 428 0 0,-78-4-210 0 0,-613-4-298 0 0,-7 0 0 0 0,95 0-21 0 0,-85 1 13 0 0,0 1 0 0 0,1 0 1 0 0,-1 1-1 0 0,22 8 0 0 0,-36-11 5 0 0,0 0 0 0 0,0 1 0 0 0,0-1 0 0 0,1 1 0 0 0,-1-1 0 0 0,0 1 0 0 0,0-1 0 0 0,0 1 0 0 0,0 0 0 0 0,0-1 0 0 0,0 1 0 0 0,1 2-1 0 0,-2-3 2 0 0,0 0 0 0 0,0 0 0 0 0,0 1 0 0 0,0-1 0 0 0,0 0 0 0 0,0 0 0 0 0,0 1 0 0 0,0-1-1 0 0,0 0 1 0 0,0 0 0 0 0,0 0 0 0 0,0 1 0 0 0,0-1 0 0 0,-1 0 0 0 0,1 0 0 0 0,0 1-1 0 0,0-1 1 0 0,0 0 0 0 0,0 0 0 0 0,0 0 0 0 0,-1 0 0 0 0,1 1 0 0 0,0-1 0 0 0,0 0-1 0 0,0 0 1 0 0,-1 0 0 0 0,1 0 0 0 0,0 0 0 0 0,0 1 0 0 0,0-1 0 0 0,-1 0 0 0 0,1 0 0 0 0,0 0-1 0 0,0 0 1 0 0,-1 0 0 0 0,1 0 0 0 0,-34 7-116 0 0,28-7 124 0 0,-208 23-468 0 0,-129-3 424 0 0,-61 1 26 0 0,339-20 220 0 0,1 4 0 0 0,-86 15 0 0 0,139-18-199 0 0,-32 8 33 0 0,39-9-39 0 0,0 0-1 0 0,1 0 1 0 0,-1 1-1 0 0,1-1 1 0 0,0 1 0 0 0,-1 0-1 0 0,1 0 1 0 0,-5 5-1 0 0,8-7 1 0 0,-1 0 0 0 0,1 1 0 0 0,0-1 0 0 0,-1 0 0 0 0,1 0 0 0 0,0 1-1 0 0,0-1 1 0 0,0 0 0 0 0,-1 1 0 0 0,1-1 0 0 0,0 0 0 0 0,0 1 0 0 0,0-1-1 0 0,0 1 1 0 0,0-1 0 0 0,-1 0 0 0 0,1 1 0 0 0,0-1 0 0 0,0 0-1 0 0,0 1 1 0 0,0-1 0 0 0,0 1 0 0 0,0-1 0 0 0,0 0 0 0 0,1 1 0 0 0,-1-1-1 0 0,0 0 1 0 0,0 1 0 0 0,0-1 0 0 0,0 0 0 0 0,1 1 0 0 0,10 9 207 0 0,17 0 192 0 0,49 2 120 0 0,-34-7-390 0 0,169 15 163 0 0,-1-17-28 0 0,-154-5-267 0 0,-33 0 0 0 0,0 2 0 0 0,34 3 0 0 0,-57-3 1 0 0,0 0 0 0 0,0 0 0 0 0,0 0 0 0 0,0 0 0 0 0,0 0 0 0 0,-1 1 0 0 0,1-1 0 0 0,0 0 0 0 0,0 1 0 0 0,0-1 0 0 0,0 0-1 0 0,-1 1 1 0 0,1-1 0 0 0,0 1 0 0 0,1 0 0 0 0,-2 0 0 0 0,0-1 1 0 0,0 0-1 0 0,0 1 0 0 0,0-1 0 0 0,0 0 0 0 0,0 0 0 0 0,0 1 1 0 0,0-1-1 0 0,0 0 0 0 0,0 1 0 0 0,0-1 0 0 0,0 0 0 0 0,0 0 1 0 0,0 1-1 0 0,0-1 0 0 0,-1 0 0 0 0,1 1 0 0 0,0-1 0 0 0,0 0 1 0 0,0 0-1 0 0,0 0 0 0 0,-1 1 0 0 0,1-1 0 0 0,0 0 0 0 0,0 0 1 0 0,0 1-1 0 0,-1-1 0 0 0,1 0 0 0 0,0 0 0 0 0,-1 0 0 0 0,-25 14 88 0 0,-23 4 110 0 0,-1-3-1 0 0,-80 14 0 0 0,20-5 19 0 0,96-20-167 0 0,0-1-6 0 0,1 0 0 0 0,-1 1 0 0 0,1 0 0 0 0,0 2 0 0 0,0-1 0 0 0,-11 8 0 0 0,23-13-44 0 0,1 1 1 0 0,-1-1-1 0 0,1 0 0 0 0,-1 1 1 0 0,1-1-1 0 0,-1 0 1 0 0,1 1-1 0 0,-1-1 1 0 0,1 0-1 0 0,-1 1 1 0 0,1-1-1 0 0,0 1 0 0 0,-1-1 1 0 0,1 1-1 0 0,0-1 1 0 0,-1 1-1 0 0,1-1 1 0 0,0 1-1 0 0,0-1 0 0 0,-1 1 1 0 0,1 0-1 0 0,0-1 1 0 0,0 1-1 0 0,0-1 1 0 0,0 1-1 0 0,0-1 0 0 0,0 1 1 0 0,0 0-1 0 0,0 0 1 0 0,0 0 4 0 0,1 0 0 0 0,0 0 0 0 0,-1 0 0 0 0,1 0 0 0 0,0-1 0 0 0,-1 1 0 0 0,1 0 0 0 0,0 0 0 0 0,0-1 0 0 0,0 1 0 0 0,0 0 0 0 0,-1-1 0 0 0,1 1 0 0 0,2 0 0 0 0,4 2 43 0 0,1 0 1 0 0,15 4-1 0 0,-22-7-47 0 0,154 25 288 0 0,-48-10-215 0 0,7 6-2 0 0,88 15-27 0 0,-132-28-45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2FE36-EE55-4AC0-A4CD-6D9A26FBC6DB}" type="datetime1">
              <a:rPr lang="it-IT" smtClean="0"/>
              <a:pPr/>
              <a:t>11/10/2023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it-IT" noProof="0" smtClean="0"/>
              <a:t>‹N›</a:t>
            </a:fld>
            <a:endParaRPr lang="it-IT"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DF61EA0F-A667-4B49-8422-0062BC55E249}" type="slidenum">
              <a:rPr lang="it-IT" smtClean="0"/>
              <a:t>1</a:t>
            </a:fld>
            <a:endParaRPr lang="it-IT"/>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F61EA0F-A667-4B49-8422-0062BC55E249}" type="slidenum">
              <a:rPr lang="it-IT" smtClean="0"/>
              <a:t>2</a:t>
            </a:fld>
            <a:endParaRPr lang="it-IT"/>
          </a:p>
        </p:txBody>
      </p:sp>
    </p:spTree>
    <p:extLst>
      <p:ext uri="{BB962C8B-B14F-4D97-AF65-F5344CB8AC3E}">
        <p14:creationId xmlns:p14="http://schemas.microsoft.com/office/powerpoint/2010/main" val="148219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F61EA0F-A667-4B49-8422-0062BC55E249}" type="slidenum">
              <a:rPr lang="it-IT" smtClean="0"/>
              <a:t>3</a:t>
            </a:fld>
            <a:endParaRPr lang="it-IT"/>
          </a:p>
        </p:txBody>
      </p:sp>
    </p:spTree>
    <p:extLst>
      <p:ext uri="{BB962C8B-B14F-4D97-AF65-F5344CB8AC3E}">
        <p14:creationId xmlns:p14="http://schemas.microsoft.com/office/powerpoint/2010/main" val="72174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F61EA0F-A667-4B49-8422-0062BC55E249}" type="slidenum">
              <a:rPr lang="it-IT" smtClean="0"/>
              <a:t>4</a:t>
            </a:fld>
            <a:endParaRPr lang="it-IT"/>
          </a:p>
        </p:txBody>
      </p:sp>
    </p:spTree>
    <p:extLst>
      <p:ext uri="{BB962C8B-B14F-4D97-AF65-F5344CB8AC3E}">
        <p14:creationId xmlns:p14="http://schemas.microsoft.com/office/powerpoint/2010/main" val="2318732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F61EA0F-A667-4B49-8422-0062BC55E249}" type="slidenum">
              <a:rPr lang="it-IT" smtClean="0"/>
              <a:t>5</a:t>
            </a:fld>
            <a:endParaRPr lang="it-IT"/>
          </a:p>
        </p:txBody>
      </p:sp>
    </p:spTree>
    <p:extLst>
      <p:ext uri="{BB962C8B-B14F-4D97-AF65-F5344CB8AC3E}">
        <p14:creationId xmlns:p14="http://schemas.microsoft.com/office/powerpoint/2010/main" val="324743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DF61EA0F-A667-4B49-8422-0062BC55E249}" type="slidenum">
              <a:rPr lang="it-IT" smtClean="0"/>
              <a:t>6</a:t>
            </a:fld>
            <a:endParaRPr lang="it-IT"/>
          </a:p>
        </p:txBody>
      </p:sp>
    </p:spTree>
    <p:extLst>
      <p:ext uri="{BB962C8B-B14F-4D97-AF65-F5344CB8AC3E}">
        <p14:creationId xmlns:p14="http://schemas.microsoft.com/office/powerpoint/2010/main" val="303423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F61EA0F-A667-4B49-8422-0062BC55E249}" type="slidenum">
              <a:rPr lang="it-IT" smtClean="0"/>
              <a:t>7</a:t>
            </a:fld>
            <a:endParaRPr lang="it-IT"/>
          </a:p>
        </p:txBody>
      </p:sp>
    </p:spTree>
    <p:extLst>
      <p:ext uri="{BB962C8B-B14F-4D97-AF65-F5344CB8AC3E}">
        <p14:creationId xmlns:p14="http://schemas.microsoft.com/office/powerpoint/2010/main" val="47256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F61EA0F-A667-4B49-8422-0062BC55E249}" type="slidenum">
              <a:rPr lang="it-IT" smtClean="0"/>
              <a:t>8</a:t>
            </a:fld>
            <a:endParaRPr lang="it-IT"/>
          </a:p>
        </p:txBody>
      </p:sp>
    </p:spTree>
    <p:extLst>
      <p:ext uri="{BB962C8B-B14F-4D97-AF65-F5344CB8AC3E}">
        <p14:creationId xmlns:p14="http://schemas.microsoft.com/office/powerpoint/2010/main" val="6748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7" name="Rettangolo 6"/>
          <p:cNvSpPr/>
          <p:nvPr userDrawn="1"/>
        </p:nvSpPr>
        <p:spPr bwMode="blackWhite">
          <a:xfrm>
            <a:off x="254950" y="262784"/>
            <a:ext cx="11682101" cy="633243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800" noProof="0"/>
          </a:p>
        </p:txBody>
      </p:sp>
      <p:sp>
        <p:nvSpPr>
          <p:cNvPr id="2" name="Titolo 1"/>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9" name="Rettango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it-IT" sz="1800" noProof="0">
              <a:solidFill>
                <a:schemeClr val="accent6">
                  <a:lumMod val="75000"/>
                </a:schemeClr>
              </a:solidFill>
            </a:endParaRPr>
          </a:p>
        </p:txBody>
      </p:sp>
      <p:cxnSp>
        <p:nvCxnSpPr>
          <p:cNvPr id="12" name="Connettore diritto 11"/>
          <p:cNvCxnSpPr/>
          <p:nvPr userDrawn="1"/>
        </p:nvCxnSpPr>
        <p:spPr>
          <a:xfrm>
            <a:off x="604434" y="1196392"/>
            <a:ext cx="10983132"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ito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it-IT" noProof="0"/>
              <a:t>Fare clic per modificare lo stile del titolo dello schema</a:t>
            </a:r>
          </a:p>
        </p:txBody>
      </p:sp>
      <p:sp>
        <p:nvSpPr>
          <p:cNvPr id="3" name="Segnaposto contenuto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it-IT" noProof="0"/>
              <a:t>Fare clic per modificare lo stile del titolo</a:t>
            </a:r>
          </a:p>
          <a:p>
            <a:pPr marL="0" lvl="1" indent="0" rtl="0">
              <a:lnSpc>
                <a:spcPct val="150000"/>
              </a:lnSpc>
              <a:spcBef>
                <a:spcPts val="1000"/>
              </a:spcBef>
              <a:spcAft>
                <a:spcPts val="1200"/>
              </a:spcAft>
              <a:buNone/>
            </a:pPr>
            <a:r>
              <a:rPr lang="it-IT" noProof="0"/>
              <a:t>Secondo livello</a:t>
            </a:r>
          </a:p>
          <a:p>
            <a:pPr marL="0" lvl="2" indent="0" rtl="0">
              <a:lnSpc>
                <a:spcPct val="150000"/>
              </a:lnSpc>
              <a:spcBef>
                <a:spcPts val="1000"/>
              </a:spcBef>
              <a:spcAft>
                <a:spcPts val="1200"/>
              </a:spcAft>
              <a:buNone/>
            </a:pPr>
            <a:r>
              <a:rPr lang="it-IT" noProof="0"/>
              <a:t>Terzo livello</a:t>
            </a:r>
          </a:p>
          <a:p>
            <a:pPr marL="0" lvl="3" indent="0" rtl="0">
              <a:lnSpc>
                <a:spcPct val="150000"/>
              </a:lnSpc>
              <a:spcBef>
                <a:spcPts val="1000"/>
              </a:spcBef>
              <a:spcAft>
                <a:spcPts val="1200"/>
              </a:spcAft>
              <a:buNone/>
            </a:pPr>
            <a:r>
              <a:rPr lang="it-IT" noProof="0"/>
              <a:t>Quarto livello</a:t>
            </a:r>
          </a:p>
          <a:p>
            <a:pPr marL="0" lvl="4" indent="0" rtl="0">
              <a:lnSpc>
                <a:spcPct val="150000"/>
              </a:lnSpc>
              <a:spcBef>
                <a:spcPts val="1000"/>
              </a:spcBef>
              <a:spcAft>
                <a:spcPts val="1200"/>
              </a:spcAft>
              <a:buNone/>
            </a:pPr>
            <a:r>
              <a:rPr lang="it-IT" noProof="0"/>
              <a:t>Quinto livello</a:t>
            </a:r>
          </a:p>
        </p:txBody>
      </p:sp>
      <p:sp>
        <p:nvSpPr>
          <p:cNvPr id="6" name="Segnaposto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97349784-714E-421F-8ACC-DB72D3ADC4FD}" type="datetime1">
              <a:rPr lang="it-IT" noProof="0" smtClean="0"/>
              <a:t>11/10/2023</a:t>
            </a:fld>
            <a:endParaRPr lang="it-IT" noProof="0"/>
          </a:p>
        </p:txBody>
      </p:sp>
      <p:sp>
        <p:nvSpPr>
          <p:cNvPr id="7" name="Segnaposto piè di pa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it-IT" noProof="0"/>
          </a:p>
        </p:txBody>
      </p:sp>
      <p:sp>
        <p:nvSpPr>
          <p:cNvPr id="8" name="Segnaposto numero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it-IT" noProof="0" smtClean="0"/>
              <a:pPr rtl="0"/>
              <a:t>‹N›</a:t>
            </a:fld>
            <a:endParaRPr lang="it-IT"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9" name="Rettango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800" noProof="0"/>
          </a:p>
        </p:txBody>
      </p:sp>
      <p:sp>
        <p:nvSpPr>
          <p:cNvPr id="10" name="Rettangolo 9"/>
          <p:cNvSpPr/>
          <p:nvPr userDrawn="1"/>
        </p:nvSpPr>
        <p:spPr bwMode="blackWhite">
          <a:xfrm>
            <a:off x="254950" y="262784"/>
            <a:ext cx="11682101" cy="20726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sz="1800" noProof="0"/>
          </a:p>
        </p:txBody>
      </p:sp>
      <p:sp>
        <p:nvSpPr>
          <p:cNvPr id="2" name="Titolo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it-IT" noProof="0"/>
              <a:t>Fare clic per modificare lo stile del titolo dello schema</a:t>
            </a:r>
          </a:p>
        </p:txBody>
      </p:sp>
      <p:sp>
        <p:nvSpPr>
          <p:cNvPr id="7" name="Segnaposto contenuto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it-IT" noProof="0"/>
              <a:t>Fare clic per modificare lo stile del titolo</a:t>
            </a:r>
          </a:p>
          <a:p>
            <a:pPr marL="0" lvl="1" indent="0" rtl="0">
              <a:lnSpc>
                <a:spcPct val="150000"/>
              </a:lnSpc>
              <a:spcBef>
                <a:spcPts val="1000"/>
              </a:spcBef>
              <a:spcAft>
                <a:spcPts val="1200"/>
              </a:spcAft>
              <a:buNone/>
            </a:pPr>
            <a:r>
              <a:rPr lang="it-IT" noProof="0"/>
              <a:t>Secondo livello</a:t>
            </a:r>
          </a:p>
          <a:p>
            <a:pPr marL="0" lvl="2" indent="0" rtl="0">
              <a:lnSpc>
                <a:spcPct val="150000"/>
              </a:lnSpc>
              <a:spcBef>
                <a:spcPts val="1000"/>
              </a:spcBef>
              <a:spcAft>
                <a:spcPts val="1200"/>
              </a:spcAft>
              <a:buNone/>
            </a:pPr>
            <a:r>
              <a:rPr lang="it-IT" noProof="0"/>
              <a:t>Terzo livello</a:t>
            </a:r>
          </a:p>
          <a:p>
            <a:pPr marL="0" lvl="3" indent="0" rtl="0">
              <a:lnSpc>
                <a:spcPct val="150000"/>
              </a:lnSpc>
              <a:spcBef>
                <a:spcPts val="1000"/>
              </a:spcBef>
              <a:spcAft>
                <a:spcPts val="1200"/>
              </a:spcAft>
              <a:buNone/>
            </a:pPr>
            <a:r>
              <a:rPr lang="it-IT" noProof="0"/>
              <a:t>Quarto livello</a:t>
            </a:r>
          </a:p>
          <a:p>
            <a:pPr marL="0" lvl="4" indent="0" rtl="0">
              <a:lnSpc>
                <a:spcPct val="150000"/>
              </a:lnSpc>
              <a:spcBef>
                <a:spcPts val="1000"/>
              </a:spcBef>
              <a:spcAft>
                <a:spcPts val="1200"/>
              </a:spcAft>
              <a:buNone/>
            </a:pPr>
            <a:r>
              <a:rPr lang="it-IT" noProof="0"/>
              <a:t>Quinto livello</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it-IT" sz="1800" noProof="0"/>
          </a:p>
        </p:txBody>
      </p:sp>
      <p:sp>
        <p:nvSpPr>
          <p:cNvPr id="2" name="Segnaposto tito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it-IT" noProof="0"/>
              <a:t>Fare clic per modificare lo stile del titolo</a:t>
            </a:r>
          </a:p>
        </p:txBody>
      </p:sp>
      <p:sp>
        <p:nvSpPr>
          <p:cNvPr id="3" name="Segnaposto tes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0AFBADFA-B4A8-4175-8F6F-6B4D45F9DCA3}" type="datetime1">
              <a:rPr lang="it-IT" noProof="0" smtClean="0"/>
              <a:t>11/10/2023</a:t>
            </a:fld>
            <a:endParaRPr lang="it-IT" noProof="0" dirty="0"/>
          </a:p>
        </p:txBody>
      </p:sp>
      <p:sp>
        <p:nvSpPr>
          <p:cNvPr id="5" name="Segnaposto piè di pa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it-IT" noProof="0"/>
          </a:p>
        </p:txBody>
      </p:sp>
      <p:sp>
        <p:nvSpPr>
          <p:cNvPr id="6" name="Segnaposto numero diapositiva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it-IT" noProof="0" smtClean="0"/>
              <a:pPr rtl="0"/>
              <a:t>‹N›</a:t>
            </a:fld>
            <a:endParaRPr lang="it-IT" noProof="0"/>
          </a:p>
        </p:txBody>
      </p:sp>
      <p:cxnSp>
        <p:nvCxnSpPr>
          <p:cNvPr id="8" name="Connettore dirit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png"/><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838200" y="1164324"/>
            <a:ext cx="10515600" cy="2387600"/>
          </a:xfrm>
        </p:spPr>
        <p:txBody>
          <a:bodyPr rtlCol="0" anchor="ctr" anchorCtr="0">
            <a:normAutofit/>
          </a:bodyPr>
          <a:lstStyle/>
          <a:p>
            <a:pPr rtl="0"/>
            <a:r>
              <a:rPr lang="it-IT" sz="4800" dirty="0">
                <a:solidFill>
                  <a:schemeClr val="bg1"/>
                </a:solidFill>
              </a:rPr>
              <a:t>Text Mining</a:t>
            </a:r>
          </a:p>
        </p:txBody>
      </p:sp>
      <p:sp>
        <p:nvSpPr>
          <p:cNvPr id="3" name="Sottotitolo 2"/>
          <p:cNvSpPr>
            <a:spLocks noGrp="1"/>
          </p:cNvSpPr>
          <p:nvPr>
            <p:ph type="subTitle" idx="4294967295"/>
          </p:nvPr>
        </p:nvSpPr>
        <p:spPr>
          <a:xfrm>
            <a:off x="838200" y="2911798"/>
            <a:ext cx="9582150" cy="1136650"/>
          </a:xfrm>
        </p:spPr>
        <p:txBody>
          <a:bodyPr rtlCol="0">
            <a:normAutofit/>
          </a:bodyPr>
          <a:lstStyle/>
          <a:p>
            <a:pPr marL="0" indent="0" rtl="0">
              <a:buNone/>
            </a:pPr>
            <a:r>
              <a:rPr lang="it-IT" sz="2400" dirty="0">
                <a:solidFill>
                  <a:schemeClr val="bg1"/>
                </a:solidFill>
                <a:latin typeface="+mj-lt"/>
              </a:rPr>
              <a:t>Analysis of a Corpus of Abstracts on </a:t>
            </a:r>
            <a:r>
              <a:rPr lang="it-IT" sz="2400" dirty="0" err="1">
                <a:solidFill>
                  <a:schemeClr val="bg1"/>
                </a:solidFill>
                <a:latin typeface="+mj-lt"/>
              </a:rPr>
              <a:t>Nuclear</a:t>
            </a:r>
            <a:r>
              <a:rPr lang="it-IT" sz="2400" dirty="0">
                <a:solidFill>
                  <a:schemeClr val="bg1"/>
                </a:solidFill>
                <a:latin typeface="+mj-lt"/>
              </a:rPr>
              <a:t> </a:t>
            </a:r>
            <a:r>
              <a:rPr lang="it-IT" sz="2400" dirty="0" err="1">
                <a:solidFill>
                  <a:schemeClr val="bg1"/>
                </a:solidFill>
                <a:latin typeface="+mj-lt"/>
              </a:rPr>
              <a:t>Plants</a:t>
            </a:r>
            <a:r>
              <a:rPr lang="it-IT" sz="2400" dirty="0">
                <a:solidFill>
                  <a:schemeClr val="bg1"/>
                </a:solidFill>
                <a:latin typeface="+mj-lt"/>
              </a:rPr>
              <a:t> </a:t>
            </a:r>
            <a:r>
              <a:rPr lang="it-IT" sz="2400" dirty="0" err="1">
                <a:solidFill>
                  <a:schemeClr val="bg1"/>
                </a:solidFill>
                <a:latin typeface="+mj-lt"/>
              </a:rPr>
              <a:t>Safety</a:t>
            </a:r>
            <a:r>
              <a:rPr lang="it-IT" sz="2400" dirty="0">
                <a:solidFill>
                  <a:schemeClr val="bg1"/>
                </a:solidFill>
                <a:latin typeface="+mj-lt"/>
              </a:rPr>
              <a:t>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5305C6-5F7E-BB69-BD7B-F1098126086B}"/>
              </a:ext>
            </a:extLst>
          </p:cNvPr>
          <p:cNvSpPr>
            <a:spLocks noGrp="1"/>
          </p:cNvSpPr>
          <p:nvPr>
            <p:ph type="title"/>
          </p:nvPr>
        </p:nvSpPr>
        <p:spPr/>
        <p:txBody>
          <a:bodyPr/>
          <a:lstStyle/>
          <a:p>
            <a:r>
              <a:rPr lang="it-IT" dirty="0" err="1"/>
              <a:t>Latent</a:t>
            </a:r>
            <a:r>
              <a:rPr lang="it-IT" dirty="0"/>
              <a:t> </a:t>
            </a:r>
            <a:r>
              <a:rPr lang="it-IT" dirty="0" err="1"/>
              <a:t>Dirichlet</a:t>
            </a:r>
            <a:r>
              <a:rPr lang="it-IT" dirty="0"/>
              <a:t> </a:t>
            </a:r>
            <a:r>
              <a:rPr lang="it-IT" dirty="0" err="1"/>
              <a:t>Allocation</a:t>
            </a:r>
            <a:endParaRPr lang="it-IT" dirty="0"/>
          </a:p>
        </p:txBody>
      </p:sp>
      <p:sp>
        <p:nvSpPr>
          <p:cNvPr id="5" name="CasellaDiTesto 4">
            <a:extLst>
              <a:ext uri="{FF2B5EF4-FFF2-40B4-BE49-F238E27FC236}">
                <a16:creationId xmlns:a16="http://schemas.microsoft.com/office/drawing/2014/main" id="{62B6AAE2-04F9-2F1C-5947-16F7357693D4}"/>
              </a:ext>
            </a:extLst>
          </p:cNvPr>
          <p:cNvSpPr txBox="1"/>
          <p:nvPr/>
        </p:nvSpPr>
        <p:spPr>
          <a:xfrm>
            <a:off x="421915" y="1308640"/>
            <a:ext cx="1975862" cy="369332"/>
          </a:xfrm>
          <a:prstGeom prst="rect">
            <a:avLst/>
          </a:prstGeom>
          <a:noFill/>
        </p:spPr>
        <p:txBody>
          <a:bodyPr vert="wordArt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prstClr val="black"/>
                </a:solidFill>
                <a:latin typeface="Segoe UI"/>
              </a:rPr>
              <a:t>Plate </a:t>
            </a:r>
            <a:endParaRPr kumimoji="0" lang="it-IT"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6" name="CasellaDiTesto 5">
            <a:extLst>
              <a:ext uri="{FF2B5EF4-FFF2-40B4-BE49-F238E27FC236}">
                <a16:creationId xmlns:a16="http://schemas.microsoft.com/office/drawing/2014/main" id="{03AF474E-DE3B-F407-9A31-B9DBCC66EA1A}"/>
              </a:ext>
            </a:extLst>
          </p:cNvPr>
          <p:cNvSpPr txBox="1"/>
          <p:nvPr/>
        </p:nvSpPr>
        <p:spPr>
          <a:xfrm>
            <a:off x="2397777" y="1291945"/>
            <a:ext cx="3408818" cy="369332"/>
          </a:xfrm>
          <a:prstGeom prst="rect">
            <a:avLst/>
          </a:prstGeom>
          <a:noFill/>
        </p:spPr>
        <p:txBody>
          <a:bodyPr vert="wordArtVert" wrap="square" rtlCol="0">
            <a:spAutoFit/>
          </a:bodyPr>
          <a:lstStyle/>
          <a:p>
            <a:r>
              <a:rPr lang="it-IT" dirty="0" err="1"/>
              <a:t>Notation</a:t>
            </a:r>
            <a:r>
              <a:rPr lang="it-IT" dirty="0"/>
              <a:t>:</a:t>
            </a:r>
          </a:p>
        </p:txBody>
      </p:sp>
      <p:sp>
        <p:nvSpPr>
          <p:cNvPr id="7" name="Ovale 6">
            <a:extLst>
              <a:ext uri="{FF2B5EF4-FFF2-40B4-BE49-F238E27FC236}">
                <a16:creationId xmlns:a16="http://schemas.microsoft.com/office/drawing/2014/main" id="{5222B937-32C4-31C4-DC97-5BD2C6A89293}"/>
              </a:ext>
            </a:extLst>
          </p:cNvPr>
          <p:cNvSpPr/>
          <p:nvPr/>
        </p:nvSpPr>
        <p:spPr>
          <a:xfrm>
            <a:off x="2014965" y="4774592"/>
            <a:ext cx="536594" cy="520167"/>
          </a:xfrm>
          <a:prstGeom prst="ellipse">
            <a:avLst/>
          </a:prstGeom>
          <a:solidFill>
            <a:srgbClr val="54823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06F198AD-4D11-0355-B7AC-8F7E5DE485A0}"/>
              </a:ext>
            </a:extLst>
          </p:cNvPr>
          <p:cNvSpPr/>
          <p:nvPr/>
        </p:nvSpPr>
        <p:spPr>
          <a:xfrm>
            <a:off x="4138884" y="4774589"/>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C2226CC1-B4DD-8EE7-87AE-4C088882EA66}"/>
              </a:ext>
            </a:extLst>
          </p:cNvPr>
          <p:cNvSpPr/>
          <p:nvPr/>
        </p:nvSpPr>
        <p:spPr>
          <a:xfrm>
            <a:off x="6262803" y="4774589"/>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1240FB4E-9644-FC08-1C76-3238B3B3CD90}"/>
              </a:ext>
            </a:extLst>
          </p:cNvPr>
          <p:cNvSpPr/>
          <p:nvPr/>
        </p:nvSpPr>
        <p:spPr>
          <a:xfrm>
            <a:off x="8201310" y="4774592"/>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04A90C91-89C7-D041-887A-5397E9A387E3}"/>
              </a:ext>
            </a:extLst>
          </p:cNvPr>
          <p:cNvSpPr/>
          <p:nvPr/>
        </p:nvSpPr>
        <p:spPr>
          <a:xfrm>
            <a:off x="8211805" y="3049826"/>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4231B0F3-97AF-2E7C-FB02-70C772F6789C}"/>
              </a:ext>
            </a:extLst>
          </p:cNvPr>
          <p:cNvSpPr/>
          <p:nvPr/>
        </p:nvSpPr>
        <p:spPr>
          <a:xfrm>
            <a:off x="8201310" y="2050556"/>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9352F222-4C42-E621-23CB-11E65766DE3E}"/>
                  </a:ext>
                </a:extLst>
              </p:cNvPr>
              <p:cNvSpPr txBox="1"/>
              <p:nvPr/>
            </p:nvSpPr>
            <p:spPr>
              <a:xfrm>
                <a:off x="2094407" y="4811677"/>
                <a:ext cx="377709" cy="3802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oMath>
                  </m:oMathPara>
                </a14:m>
                <a:endParaRPr lang="it-IT" dirty="0"/>
              </a:p>
            </p:txBody>
          </p:sp>
        </mc:Choice>
        <mc:Fallback xmlns="">
          <p:sp>
            <p:nvSpPr>
              <p:cNvPr id="13" name="CasellaDiTesto 12">
                <a:extLst>
                  <a:ext uri="{FF2B5EF4-FFF2-40B4-BE49-F238E27FC236}">
                    <a16:creationId xmlns:a16="http://schemas.microsoft.com/office/drawing/2014/main" id="{9352F222-4C42-E621-23CB-11E65766DE3E}"/>
                  </a:ext>
                </a:extLst>
              </p:cNvPr>
              <p:cNvSpPr txBox="1">
                <a:spLocks noRot="1" noChangeAspect="1" noMove="1" noResize="1" noEditPoints="1" noAdjustHandles="1" noChangeArrowheads="1" noChangeShapeType="1" noTextEdit="1"/>
              </p:cNvSpPr>
              <p:nvPr/>
            </p:nvSpPr>
            <p:spPr>
              <a:xfrm>
                <a:off x="2094407" y="4811677"/>
                <a:ext cx="377709" cy="380284"/>
              </a:xfrm>
              <a:prstGeom prst="rect">
                <a:avLst/>
              </a:prstGeom>
              <a:blipFill>
                <a:blip r:embed="rId2"/>
                <a:stretch>
                  <a:fillRect/>
                </a:stretch>
              </a:blipFill>
            </p:spPr>
            <p:txBody>
              <a:bodyPr/>
              <a:lstStyle/>
              <a:p>
                <a:r>
                  <a:rPr lang="it-IT">
                    <a:noFill/>
                  </a:rPr>
                  <a:t> </a:t>
                </a:r>
              </a:p>
            </p:txBody>
          </p:sp>
        </mc:Fallback>
      </mc:AlternateContent>
      <p:sp>
        <p:nvSpPr>
          <p:cNvPr id="14" name="CasellaDiTesto 13">
            <a:extLst>
              <a:ext uri="{FF2B5EF4-FFF2-40B4-BE49-F238E27FC236}">
                <a16:creationId xmlns:a16="http://schemas.microsoft.com/office/drawing/2014/main" id="{E9C670CB-984C-741A-FDD3-EC9016E53292}"/>
              </a:ext>
            </a:extLst>
          </p:cNvPr>
          <p:cNvSpPr txBox="1"/>
          <p:nvPr/>
        </p:nvSpPr>
        <p:spPr>
          <a:xfrm>
            <a:off x="2973169" y="3301696"/>
            <a:ext cx="607775" cy="369332"/>
          </a:xfrm>
          <a:prstGeom prst="rect">
            <a:avLst/>
          </a:prstGeom>
          <a:noFill/>
        </p:spPr>
        <p:txBody>
          <a:bodyPr wrap="square" rtlCol="0">
            <a:spAutoFit/>
          </a:bodyPr>
          <a:lstStyle/>
          <a:p>
            <a:endParaRPr lang="it-IT"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9119AEAD-E590-10C4-6C75-6FDED2F0A019}"/>
                  </a:ext>
                </a:extLst>
              </p:cNvPr>
              <p:cNvSpPr txBox="1"/>
              <p:nvPr/>
            </p:nvSpPr>
            <p:spPr>
              <a:xfrm>
                <a:off x="8302150" y="2105572"/>
                <a:ext cx="3559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β</m:t>
                      </m:r>
                    </m:oMath>
                  </m:oMathPara>
                </a14:m>
                <a:endParaRPr lang="it-IT" dirty="0"/>
              </a:p>
            </p:txBody>
          </p:sp>
        </mc:Choice>
        <mc:Fallback xmlns="">
          <p:sp>
            <p:nvSpPr>
              <p:cNvPr id="15" name="CasellaDiTesto 14">
                <a:extLst>
                  <a:ext uri="{FF2B5EF4-FFF2-40B4-BE49-F238E27FC236}">
                    <a16:creationId xmlns:a16="http://schemas.microsoft.com/office/drawing/2014/main" id="{9119AEAD-E590-10C4-6C75-6FDED2F0A019}"/>
                  </a:ext>
                </a:extLst>
              </p:cNvPr>
              <p:cNvSpPr txBox="1">
                <a:spLocks noRot="1" noChangeAspect="1" noMove="1" noResize="1" noEditPoints="1" noAdjustHandles="1" noChangeArrowheads="1" noChangeShapeType="1" noTextEdit="1"/>
              </p:cNvSpPr>
              <p:nvPr/>
            </p:nvSpPr>
            <p:spPr>
              <a:xfrm>
                <a:off x="8302150" y="2105572"/>
                <a:ext cx="355904" cy="369332"/>
              </a:xfrm>
              <a:prstGeom prst="rect">
                <a:avLst/>
              </a:prstGeom>
              <a:blipFill>
                <a:blip r:embed="rId3"/>
                <a:stretch>
                  <a:fillRect b="-1639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1D4814D8-37BA-7C85-76B5-300F3CF64B68}"/>
                  </a:ext>
                </a:extLst>
              </p:cNvPr>
              <p:cNvSpPr txBox="1"/>
              <p:nvPr/>
            </p:nvSpPr>
            <p:spPr>
              <a:xfrm>
                <a:off x="4207328" y="4850007"/>
                <a:ext cx="39970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𝜃</m:t>
                      </m:r>
                    </m:oMath>
                  </m:oMathPara>
                </a14:m>
                <a:endParaRPr lang="it-IT" dirty="0"/>
              </a:p>
            </p:txBody>
          </p:sp>
        </mc:Choice>
        <mc:Fallback xmlns="">
          <p:sp>
            <p:nvSpPr>
              <p:cNvPr id="16" name="CasellaDiTesto 15">
                <a:extLst>
                  <a:ext uri="{FF2B5EF4-FFF2-40B4-BE49-F238E27FC236}">
                    <a16:creationId xmlns:a16="http://schemas.microsoft.com/office/drawing/2014/main" id="{1D4814D8-37BA-7C85-76B5-300F3CF64B68}"/>
                  </a:ext>
                </a:extLst>
              </p:cNvPr>
              <p:cNvSpPr txBox="1">
                <a:spLocks noRot="1" noChangeAspect="1" noMove="1" noResize="1" noEditPoints="1" noAdjustHandles="1" noChangeArrowheads="1" noChangeShapeType="1" noTextEdit="1"/>
              </p:cNvSpPr>
              <p:nvPr/>
            </p:nvSpPr>
            <p:spPr>
              <a:xfrm>
                <a:off x="4207328" y="4850007"/>
                <a:ext cx="399707"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9E5B480A-EA69-5468-5AF9-B46887614553}"/>
                  </a:ext>
                </a:extLst>
              </p:cNvPr>
              <p:cNvSpPr txBox="1"/>
              <p:nvPr/>
            </p:nvSpPr>
            <p:spPr>
              <a:xfrm>
                <a:off x="8253326" y="3104581"/>
                <a:ext cx="4535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𝜙</m:t>
                      </m:r>
                    </m:oMath>
                  </m:oMathPara>
                </a14:m>
                <a:endParaRPr lang="it-IT" dirty="0"/>
              </a:p>
            </p:txBody>
          </p:sp>
        </mc:Choice>
        <mc:Fallback xmlns="">
          <p:sp>
            <p:nvSpPr>
              <p:cNvPr id="18" name="CasellaDiTesto 17">
                <a:extLst>
                  <a:ext uri="{FF2B5EF4-FFF2-40B4-BE49-F238E27FC236}">
                    <a16:creationId xmlns:a16="http://schemas.microsoft.com/office/drawing/2014/main" id="{9E5B480A-EA69-5468-5AF9-B46887614553}"/>
                  </a:ext>
                </a:extLst>
              </p:cNvPr>
              <p:cNvSpPr txBox="1">
                <a:spLocks noRot="1" noChangeAspect="1" noMove="1" noResize="1" noEditPoints="1" noAdjustHandles="1" noChangeArrowheads="1" noChangeShapeType="1" noTextEdit="1"/>
              </p:cNvSpPr>
              <p:nvPr/>
            </p:nvSpPr>
            <p:spPr>
              <a:xfrm>
                <a:off x="8253326" y="3104581"/>
                <a:ext cx="453552" cy="369332"/>
              </a:xfrm>
              <a:prstGeom prst="rect">
                <a:avLst/>
              </a:prstGeom>
              <a:blipFill>
                <a:blip r:embed="rId5"/>
                <a:stretch>
                  <a:fillRect b="-14754"/>
                </a:stretch>
              </a:blipFill>
            </p:spPr>
            <p:txBody>
              <a:bodyPr/>
              <a:lstStyle/>
              <a:p>
                <a:r>
                  <a:rPr lang="it-IT">
                    <a:noFill/>
                  </a:rPr>
                  <a:t> </a:t>
                </a:r>
              </a:p>
            </p:txBody>
          </p:sp>
        </mc:Fallback>
      </mc:AlternateContent>
      <p:sp>
        <p:nvSpPr>
          <p:cNvPr id="19" name="CasellaDiTesto 18">
            <a:extLst>
              <a:ext uri="{FF2B5EF4-FFF2-40B4-BE49-F238E27FC236}">
                <a16:creationId xmlns:a16="http://schemas.microsoft.com/office/drawing/2014/main" id="{373B44A6-1336-6E08-A766-5EE436479DDC}"/>
              </a:ext>
            </a:extLst>
          </p:cNvPr>
          <p:cNvSpPr txBox="1"/>
          <p:nvPr/>
        </p:nvSpPr>
        <p:spPr>
          <a:xfrm>
            <a:off x="6389849" y="4817153"/>
            <a:ext cx="536594" cy="369332"/>
          </a:xfrm>
          <a:prstGeom prst="rect">
            <a:avLst/>
          </a:prstGeom>
          <a:noFill/>
        </p:spPr>
        <p:txBody>
          <a:bodyPr wrap="square" rtlCol="0">
            <a:spAutoFit/>
          </a:bodyPr>
          <a:lstStyle/>
          <a:p>
            <a:r>
              <a:rPr lang="it-IT" dirty="0"/>
              <a:t>z</a:t>
            </a:r>
          </a:p>
        </p:txBody>
      </p:sp>
      <p:sp>
        <p:nvSpPr>
          <p:cNvPr id="20" name="CasellaDiTesto 19">
            <a:extLst>
              <a:ext uri="{FF2B5EF4-FFF2-40B4-BE49-F238E27FC236}">
                <a16:creationId xmlns:a16="http://schemas.microsoft.com/office/drawing/2014/main" id="{BD8C6528-9856-5E5C-6E44-6EB69692D27B}"/>
              </a:ext>
            </a:extLst>
          </p:cNvPr>
          <p:cNvSpPr txBox="1"/>
          <p:nvPr/>
        </p:nvSpPr>
        <p:spPr>
          <a:xfrm>
            <a:off x="8280526" y="4814153"/>
            <a:ext cx="399152" cy="369332"/>
          </a:xfrm>
          <a:prstGeom prst="rect">
            <a:avLst/>
          </a:prstGeom>
          <a:noFill/>
        </p:spPr>
        <p:txBody>
          <a:bodyPr wrap="square" rtlCol="0">
            <a:spAutoFit/>
          </a:bodyPr>
          <a:lstStyle/>
          <a:p>
            <a:r>
              <a:rPr lang="it-IT" dirty="0"/>
              <a:t>w</a:t>
            </a:r>
          </a:p>
        </p:txBody>
      </p:sp>
      <p:sp>
        <p:nvSpPr>
          <p:cNvPr id="21" name="Rettangolo 20">
            <a:extLst>
              <a:ext uri="{FF2B5EF4-FFF2-40B4-BE49-F238E27FC236}">
                <a16:creationId xmlns:a16="http://schemas.microsoft.com/office/drawing/2014/main" id="{BFD10BFC-4F09-0882-A6F5-E2E18314E0CA}"/>
              </a:ext>
            </a:extLst>
          </p:cNvPr>
          <p:cNvSpPr/>
          <p:nvPr/>
        </p:nvSpPr>
        <p:spPr>
          <a:xfrm>
            <a:off x="3745207" y="4144915"/>
            <a:ext cx="5415219" cy="18233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21">
            <a:extLst>
              <a:ext uri="{FF2B5EF4-FFF2-40B4-BE49-F238E27FC236}">
                <a16:creationId xmlns:a16="http://schemas.microsoft.com/office/drawing/2014/main" id="{200251A3-1633-61A7-57E0-EE176C301370}"/>
              </a:ext>
            </a:extLst>
          </p:cNvPr>
          <p:cNvSpPr/>
          <p:nvPr/>
        </p:nvSpPr>
        <p:spPr>
          <a:xfrm>
            <a:off x="6096001" y="4418687"/>
            <a:ext cx="2823506" cy="12703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966019AC-2DB1-7D00-EF59-196C5287E64C}"/>
              </a:ext>
            </a:extLst>
          </p:cNvPr>
          <p:cNvSpPr/>
          <p:nvPr/>
        </p:nvSpPr>
        <p:spPr>
          <a:xfrm>
            <a:off x="8027008" y="2896513"/>
            <a:ext cx="892499" cy="8541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CasellaDiTesto 23">
            <a:extLst>
              <a:ext uri="{FF2B5EF4-FFF2-40B4-BE49-F238E27FC236}">
                <a16:creationId xmlns:a16="http://schemas.microsoft.com/office/drawing/2014/main" id="{E59BEEC6-C86B-1FA6-0716-C1F800FCBB9B}"/>
              </a:ext>
            </a:extLst>
          </p:cNvPr>
          <p:cNvSpPr txBox="1"/>
          <p:nvPr/>
        </p:nvSpPr>
        <p:spPr>
          <a:xfrm>
            <a:off x="3745207" y="5582213"/>
            <a:ext cx="372886" cy="369332"/>
          </a:xfrm>
          <a:prstGeom prst="rect">
            <a:avLst/>
          </a:prstGeom>
          <a:noFill/>
        </p:spPr>
        <p:txBody>
          <a:bodyPr wrap="square" rtlCol="0">
            <a:spAutoFit/>
          </a:bodyPr>
          <a:lstStyle/>
          <a:p>
            <a:r>
              <a:rPr lang="it-IT" dirty="0"/>
              <a:t>D</a:t>
            </a:r>
          </a:p>
        </p:txBody>
      </p:sp>
      <p:sp>
        <p:nvSpPr>
          <p:cNvPr id="25" name="CasellaDiTesto 24">
            <a:extLst>
              <a:ext uri="{FF2B5EF4-FFF2-40B4-BE49-F238E27FC236}">
                <a16:creationId xmlns:a16="http://schemas.microsoft.com/office/drawing/2014/main" id="{A8EF5292-26E4-86FA-BA98-A156F299F1D6}"/>
              </a:ext>
            </a:extLst>
          </p:cNvPr>
          <p:cNvSpPr txBox="1"/>
          <p:nvPr/>
        </p:nvSpPr>
        <p:spPr>
          <a:xfrm>
            <a:off x="6070626" y="5319666"/>
            <a:ext cx="638445" cy="369332"/>
          </a:xfrm>
          <a:prstGeom prst="rect">
            <a:avLst/>
          </a:prstGeom>
          <a:noFill/>
        </p:spPr>
        <p:txBody>
          <a:bodyPr wrap="square" rtlCol="0">
            <a:spAutoFit/>
          </a:bodyPr>
          <a:lstStyle/>
          <a:p>
            <a:r>
              <a:rPr lang="it-IT" dirty="0"/>
              <a:t>N</a:t>
            </a:r>
            <a:r>
              <a:rPr lang="it-IT" sz="1100" dirty="0"/>
              <a:t>d</a:t>
            </a:r>
            <a:endParaRPr lang="it-IT" dirty="0"/>
          </a:p>
        </p:txBody>
      </p:sp>
      <p:sp>
        <p:nvSpPr>
          <p:cNvPr id="26" name="CasellaDiTesto 25">
            <a:extLst>
              <a:ext uri="{FF2B5EF4-FFF2-40B4-BE49-F238E27FC236}">
                <a16:creationId xmlns:a16="http://schemas.microsoft.com/office/drawing/2014/main" id="{4A4511CC-E5B7-1ED4-FCA2-6A3A96ACA5B2}"/>
              </a:ext>
            </a:extLst>
          </p:cNvPr>
          <p:cNvSpPr txBox="1"/>
          <p:nvPr/>
        </p:nvSpPr>
        <p:spPr>
          <a:xfrm>
            <a:off x="8014866" y="3397777"/>
            <a:ext cx="372887" cy="369332"/>
          </a:xfrm>
          <a:prstGeom prst="rect">
            <a:avLst/>
          </a:prstGeom>
          <a:noFill/>
        </p:spPr>
        <p:txBody>
          <a:bodyPr wrap="square" rtlCol="0">
            <a:spAutoFit/>
          </a:bodyPr>
          <a:lstStyle/>
          <a:p>
            <a:r>
              <a:rPr lang="it-IT" dirty="0"/>
              <a:t>T</a:t>
            </a:r>
          </a:p>
        </p:txBody>
      </p:sp>
      <p:cxnSp>
        <p:nvCxnSpPr>
          <p:cNvPr id="28" name="Connettore 2 27">
            <a:extLst>
              <a:ext uri="{FF2B5EF4-FFF2-40B4-BE49-F238E27FC236}">
                <a16:creationId xmlns:a16="http://schemas.microsoft.com/office/drawing/2014/main" id="{BC429738-D26D-6A0C-4863-969A4F4BD197}"/>
              </a:ext>
            </a:extLst>
          </p:cNvPr>
          <p:cNvCxnSpPr>
            <a:stCxn id="7" idx="6"/>
            <a:endCxn id="8" idx="2"/>
          </p:cNvCxnSpPr>
          <p:nvPr/>
        </p:nvCxnSpPr>
        <p:spPr>
          <a:xfrm flipV="1">
            <a:off x="2551559" y="5034673"/>
            <a:ext cx="1587325" cy="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62D5F58E-EE01-0EC2-61B8-1F291EFB2207}"/>
              </a:ext>
            </a:extLst>
          </p:cNvPr>
          <p:cNvCxnSpPr>
            <a:cxnSpLocks/>
            <a:endCxn id="11" idx="0"/>
          </p:cNvCxnSpPr>
          <p:nvPr/>
        </p:nvCxnSpPr>
        <p:spPr>
          <a:xfrm>
            <a:off x="8469607" y="2570723"/>
            <a:ext cx="10495" cy="479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6D4BD12C-E2F2-17C2-3107-07341036C9FB}"/>
              </a:ext>
            </a:extLst>
          </p:cNvPr>
          <p:cNvCxnSpPr>
            <a:cxnSpLocks/>
            <a:endCxn id="10" idx="2"/>
          </p:cNvCxnSpPr>
          <p:nvPr/>
        </p:nvCxnSpPr>
        <p:spPr>
          <a:xfrm>
            <a:off x="6810824" y="5034089"/>
            <a:ext cx="1390486" cy="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B8181216-1018-27BA-4F27-F561EE3FBB64}"/>
              </a:ext>
            </a:extLst>
          </p:cNvPr>
          <p:cNvCxnSpPr>
            <a:cxnSpLocks/>
            <a:endCxn id="9" idx="2"/>
          </p:cNvCxnSpPr>
          <p:nvPr/>
        </p:nvCxnSpPr>
        <p:spPr>
          <a:xfrm>
            <a:off x="4662790" y="5034086"/>
            <a:ext cx="1600013" cy="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a:extLst>
              <a:ext uri="{FF2B5EF4-FFF2-40B4-BE49-F238E27FC236}">
                <a16:creationId xmlns:a16="http://schemas.microsoft.com/office/drawing/2014/main" id="{D7772C94-61B2-1647-EA7C-46B0296B9E90}"/>
              </a:ext>
            </a:extLst>
          </p:cNvPr>
          <p:cNvCxnSpPr>
            <a:cxnSpLocks/>
            <a:endCxn id="10" idx="0"/>
          </p:cNvCxnSpPr>
          <p:nvPr/>
        </p:nvCxnSpPr>
        <p:spPr>
          <a:xfrm>
            <a:off x="8459112" y="3566768"/>
            <a:ext cx="10495" cy="1207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D96820D2-4118-B73F-5DA0-53162AC138C2}"/>
              </a:ext>
            </a:extLst>
          </p:cNvPr>
          <p:cNvSpPr txBox="1"/>
          <p:nvPr/>
        </p:nvSpPr>
        <p:spPr>
          <a:xfrm>
            <a:off x="521207" y="2881353"/>
            <a:ext cx="2833352" cy="600164"/>
          </a:xfrm>
          <a:prstGeom prst="rect">
            <a:avLst/>
          </a:prstGeom>
          <a:noFill/>
        </p:spPr>
        <p:txBody>
          <a:bodyPr wrap="square" rtlCol="0">
            <a:spAutoFit/>
          </a:bodyPr>
          <a:lstStyle/>
          <a:p>
            <a:r>
              <a:rPr lang="it-IT" sz="1100" dirty="0">
                <a:solidFill>
                  <a:schemeClr val="accent6">
                    <a:lumMod val="75000"/>
                  </a:schemeClr>
                </a:solidFill>
                <a:latin typeface="Segoe UI Variable Small Semibol" pitchFamily="2" charset="0"/>
              </a:rPr>
              <a:t>D</a:t>
            </a:r>
            <a:r>
              <a:rPr lang="it-IT" sz="1100" dirty="0"/>
              <a:t>-for </a:t>
            </a:r>
            <a:r>
              <a:rPr lang="it-IT" sz="1100" dirty="0" err="1"/>
              <a:t>all</a:t>
            </a:r>
            <a:r>
              <a:rPr lang="it-IT" sz="1100" dirty="0"/>
              <a:t> the </a:t>
            </a:r>
            <a:r>
              <a:rPr lang="it-IT" sz="1100" dirty="0" err="1"/>
              <a:t>documents</a:t>
            </a:r>
            <a:endParaRPr lang="it-IT" sz="1100" dirty="0"/>
          </a:p>
          <a:p>
            <a:r>
              <a:rPr lang="it-IT" sz="1100" dirty="0">
                <a:solidFill>
                  <a:schemeClr val="accent6">
                    <a:lumMod val="75000"/>
                  </a:schemeClr>
                </a:solidFill>
                <a:latin typeface="Segoe UI Variable Display Semib" pitchFamily="2" charset="0"/>
              </a:rPr>
              <a:t>Nd</a:t>
            </a:r>
            <a:r>
              <a:rPr lang="it-IT" sz="1100" dirty="0"/>
              <a:t>-for </a:t>
            </a:r>
            <a:r>
              <a:rPr lang="it-IT" sz="1100" dirty="0" err="1"/>
              <a:t>all</a:t>
            </a:r>
            <a:r>
              <a:rPr lang="it-IT" sz="1100" dirty="0"/>
              <a:t> the words of a </a:t>
            </a:r>
            <a:r>
              <a:rPr lang="it-IT" sz="1100" dirty="0" err="1"/>
              <a:t>document</a:t>
            </a:r>
            <a:endParaRPr lang="it-IT" sz="1100" dirty="0"/>
          </a:p>
          <a:p>
            <a:r>
              <a:rPr lang="it-IT" sz="1100" dirty="0">
                <a:solidFill>
                  <a:schemeClr val="accent6">
                    <a:lumMod val="75000"/>
                  </a:schemeClr>
                </a:solidFill>
                <a:latin typeface="Segoe UI Variable Small Semibol" pitchFamily="2" charset="0"/>
              </a:rPr>
              <a:t>T</a:t>
            </a:r>
            <a:r>
              <a:rPr lang="it-IT" sz="1100" dirty="0"/>
              <a:t>-For </a:t>
            </a:r>
            <a:r>
              <a:rPr lang="it-IT" sz="1100" dirty="0" err="1"/>
              <a:t>all</a:t>
            </a:r>
            <a:r>
              <a:rPr lang="it-IT" sz="1100" dirty="0"/>
              <a:t> the </a:t>
            </a:r>
            <a:r>
              <a:rPr lang="it-IT" sz="1100" dirty="0" err="1"/>
              <a:t>topics</a:t>
            </a:r>
            <a:endParaRPr lang="it-IT" sz="1100" dirty="0"/>
          </a:p>
        </p:txBody>
      </p:sp>
      <p:sp>
        <p:nvSpPr>
          <p:cNvPr id="42" name="CasellaDiTesto 41">
            <a:extLst>
              <a:ext uri="{FF2B5EF4-FFF2-40B4-BE49-F238E27FC236}">
                <a16:creationId xmlns:a16="http://schemas.microsoft.com/office/drawing/2014/main" id="{9197B76B-2A0E-C76A-D8F9-F8A41DD2F77E}"/>
              </a:ext>
            </a:extLst>
          </p:cNvPr>
          <p:cNvSpPr txBox="1"/>
          <p:nvPr/>
        </p:nvSpPr>
        <p:spPr>
          <a:xfrm>
            <a:off x="10183588" y="2105572"/>
            <a:ext cx="827850" cy="261610"/>
          </a:xfrm>
          <a:prstGeom prst="rect">
            <a:avLst/>
          </a:prstGeom>
          <a:noFill/>
        </p:spPr>
        <p:txBody>
          <a:bodyPr wrap="square" rtlCol="0">
            <a:spAutoFit/>
          </a:bodyPr>
          <a:lstStyle/>
          <a:p>
            <a:r>
              <a:rPr lang="it-IT" sz="1100" dirty="0" err="1"/>
              <a:t>Observed</a:t>
            </a:r>
            <a:r>
              <a:rPr lang="it-IT" sz="1100" dirty="0"/>
              <a:t> </a:t>
            </a:r>
          </a:p>
        </p:txBody>
      </p:sp>
      <mc:AlternateContent xmlns:mc="http://schemas.openxmlformats.org/markup-compatibility/2006" xmlns:p14="http://schemas.microsoft.com/office/powerpoint/2010/main">
        <mc:Choice Requires="p14">
          <p:contentPart p14:bwMode="auto" r:id="rId6">
            <p14:nvContentPartPr>
              <p14:cNvPr id="45" name="Input penna 44">
                <a:extLst>
                  <a:ext uri="{FF2B5EF4-FFF2-40B4-BE49-F238E27FC236}">
                    <a16:creationId xmlns:a16="http://schemas.microsoft.com/office/drawing/2014/main" id="{42DCC60A-3D35-1A73-A462-40F8FD971DB8}"/>
                  </a:ext>
                </a:extLst>
              </p14:cNvPr>
              <p14:cNvContentPartPr/>
              <p14:nvPr/>
            </p14:nvContentPartPr>
            <p14:xfrm>
              <a:off x="10224766" y="2376700"/>
              <a:ext cx="650160" cy="196200"/>
            </p14:xfrm>
          </p:contentPart>
        </mc:Choice>
        <mc:Fallback xmlns="">
          <p:pic>
            <p:nvPicPr>
              <p:cNvPr id="45" name="Input penna 44">
                <a:extLst>
                  <a:ext uri="{FF2B5EF4-FFF2-40B4-BE49-F238E27FC236}">
                    <a16:creationId xmlns:a16="http://schemas.microsoft.com/office/drawing/2014/main" id="{42DCC60A-3D35-1A73-A462-40F8FD971DB8}"/>
                  </a:ext>
                </a:extLst>
              </p:cNvPr>
              <p:cNvPicPr/>
              <p:nvPr/>
            </p:nvPicPr>
            <p:blipFill>
              <a:blip r:embed="rId7"/>
              <a:stretch>
                <a:fillRect/>
              </a:stretch>
            </p:blipFill>
            <p:spPr>
              <a:xfrm>
                <a:off x="10206766" y="2340700"/>
                <a:ext cx="685800" cy="267840"/>
              </a:xfrm>
              <a:prstGeom prst="rect">
                <a:avLst/>
              </a:prstGeom>
            </p:spPr>
          </p:pic>
        </mc:Fallback>
      </mc:AlternateContent>
      <p:sp>
        <p:nvSpPr>
          <p:cNvPr id="4" name="CasellaDiTesto 3">
            <a:extLst>
              <a:ext uri="{FF2B5EF4-FFF2-40B4-BE49-F238E27FC236}">
                <a16:creationId xmlns:a16="http://schemas.microsoft.com/office/drawing/2014/main" id="{2353368B-395B-70F4-42DE-54294D4CBD31}"/>
              </a:ext>
            </a:extLst>
          </p:cNvPr>
          <p:cNvSpPr txBox="1"/>
          <p:nvPr/>
        </p:nvSpPr>
        <p:spPr>
          <a:xfrm>
            <a:off x="9759531" y="4694592"/>
            <a:ext cx="1880817" cy="600164"/>
          </a:xfrm>
          <a:prstGeom prst="rect">
            <a:avLst/>
          </a:prstGeom>
          <a:noFill/>
        </p:spPr>
        <p:txBody>
          <a:bodyPr wrap="square" rtlCol="0">
            <a:spAutoFit/>
          </a:bodyPr>
          <a:lstStyle/>
          <a:p>
            <a:r>
              <a:rPr lang="it-IT" sz="1100" dirty="0"/>
              <a:t>The </a:t>
            </a:r>
            <a:r>
              <a:rPr lang="it-IT" sz="1100" dirty="0" err="1"/>
              <a:t>estimation</a:t>
            </a:r>
            <a:r>
              <a:rPr lang="it-IT" sz="1100" dirty="0"/>
              <a:t> </a:t>
            </a:r>
            <a:r>
              <a:rPr lang="it-IT" sz="1100" dirty="0" err="1"/>
              <a:t>method</a:t>
            </a:r>
            <a:r>
              <a:rPr lang="it-IT" sz="1100" dirty="0"/>
              <a:t> </a:t>
            </a:r>
            <a:r>
              <a:rPr lang="it-IT" sz="1100" dirty="0" err="1"/>
              <a:t>employed</a:t>
            </a:r>
            <a:r>
              <a:rPr lang="it-IT" sz="1100" dirty="0"/>
              <a:t> </a:t>
            </a:r>
            <a:r>
              <a:rPr lang="it-IT" sz="1100" dirty="0" err="1"/>
              <a:t>is</a:t>
            </a:r>
            <a:r>
              <a:rPr lang="it-IT" sz="1100" dirty="0"/>
              <a:t> the </a:t>
            </a:r>
            <a:r>
              <a:rPr lang="it-IT" sz="1100" dirty="0" err="1">
                <a:solidFill>
                  <a:schemeClr val="accent6">
                    <a:lumMod val="75000"/>
                  </a:schemeClr>
                </a:solidFill>
                <a:latin typeface="Segoe UI Variable Text Semibold" pitchFamily="2" charset="0"/>
              </a:rPr>
              <a:t>Variational</a:t>
            </a:r>
            <a:r>
              <a:rPr lang="it-IT" sz="1100" dirty="0">
                <a:solidFill>
                  <a:schemeClr val="accent6">
                    <a:lumMod val="75000"/>
                  </a:schemeClr>
                </a:solidFill>
                <a:latin typeface="Segoe UI Variable Text Semibold" pitchFamily="2" charset="0"/>
              </a:rPr>
              <a:t> </a:t>
            </a:r>
            <a:r>
              <a:rPr lang="it-IT" sz="1100" dirty="0" err="1">
                <a:solidFill>
                  <a:schemeClr val="accent6">
                    <a:lumMod val="75000"/>
                  </a:schemeClr>
                </a:solidFill>
                <a:latin typeface="Segoe UI Variable Text Semibold" pitchFamily="2" charset="0"/>
              </a:rPr>
              <a:t>Bayes</a:t>
            </a:r>
            <a:r>
              <a:rPr lang="it-IT" sz="1100" dirty="0"/>
              <a:t>.</a:t>
            </a:r>
          </a:p>
        </p:txBody>
      </p:sp>
    </p:spTree>
    <p:extLst>
      <p:ext uri="{BB962C8B-B14F-4D97-AF65-F5344CB8AC3E}">
        <p14:creationId xmlns:p14="http://schemas.microsoft.com/office/powerpoint/2010/main" val="244349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673D83-7422-F639-1871-B979099F72A2}"/>
              </a:ext>
            </a:extLst>
          </p:cNvPr>
          <p:cNvSpPr>
            <a:spLocks noGrp="1"/>
          </p:cNvSpPr>
          <p:nvPr>
            <p:ph type="title"/>
          </p:nvPr>
        </p:nvSpPr>
        <p:spPr/>
        <p:txBody>
          <a:bodyPr/>
          <a:lstStyle/>
          <a:p>
            <a:r>
              <a:rPr lang="it-IT" dirty="0" err="1"/>
              <a:t>Latent</a:t>
            </a:r>
            <a:r>
              <a:rPr lang="it-IT" dirty="0"/>
              <a:t> </a:t>
            </a:r>
            <a:r>
              <a:rPr lang="it-IT" dirty="0" err="1"/>
              <a:t>Dirichlet</a:t>
            </a:r>
            <a:r>
              <a:rPr lang="it-IT" dirty="0"/>
              <a:t> </a:t>
            </a:r>
            <a:r>
              <a:rPr lang="it-IT" dirty="0" err="1"/>
              <a:t>Allocation</a:t>
            </a:r>
            <a:endParaRPr lang="it-IT" dirty="0"/>
          </a:p>
        </p:txBody>
      </p:sp>
      <p:sp>
        <p:nvSpPr>
          <p:cNvPr id="4" name="CasellaDiTesto 3">
            <a:extLst>
              <a:ext uri="{FF2B5EF4-FFF2-40B4-BE49-F238E27FC236}">
                <a16:creationId xmlns:a16="http://schemas.microsoft.com/office/drawing/2014/main" id="{993B8A03-8E6A-5A59-C969-66E69C9FD0AD}"/>
              </a:ext>
            </a:extLst>
          </p:cNvPr>
          <p:cNvSpPr txBox="1"/>
          <p:nvPr/>
        </p:nvSpPr>
        <p:spPr>
          <a:xfrm>
            <a:off x="421610" y="1270305"/>
            <a:ext cx="2334101" cy="369332"/>
          </a:xfrm>
          <a:prstGeom prst="rect">
            <a:avLst/>
          </a:prstGeom>
          <a:noFill/>
        </p:spPr>
        <p:txBody>
          <a:bodyPr vert="wordArtVert" wrap="square" rtlCol="0">
            <a:spAutoFit/>
          </a:bodyPr>
          <a:lstStyle/>
          <a:p>
            <a:r>
              <a:rPr lang="it-IT" dirty="0" err="1"/>
              <a:t>Latent</a:t>
            </a:r>
            <a:r>
              <a:rPr lang="it-IT" dirty="0"/>
              <a:t> </a:t>
            </a:r>
          </a:p>
        </p:txBody>
      </p:sp>
      <p:graphicFrame>
        <p:nvGraphicFramePr>
          <p:cNvPr id="5" name="Tabella 4">
            <a:extLst>
              <a:ext uri="{FF2B5EF4-FFF2-40B4-BE49-F238E27FC236}">
                <a16:creationId xmlns:a16="http://schemas.microsoft.com/office/drawing/2014/main" id="{12FC0FAE-CDF1-26CF-AFA9-B3ACFC4E6D67}"/>
              </a:ext>
            </a:extLst>
          </p:cNvPr>
          <p:cNvGraphicFramePr>
            <a:graphicFrameLocks noGrp="1"/>
          </p:cNvGraphicFramePr>
          <p:nvPr>
            <p:extLst>
              <p:ext uri="{D42A27DB-BD31-4B8C-83A1-F6EECF244321}">
                <p14:modId xmlns:p14="http://schemas.microsoft.com/office/powerpoint/2010/main" val="2493331734"/>
              </p:ext>
            </p:extLst>
          </p:nvPr>
        </p:nvGraphicFramePr>
        <p:xfrm>
          <a:off x="2583043" y="2203513"/>
          <a:ext cx="7025914" cy="3781335"/>
        </p:xfrm>
        <a:graphic>
          <a:graphicData uri="http://schemas.openxmlformats.org/drawingml/2006/table">
            <a:tbl>
              <a:tblPr firstRow="1" bandRow="1">
                <a:tableStyleId>{93296810-A885-4BE3-A3E7-6D5BEEA58F35}</a:tableStyleId>
              </a:tblPr>
              <a:tblGrid>
                <a:gridCol w="1737793">
                  <a:extLst>
                    <a:ext uri="{9D8B030D-6E8A-4147-A177-3AD203B41FA5}">
                      <a16:colId xmlns:a16="http://schemas.microsoft.com/office/drawing/2014/main" val="2878584699"/>
                    </a:ext>
                  </a:extLst>
                </a:gridCol>
                <a:gridCol w="1725321">
                  <a:extLst>
                    <a:ext uri="{9D8B030D-6E8A-4147-A177-3AD203B41FA5}">
                      <a16:colId xmlns:a16="http://schemas.microsoft.com/office/drawing/2014/main" val="4178440740"/>
                    </a:ext>
                  </a:extLst>
                </a:gridCol>
                <a:gridCol w="1731557">
                  <a:extLst>
                    <a:ext uri="{9D8B030D-6E8A-4147-A177-3AD203B41FA5}">
                      <a16:colId xmlns:a16="http://schemas.microsoft.com/office/drawing/2014/main" val="2773615916"/>
                    </a:ext>
                  </a:extLst>
                </a:gridCol>
                <a:gridCol w="1831243">
                  <a:extLst>
                    <a:ext uri="{9D8B030D-6E8A-4147-A177-3AD203B41FA5}">
                      <a16:colId xmlns:a16="http://schemas.microsoft.com/office/drawing/2014/main" val="3161310679"/>
                    </a:ext>
                  </a:extLst>
                </a:gridCol>
              </a:tblGrid>
              <a:tr h="337095">
                <a:tc>
                  <a:txBody>
                    <a:bodyPr/>
                    <a:lstStyle/>
                    <a:p>
                      <a:pPr algn="ctr"/>
                      <a:r>
                        <a:rPr lang="it-IT" sz="1500" b="1" dirty="0">
                          <a:latin typeface="Segoe UI Variable Display Semib" pitchFamily="2" charset="0"/>
                        </a:rPr>
                        <a:t>International Law</a:t>
                      </a:r>
                    </a:p>
                  </a:txBody>
                  <a:tcPr>
                    <a:solidFill>
                      <a:schemeClr val="accent6">
                        <a:lumMod val="75000"/>
                      </a:schemeClr>
                    </a:solidFill>
                  </a:tcPr>
                </a:tc>
                <a:tc>
                  <a:txBody>
                    <a:bodyPr/>
                    <a:lstStyle/>
                    <a:p>
                      <a:pPr algn="ctr"/>
                      <a:r>
                        <a:rPr lang="it-IT" sz="1500" dirty="0">
                          <a:latin typeface="Segoe UI Variable Display Semib" pitchFamily="2" charset="0"/>
                        </a:rPr>
                        <a:t>Dosimetry</a:t>
                      </a:r>
                    </a:p>
                  </a:txBody>
                  <a:tcPr>
                    <a:solidFill>
                      <a:schemeClr val="accent6">
                        <a:lumMod val="75000"/>
                      </a:schemeClr>
                    </a:solidFill>
                  </a:tcPr>
                </a:tc>
                <a:tc>
                  <a:txBody>
                    <a:bodyPr/>
                    <a:lstStyle/>
                    <a:p>
                      <a:pPr algn="ctr"/>
                      <a:r>
                        <a:rPr lang="it-IT" sz="1500" dirty="0">
                          <a:latin typeface="Segoe UI Variable Display Semib" pitchFamily="2" charset="0"/>
                        </a:rPr>
                        <a:t>Cooling System</a:t>
                      </a:r>
                    </a:p>
                  </a:txBody>
                  <a:tcPr>
                    <a:solidFill>
                      <a:schemeClr val="accent6">
                        <a:lumMod val="75000"/>
                      </a:schemeClr>
                    </a:solidFill>
                  </a:tcPr>
                </a:tc>
                <a:tc>
                  <a:txBody>
                    <a:bodyPr/>
                    <a:lstStyle/>
                    <a:p>
                      <a:pPr algn="ctr"/>
                      <a:r>
                        <a:rPr lang="it-IT" sz="1500" dirty="0">
                          <a:latin typeface="Segoe UI Variable Display Semib" pitchFamily="2" charset="0"/>
                        </a:rPr>
                        <a:t>Accident</a:t>
                      </a:r>
                    </a:p>
                  </a:txBody>
                  <a:tcPr>
                    <a:solidFill>
                      <a:schemeClr val="accent6">
                        <a:lumMod val="75000"/>
                      </a:schemeClr>
                    </a:solidFill>
                  </a:tcPr>
                </a:tc>
                <a:extLst>
                  <a:ext uri="{0D108BD9-81ED-4DB2-BD59-A6C34878D82A}">
                    <a16:rowId xmlns:a16="http://schemas.microsoft.com/office/drawing/2014/main" val="1817156321"/>
                  </a:ext>
                </a:extLst>
              </a:tr>
              <a:tr h="3173650">
                <a:tc>
                  <a:txBody>
                    <a:bodyPr/>
                    <a:lstStyle/>
                    <a:p>
                      <a:pPr marL="0" indent="0" algn="l">
                        <a:buFontTx/>
                        <a:buNone/>
                      </a:pPr>
                      <a:r>
                        <a:rPr lang="it-IT" sz="1100" b="0" i="0" kern="1200" dirty="0" err="1">
                          <a:solidFill>
                            <a:schemeClr val="dk1"/>
                          </a:solidFill>
                          <a:effectLst/>
                          <a:latin typeface="+mn-lt"/>
                          <a:ea typeface="+mn-ea"/>
                          <a:cs typeface="+mn-cs"/>
                        </a:rPr>
                        <a:t>radiation</a:t>
                      </a:r>
                      <a:endParaRPr lang="it-IT" sz="1100" b="0" i="0" kern="1200" dirty="0">
                        <a:solidFill>
                          <a:schemeClr val="dk1"/>
                        </a:solidFill>
                        <a:effectLst/>
                        <a:latin typeface="+mn-lt"/>
                        <a:ea typeface="+mn-ea"/>
                        <a:cs typeface="+mn-cs"/>
                      </a:endParaRPr>
                    </a:p>
                    <a:p>
                      <a:pPr marL="0" indent="0" algn="l">
                        <a:buFontTx/>
                        <a:buNone/>
                      </a:pPr>
                      <a:r>
                        <a:rPr lang="it-IT" sz="1100" b="0" i="0" kern="1200" dirty="0" err="1">
                          <a:solidFill>
                            <a:schemeClr val="dk1"/>
                          </a:solidFill>
                          <a:effectLst/>
                          <a:latin typeface="+mn-lt"/>
                          <a:ea typeface="+mn-ea"/>
                          <a:cs typeface="+mn-cs"/>
                        </a:rPr>
                        <a:t>protection</a:t>
                      </a:r>
                      <a:endParaRPr lang="it-IT" sz="1100" b="0" i="0" kern="1200" dirty="0">
                        <a:solidFill>
                          <a:schemeClr val="dk1"/>
                        </a:solidFill>
                        <a:effectLst/>
                        <a:latin typeface="+mn-lt"/>
                        <a:ea typeface="+mn-ea"/>
                        <a:cs typeface="+mn-cs"/>
                      </a:endParaRPr>
                    </a:p>
                    <a:p>
                      <a:pPr marL="0" indent="0" algn="l">
                        <a:buFontTx/>
                        <a:buNone/>
                      </a:pPr>
                      <a:r>
                        <a:rPr lang="it-IT" sz="1100" b="0" i="0" kern="1200" dirty="0" err="1">
                          <a:solidFill>
                            <a:schemeClr val="dk1"/>
                          </a:solidFill>
                          <a:effectLst/>
                          <a:latin typeface="+mn-lt"/>
                          <a:ea typeface="+mn-ea"/>
                          <a:cs typeface="+mn-cs"/>
                        </a:rPr>
                        <a:t>waste</a:t>
                      </a:r>
                      <a:endParaRPr lang="it-IT" sz="1100" b="0" i="0" kern="1200" dirty="0">
                        <a:solidFill>
                          <a:schemeClr val="dk1"/>
                        </a:solidFill>
                        <a:effectLst/>
                        <a:latin typeface="+mn-lt"/>
                        <a:ea typeface="+mn-ea"/>
                        <a:cs typeface="+mn-cs"/>
                      </a:endParaRPr>
                    </a:p>
                    <a:p>
                      <a:pPr marL="0" indent="0" algn="l">
                        <a:buFontTx/>
                        <a:buNone/>
                      </a:pPr>
                      <a:r>
                        <a:rPr lang="it-IT" sz="1100" b="0" i="0" kern="1200" dirty="0">
                          <a:solidFill>
                            <a:schemeClr val="dk1"/>
                          </a:solidFill>
                          <a:effectLst/>
                          <a:latin typeface="+mn-lt"/>
                          <a:ea typeface="+mn-ea"/>
                          <a:cs typeface="+mn-cs"/>
                        </a:rPr>
                        <a:t>international</a:t>
                      </a:r>
                    </a:p>
                    <a:p>
                      <a:pPr marL="0" indent="0" algn="l">
                        <a:buFontTx/>
                        <a:buNone/>
                      </a:pPr>
                      <a:r>
                        <a:rPr lang="it-IT" sz="1100" b="0" i="0" kern="1200" dirty="0">
                          <a:solidFill>
                            <a:schemeClr val="dk1"/>
                          </a:solidFill>
                          <a:effectLst/>
                          <a:latin typeface="+mn-lt"/>
                          <a:ea typeface="+mn-ea"/>
                          <a:cs typeface="+mn-cs"/>
                        </a:rPr>
                        <a:t>agency </a:t>
                      </a:r>
                    </a:p>
                    <a:p>
                      <a:pPr marL="0" indent="0" algn="l">
                        <a:buFontTx/>
                        <a:buNone/>
                      </a:pPr>
                      <a:r>
                        <a:rPr lang="it-IT" sz="1100" b="0" i="0" kern="1200" dirty="0">
                          <a:solidFill>
                            <a:schemeClr val="dk1"/>
                          </a:solidFill>
                          <a:effectLst/>
                          <a:latin typeface="+mn-lt"/>
                          <a:ea typeface="+mn-ea"/>
                          <a:cs typeface="+mn-cs"/>
                        </a:rPr>
                        <a:t>state</a:t>
                      </a:r>
                    </a:p>
                    <a:p>
                      <a:pPr marL="0" indent="0" algn="l">
                        <a:buFontTx/>
                        <a:buNone/>
                      </a:pPr>
                      <a:r>
                        <a:rPr lang="it-IT" sz="1100" b="0" i="0" kern="1200" dirty="0">
                          <a:solidFill>
                            <a:schemeClr val="dk1"/>
                          </a:solidFill>
                          <a:effectLst/>
                          <a:latin typeface="+mn-lt"/>
                          <a:ea typeface="+mn-ea"/>
                          <a:cs typeface="+mn-cs"/>
                        </a:rPr>
                        <a:t>management</a:t>
                      </a:r>
                    </a:p>
                    <a:p>
                      <a:pPr marL="0" indent="0" algn="l">
                        <a:buFontTx/>
                        <a:buNone/>
                      </a:pPr>
                      <a:r>
                        <a:rPr lang="it-IT" sz="1100" b="0" i="0" kern="1200" dirty="0" err="1">
                          <a:solidFill>
                            <a:schemeClr val="dk1"/>
                          </a:solidFill>
                          <a:effectLst/>
                          <a:latin typeface="+mn-lt"/>
                          <a:ea typeface="+mn-ea"/>
                          <a:cs typeface="+mn-cs"/>
                        </a:rPr>
                        <a:t>iaea</a:t>
                      </a:r>
                      <a:endParaRPr lang="it-IT" sz="1100" b="0" i="0" kern="1200" dirty="0">
                        <a:solidFill>
                          <a:schemeClr val="dk1"/>
                        </a:solidFill>
                        <a:effectLst/>
                        <a:latin typeface="+mn-lt"/>
                        <a:ea typeface="+mn-ea"/>
                        <a:cs typeface="+mn-cs"/>
                      </a:endParaRPr>
                    </a:p>
                    <a:p>
                      <a:pPr marL="0" indent="0" algn="l">
                        <a:buFontTx/>
                        <a:buNone/>
                      </a:pPr>
                      <a:r>
                        <a:rPr lang="it-IT" sz="1100" b="0" i="0" kern="1200" dirty="0" err="1">
                          <a:solidFill>
                            <a:schemeClr val="dk1"/>
                          </a:solidFill>
                          <a:effectLst/>
                          <a:latin typeface="+mn-lt"/>
                          <a:ea typeface="+mn-ea"/>
                          <a:cs typeface="+mn-cs"/>
                        </a:rPr>
                        <a:t>research</a:t>
                      </a:r>
                      <a:endParaRPr lang="it-IT" sz="1100" b="0" i="0" kern="1200" dirty="0">
                        <a:solidFill>
                          <a:schemeClr val="dk1"/>
                        </a:solidFill>
                        <a:effectLst/>
                        <a:latin typeface="+mn-lt"/>
                        <a:ea typeface="+mn-ea"/>
                        <a:cs typeface="+mn-cs"/>
                      </a:endParaRPr>
                    </a:p>
                    <a:p>
                      <a:pPr marL="0" indent="0" algn="l">
                        <a:buFontTx/>
                        <a:buNone/>
                      </a:pPr>
                      <a:r>
                        <a:rPr lang="it-IT" sz="1100" b="0" i="0" kern="1200" dirty="0" err="1">
                          <a:solidFill>
                            <a:schemeClr val="dk1"/>
                          </a:solidFill>
                          <a:effectLst/>
                          <a:latin typeface="+mn-lt"/>
                          <a:ea typeface="+mn-ea"/>
                          <a:cs typeface="+mn-cs"/>
                        </a:rPr>
                        <a:t>regulatory</a:t>
                      </a:r>
                      <a:endParaRPr lang="it-IT" sz="1100" b="0" i="0" kern="1200" dirty="0">
                        <a:solidFill>
                          <a:schemeClr val="dk1"/>
                        </a:solidFill>
                        <a:effectLst/>
                        <a:latin typeface="+mn-lt"/>
                        <a:ea typeface="+mn-ea"/>
                        <a:cs typeface="+mn-cs"/>
                      </a:endParaRPr>
                    </a:p>
                    <a:p>
                      <a:pPr marL="0" indent="0" algn="l">
                        <a:buFontTx/>
                        <a:buNone/>
                      </a:pPr>
                      <a:r>
                        <a:rPr lang="it-IT" sz="1100" b="0" i="0" kern="1200" dirty="0" err="1">
                          <a:solidFill>
                            <a:schemeClr val="dk1"/>
                          </a:solidFill>
                          <a:effectLst/>
                          <a:latin typeface="+mn-lt"/>
                          <a:ea typeface="+mn-ea"/>
                          <a:cs typeface="+mn-cs"/>
                        </a:rPr>
                        <a:t>programme</a:t>
                      </a:r>
                      <a:r>
                        <a:rPr lang="it-IT" sz="1100" b="0" i="0" kern="1200" dirty="0">
                          <a:solidFill>
                            <a:schemeClr val="dk1"/>
                          </a:solidFill>
                          <a:effectLst/>
                          <a:latin typeface="+mn-lt"/>
                          <a:ea typeface="+mn-ea"/>
                          <a:cs typeface="+mn-cs"/>
                        </a:rPr>
                        <a:t> </a:t>
                      </a:r>
                    </a:p>
                    <a:p>
                      <a:pPr marL="0" indent="0" algn="l">
                        <a:buFontTx/>
                        <a:buNone/>
                      </a:pPr>
                      <a:r>
                        <a:rPr lang="it-IT" sz="1100" b="0" i="0" kern="1200" dirty="0">
                          <a:solidFill>
                            <a:schemeClr val="dk1"/>
                          </a:solidFill>
                          <a:effectLst/>
                          <a:latin typeface="+mn-lt"/>
                          <a:ea typeface="+mn-ea"/>
                          <a:cs typeface="+mn-cs"/>
                        </a:rPr>
                        <a:t>convention</a:t>
                      </a:r>
                    </a:p>
                    <a:p>
                      <a:pPr marL="0" indent="0" algn="l">
                        <a:buFontTx/>
                        <a:buNone/>
                      </a:pPr>
                      <a:r>
                        <a:rPr lang="it-IT" sz="1100" b="0" i="0" kern="1200" dirty="0" err="1">
                          <a:solidFill>
                            <a:schemeClr val="dk1"/>
                          </a:solidFill>
                          <a:effectLst/>
                          <a:latin typeface="+mn-lt"/>
                          <a:ea typeface="+mn-ea"/>
                          <a:cs typeface="+mn-cs"/>
                        </a:rPr>
                        <a:t>european</a:t>
                      </a:r>
                      <a:endParaRPr lang="it-IT" sz="1100" b="0" i="0" kern="1200" dirty="0">
                        <a:solidFill>
                          <a:schemeClr val="dk1"/>
                        </a:solidFill>
                        <a:effectLst/>
                        <a:latin typeface="+mn-lt"/>
                        <a:ea typeface="+mn-ea"/>
                        <a:cs typeface="+mn-cs"/>
                      </a:endParaRPr>
                    </a:p>
                    <a:p>
                      <a:pPr marL="0" indent="0" algn="l">
                        <a:buFontTx/>
                        <a:buNone/>
                      </a:pPr>
                      <a:r>
                        <a:rPr lang="it-IT" sz="1100" b="0" i="0" kern="1200" dirty="0" err="1">
                          <a:solidFill>
                            <a:schemeClr val="dk1"/>
                          </a:solidFill>
                          <a:effectLst/>
                          <a:latin typeface="+mn-lt"/>
                          <a:ea typeface="+mn-ea"/>
                          <a:cs typeface="+mn-cs"/>
                        </a:rPr>
                        <a:t>regulation</a:t>
                      </a:r>
                      <a:endParaRPr lang="it-IT" sz="1100" b="0" i="0" kern="1200" dirty="0">
                        <a:solidFill>
                          <a:schemeClr val="dk1"/>
                        </a:solidFill>
                        <a:effectLst/>
                        <a:latin typeface="+mn-lt"/>
                        <a:ea typeface="+mn-ea"/>
                        <a:cs typeface="+mn-cs"/>
                      </a:endParaRPr>
                    </a:p>
                    <a:p>
                      <a:pPr marL="0" indent="0" algn="l">
                        <a:buFontTx/>
                        <a:buNone/>
                      </a:pPr>
                      <a:r>
                        <a:rPr lang="it-IT" sz="1100" b="0" i="0" kern="1200" dirty="0">
                          <a:solidFill>
                            <a:schemeClr val="dk1"/>
                          </a:solidFill>
                          <a:effectLst/>
                          <a:latin typeface="+mn-lt"/>
                          <a:ea typeface="+mn-ea"/>
                          <a:cs typeface="+mn-cs"/>
                        </a:rPr>
                        <a:t>country</a:t>
                      </a:r>
                    </a:p>
                    <a:p>
                      <a:pPr marL="0" indent="0" algn="l">
                        <a:buFontTx/>
                        <a:buNone/>
                      </a:pPr>
                      <a:r>
                        <a:rPr lang="it-IT" sz="1100" b="0" i="0" kern="1200" dirty="0" err="1">
                          <a:solidFill>
                            <a:schemeClr val="dk1"/>
                          </a:solidFill>
                          <a:effectLst/>
                          <a:latin typeface="+mn-lt"/>
                          <a:ea typeface="+mn-ea"/>
                          <a:cs typeface="+mn-cs"/>
                        </a:rPr>
                        <a:t>radiological</a:t>
                      </a:r>
                      <a:endParaRPr lang="it-IT" sz="1100" b="0" i="0" kern="1200" dirty="0">
                        <a:solidFill>
                          <a:schemeClr val="dk1"/>
                        </a:solidFill>
                        <a:effectLst/>
                        <a:latin typeface="+mn-lt"/>
                        <a:ea typeface="+mn-ea"/>
                        <a:cs typeface="+mn-cs"/>
                      </a:endParaRPr>
                    </a:p>
                    <a:p>
                      <a:pPr marL="0" indent="0" algn="l">
                        <a:buFontTx/>
                        <a:buNone/>
                      </a:pPr>
                      <a:r>
                        <a:rPr lang="it-IT" sz="1100" b="0" i="0" kern="1200" dirty="0" err="1">
                          <a:solidFill>
                            <a:schemeClr val="dk1"/>
                          </a:solidFill>
                          <a:effectLst/>
                          <a:latin typeface="+mn-lt"/>
                          <a:ea typeface="+mn-ea"/>
                          <a:cs typeface="+mn-cs"/>
                        </a:rPr>
                        <a:t>environmental</a:t>
                      </a:r>
                      <a:endParaRPr lang="it-IT" sz="1100" b="0" i="0" kern="1200" dirty="0">
                        <a:solidFill>
                          <a:schemeClr val="dk1"/>
                        </a:solidFill>
                        <a:effectLst/>
                        <a:latin typeface="+mn-lt"/>
                        <a:ea typeface="+mn-ea"/>
                        <a:cs typeface="+mn-cs"/>
                      </a:endParaRPr>
                    </a:p>
                    <a:p>
                      <a:pPr marL="0" indent="0" algn="l">
                        <a:buFontTx/>
                        <a:buNone/>
                      </a:pPr>
                      <a:r>
                        <a:rPr lang="it-IT" sz="1100" b="0" i="0" kern="1200" dirty="0">
                          <a:solidFill>
                            <a:schemeClr val="dk1"/>
                          </a:solidFill>
                          <a:effectLst/>
                          <a:latin typeface="+mn-lt"/>
                          <a:ea typeface="+mn-ea"/>
                          <a:cs typeface="+mn-cs"/>
                        </a:rPr>
                        <a:t>national</a:t>
                      </a:r>
                    </a:p>
                    <a:p>
                      <a:pPr marL="0" indent="0" algn="l">
                        <a:buFontTx/>
                        <a:buNone/>
                      </a:pPr>
                      <a:r>
                        <a:rPr lang="it-IT" sz="1100" b="0" i="0" kern="1200" dirty="0" err="1">
                          <a:solidFill>
                            <a:schemeClr val="dk1"/>
                          </a:solidFill>
                          <a:effectLst/>
                          <a:latin typeface="+mn-lt"/>
                          <a:ea typeface="+mn-ea"/>
                          <a:cs typeface="+mn-cs"/>
                        </a:rPr>
                        <a:t>atomic</a:t>
                      </a:r>
                      <a:endParaRPr lang="it-IT" sz="1100" b="0" i="0" kern="1200" dirty="0">
                        <a:solidFill>
                          <a:schemeClr val="dk1"/>
                        </a:solidFill>
                        <a:effectLst/>
                        <a:latin typeface="+mn-lt"/>
                        <a:ea typeface="+mn-ea"/>
                        <a:cs typeface="+mn-cs"/>
                      </a:endParaRPr>
                    </a:p>
                    <a:p>
                      <a:pPr marL="0" indent="0" algn="l">
                        <a:buFontTx/>
                        <a:buNone/>
                      </a:pPr>
                      <a:r>
                        <a:rPr lang="it-IT" sz="1100" b="0" i="0" kern="1200" dirty="0" err="1">
                          <a:solidFill>
                            <a:schemeClr val="dk1"/>
                          </a:solidFill>
                          <a:effectLst/>
                          <a:latin typeface="+mn-lt"/>
                          <a:ea typeface="+mn-ea"/>
                          <a:cs typeface="+mn-cs"/>
                        </a:rPr>
                        <a:t>cooperation</a:t>
                      </a:r>
                      <a:endParaRPr lang="it-IT" sz="1100" dirty="0"/>
                    </a:p>
                  </a:txBody>
                  <a:tcPr/>
                </a:tc>
                <a:tc>
                  <a:txBody>
                    <a:bodyPr/>
                    <a:lstStyle/>
                    <a:p>
                      <a:pPr algn="l"/>
                      <a:r>
                        <a:rPr lang="en-US" sz="1100" b="0" i="0" kern="1200" dirty="0">
                          <a:solidFill>
                            <a:schemeClr val="dk1"/>
                          </a:solidFill>
                          <a:effectLst/>
                          <a:latin typeface="+mn-lt"/>
                          <a:ea typeface="+mn-ea"/>
                          <a:cs typeface="+mn-cs"/>
                        </a:rPr>
                        <a:t>neutron</a:t>
                      </a:r>
                    </a:p>
                    <a:p>
                      <a:pPr algn="l"/>
                      <a:r>
                        <a:rPr lang="en-US" sz="1100" b="0" i="0" kern="1200" dirty="0">
                          <a:solidFill>
                            <a:schemeClr val="dk1"/>
                          </a:solidFill>
                          <a:effectLst/>
                          <a:latin typeface="+mn-lt"/>
                          <a:ea typeface="+mn-ea"/>
                          <a:cs typeface="+mn-cs"/>
                        </a:rPr>
                        <a:t>radiation</a:t>
                      </a:r>
                      <a:br>
                        <a:rPr lang="en-US" sz="1100" dirty="0"/>
                      </a:br>
                      <a:r>
                        <a:rPr lang="en-US" sz="1100" b="0" i="0" kern="1200" dirty="0">
                          <a:solidFill>
                            <a:schemeClr val="dk1"/>
                          </a:solidFill>
                          <a:effectLst/>
                          <a:latin typeface="+mn-lt"/>
                          <a:ea typeface="+mn-ea"/>
                          <a:cs typeface="+mn-cs"/>
                        </a:rPr>
                        <a:t>dose</a:t>
                      </a:r>
                    </a:p>
                    <a:p>
                      <a:pPr algn="l"/>
                      <a:r>
                        <a:rPr lang="en-US" sz="1100" b="0" i="0" kern="1200" dirty="0">
                          <a:solidFill>
                            <a:schemeClr val="dk1"/>
                          </a:solidFill>
                          <a:effectLst/>
                          <a:latin typeface="+mn-lt"/>
                          <a:ea typeface="+mn-ea"/>
                          <a:cs typeface="+mn-cs"/>
                        </a:rPr>
                        <a:t>measurement</a:t>
                      </a:r>
                      <a:br>
                        <a:rPr lang="en-US" sz="1100" dirty="0"/>
                      </a:br>
                      <a:r>
                        <a:rPr lang="en-US" sz="1100" b="0" i="0" kern="1200" dirty="0">
                          <a:solidFill>
                            <a:schemeClr val="dk1"/>
                          </a:solidFill>
                          <a:effectLst/>
                          <a:latin typeface="+mn-lt"/>
                          <a:ea typeface="+mn-ea"/>
                          <a:cs typeface="+mn-cs"/>
                        </a:rPr>
                        <a:t>source</a:t>
                      </a:r>
                    </a:p>
                    <a:p>
                      <a:pPr algn="l"/>
                      <a:r>
                        <a:rPr lang="en-US" sz="1100" b="0" i="0" kern="1200" dirty="0">
                          <a:solidFill>
                            <a:schemeClr val="dk1"/>
                          </a:solidFill>
                          <a:effectLst/>
                          <a:latin typeface="+mn-lt"/>
                          <a:ea typeface="+mn-ea"/>
                          <a:cs typeface="+mn-cs"/>
                        </a:rPr>
                        <a:t>measure</a:t>
                      </a:r>
                      <a:br>
                        <a:rPr lang="en-US" sz="1100" dirty="0"/>
                      </a:br>
                      <a:r>
                        <a:rPr lang="en-US" sz="1100" b="0" i="0" kern="1200" dirty="0">
                          <a:solidFill>
                            <a:schemeClr val="dk1"/>
                          </a:solidFill>
                          <a:effectLst/>
                          <a:latin typeface="+mn-lt"/>
                          <a:ea typeface="+mn-ea"/>
                          <a:cs typeface="+mn-cs"/>
                        </a:rPr>
                        <a:t>sample</a:t>
                      </a:r>
                    </a:p>
                    <a:p>
                      <a:pPr algn="l"/>
                      <a:r>
                        <a:rPr lang="en-US" sz="1100" b="0" i="0" kern="1200" dirty="0">
                          <a:solidFill>
                            <a:schemeClr val="dk1"/>
                          </a:solidFill>
                          <a:effectLst/>
                          <a:latin typeface="+mn-lt"/>
                          <a:ea typeface="+mn-ea"/>
                          <a:cs typeface="+mn-cs"/>
                        </a:rPr>
                        <a:t>field</a:t>
                      </a:r>
                    </a:p>
                    <a:p>
                      <a:pPr algn="l"/>
                      <a:r>
                        <a:rPr lang="en-US" sz="1100" b="0" i="0" kern="1200" dirty="0">
                          <a:solidFill>
                            <a:schemeClr val="dk1"/>
                          </a:solidFill>
                          <a:effectLst/>
                          <a:latin typeface="+mn-lt"/>
                          <a:ea typeface="+mn-ea"/>
                          <a:cs typeface="+mn-cs"/>
                        </a:rPr>
                        <a:t>monitoring</a:t>
                      </a:r>
                    </a:p>
                    <a:p>
                      <a:pPr algn="l"/>
                      <a:r>
                        <a:rPr lang="en-US" sz="1100" b="0" i="0" kern="1200" dirty="0">
                          <a:solidFill>
                            <a:schemeClr val="dk1"/>
                          </a:solidFill>
                          <a:effectLst/>
                          <a:latin typeface="+mn-lt"/>
                          <a:ea typeface="+mn-ea"/>
                          <a:cs typeface="+mn-cs"/>
                        </a:rPr>
                        <a:t>standard</a:t>
                      </a:r>
                      <a:br>
                        <a:rPr lang="en-US" sz="1100" dirty="0"/>
                      </a:br>
                      <a:r>
                        <a:rPr lang="en-US" sz="1100" b="0" i="0" kern="1200" dirty="0">
                          <a:solidFill>
                            <a:schemeClr val="dk1"/>
                          </a:solidFill>
                          <a:effectLst/>
                          <a:latin typeface="+mn-lt"/>
                          <a:ea typeface="+mn-ea"/>
                          <a:cs typeface="+mn-cs"/>
                        </a:rPr>
                        <a:t>protection</a:t>
                      </a:r>
                    </a:p>
                    <a:p>
                      <a:pPr algn="l"/>
                      <a:r>
                        <a:rPr lang="en-US" sz="1100" b="0" i="0" kern="1200" dirty="0">
                          <a:solidFill>
                            <a:schemeClr val="dk1"/>
                          </a:solidFill>
                          <a:effectLst/>
                          <a:latin typeface="+mn-lt"/>
                          <a:ea typeface="+mn-ea"/>
                          <a:cs typeface="+mn-cs"/>
                        </a:rPr>
                        <a:t>dos</a:t>
                      </a:r>
                      <a:br>
                        <a:rPr lang="en-US" sz="1100" dirty="0"/>
                      </a:br>
                      <a:r>
                        <a:rPr lang="en-US" sz="1100" b="0" i="0" kern="1200" dirty="0">
                          <a:solidFill>
                            <a:schemeClr val="dk1"/>
                          </a:solidFill>
                          <a:effectLst/>
                          <a:latin typeface="+mn-lt"/>
                          <a:ea typeface="+mn-ea"/>
                          <a:cs typeface="+mn-cs"/>
                        </a:rPr>
                        <a:t>value</a:t>
                      </a:r>
                    </a:p>
                    <a:p>
                      <a:pPr algn="l"/>
                      <a:r>
                        <a:rPr lang="en-US" sz="1100" b="0" i="0" kern="1200" dirty="0">
                          <a:solidFill>
                            <a:schemeClr val="dk1"/>
                          </a:solidFill>
                          <a:effectLst/>
                          <a:latin typeface="+mn-lt"/>
                          <a:ea typeface="+mn-ea"/>
                          <a:cs typeface="+mn-cs"/>
                        </a:rPr>
                        <a:t>dosimetry</a:t>
                      </a:r>
                      <a:br>
                        <a:rPr lang="en-US" sz="1100" dirty="0"/>
                      </a:br>
                      <a:r>
                        <a:rPr lang="en-US" sz="1100" b="0" i="0" kern="1200" dirty="0">
                          <a:solidFill>
                            <a:schemeClr val="dk1"/>
                          </a:solidFill>
                          <a:effectLst/>
                          <a:latin typeface="+mn-lt"/>
                          <a:ea typeface="+mn-ea"/>
                          <a:cs typeface="+mn-cs"/>
                        </a:rPr>
                        <a:t>detector</a:t>
                      </a:r>
                    </a:p>
                    <a:p>
                      <a:pPr algn="l"/>
                      <a:r>
                        <a:rPr lang="en-US" sz="1100" b="0" i="0" kern="1200" dirty="0">
                          <a:solidFill>
                            <a:schemeClr val="dk1"/>
                          </a:solidFill>
                          <a:effectLst/>
                          <a:latin typeface="+mn-lt"/>
                          <a:ea typeface="+mn-ea"/>
                          <a:cs typeface="+mn-cs"/>
                        </a:rPr>
                        <a:t>concentration</a:t>
                      </a:r>
                    </a:p>
                    <a:p>
                      <a:pPr algn="l"/>
                      <a:r>
                        <a:rPr lang="en-US" sz="1100" b="0" i="0" kern="1200" dirty="0">
                          <a:solidFill>
                            <a:schemeClr val="dk1"/>
                          </a:solidFill>
                          <a:effectLst/>
                          <a:latin typeface="+mn-lt"/>
                          <a:ea typeface="+mn-ea"/>
                          <a:cs typeface="+mn-cs"/>
                        </a:rPr>
                        <a:t>obtain</a:t>
                      </a:r>
                      <a:br>
                        <a:rPr lang="en-US" sz="1100" dirty="0"/>
                      </a:br>
                      <a:r>
                        <a:rPr lang="en-US" sz="1100" b="0" i="0" kern="1200" dirty="0">
                          <a:solidFill>
                            <a:schemeClr val="dk1"/>
                          </a:solidFill>
                          <a:effectLst/>
                          <a:latin typeface="+mn-lt"/>
                          <a:ea typeface="+mn-ea"/>
                          <a:cs typeface="+mn-cs"/>
                        </a:rPr>
                        <a:t>test</a:t>
                      </a:r>
                    </a:p>
                    <a:p>
                      <a:pPr algn="l"/>
                      <a:r>
                        <a:rPr lang="en-US" sz="1100" b="0" i="0" kern="1200" dirty="0">
                          <a:solidFill>
                            <a:schemeClr val="dk1"/>
                          </a:solidFill>
                          <a:effectLst/>
                          <a:latin typeface="+mn-lt"/>
                          <a:ea typeface="+mn-ea"/>
                          <a:cs typeface="+mn-cs"/>
                        </a:rPr>
                        <a:t>parameter</a:t>
                      </a:r>
                    </a:p>
                    <a:p>
                      <a:pPr algn="l"/>
                      <a:r>
                        <a:rPr lang="it-IT" sz="1100" dirty="0" err="1"/>
                        <a:t>developed</a:t>
                      </a:r>
                      <a:endParaRPr lang="it-IT" sz="1100" dirty="0"/>
                    </a:p>
                  </a:txBody>
                  <a:tcPr/>
                </a:tc>
                <a:tc>
                  <a:txBody>
                    <a:bodyPr/>
                    <a:lstStyle/>
                    <a:p>
                      <a:pPr algn="l"/>
                      <a:r>
                        <a:rPr lang="en-US" sz="1100" b="0" i="0" kern="1200" dirty="0">
                          <a:solidFill>
                            <a:schemeClr val="dk1"/>
                          </a:solidFill>
                          <a:effectLst/>
                          <a:latin typeface="+mn-lt"/>
                          <a:ea typeface="+mn-ea"/>
                          <a:cs typeface="+mn-cs"/>
                        </a:rPr>
                        <a:t>test</a:t>
                      </a:r>
                    </a:p>
                    <a:p>
                      <a:pPr algn="l"/>
                      <a:r>
                        <a:rPr lang="en-US" sz="1100" b="0" i="0" kern="1200" dirty="0">
                          <a:solidFill>
                            <a:schemeClr val="dk1"/>
                          </a:solidFill>
                          <a:effectLst/>
                          <a:latin typeface="+mn-lt"/>
                          <a:ea typeface="+mn-ea"/>
                          <a:cs typeface="+mn-cs"/>
                        </a:rPr>
                        <a:t>accident</a:t>
                      </a:r>
                    </a:p>
                    <a:p>
                      <a:pPr algn="l"/>
                      <a:r>
                        <a:rPr lang="en-US" sz="1100" b="0" i="0" kern="1200" dirty="0">
                          <a:solidFill>
                            <a:schemeClr val="dk1"/>
                          </a:solidFill>
                          <a:effectLst/>
                          <a:latin typeface="+mn-lt"/>
                          <a:ea typeface="+mn-ea"/>
                          <a:cs typeface="+mn-cs"/>
                        </a:rPr>
                        <a:t>water</a:t>
                      </a:r>
                      <a:br>
                        <a:rPr lang="en-US" sz="1100" dirty="0"/>
                      </a:br>
                      <a:r>
                        <a:rPr lang="en-US" sz="1100" b="0" i="0" kern="1200" dirty="0">
                          <a:solidFill>
                            <a:schemeClr val="dk1"/>
                          </a:solidFill>
                          <a:effectLst/>
                          <a:latin typeface="+mn-lt"/>
                          <a:ea typeface="+mn-ea"/>
                          <a:cs typeface="+mn-cs"/>
                        </a:rPr>
                        <a:t>condition</a:t>
                      </a:r>
                    </a:p>
                    <a:p>
                      <a:pPr algn="l"/>
                      <a:r>
                        <a:rPr lang="en-US" sz="1100" b="0" i="0" kern="1200" dirty="0">
                          <a:solidFill>
                            <a:schemeClr val="dk1"/>
                          </a:solidFill>
                          <a:effectLst/>
                          <a:latin typeface="+mn-lt"/>
                          <a:ea typeface="+mn-ea"/>
                          <a:cs typeface="+mn-cs"/>
                        </a:rPr>
                        <a:t>heat</a:t>
                      </a:r>
                    </a:p>
                    <a:p>
                      <a:pPr algn="l"/>
                      <a:r>
                        <a:rPr lang="en-US" sz="1100" b="0" i="0" kern="1200" dirty="0">
                          <a:solidFill>
                            <a:schemeClr val="dk1"/>
                          </a:solidFill>
                          <a:effectLst/>
                          <a:latin typeface="+mn-lt"/>
                          <a:ea typeface="+mn-ea"/>
                          <a:cs typeface="+mn-cs"/>
                        </a:rPr>
                        <a:t>temperature</a:t>
                      </a:r>
                    </a:p>
                    <a:p>
                      <a:pPr algn="l"/>
                      <a:r>
                        <a:rPr lang="en-US" sz="1100" b="0" i="0" kern="1200" dirty="0">
                          <a:solidFill>
                            <a:schemeClr val="dk1"/>
                          </a:solidFill>
                          <a:effectLst/>
                          <a:latin typeface="+mn-lt"/>
                          <a:ea typeface="+mn-ea"/>
                          <a:cs typeface="+mn-cs"/>
                        </a:rPr>
                        <a:t>flow</a:t>
                      </a:r>
                    </a:p>
                    <a:p>
                      <a:pPr algn="l"/>
                      <a:r>
                        <a:rPr lang="en-US" sz="1100" b="0" i="0" kern="1200" dirty="0">
                          <a:solidFill>
                            <a:schemeClr val="dk1"/>
                          </a:solidFill>
                          <a:effectLst/>
                          <a:latin typeface="+mn-lt"/>
                          <a:ea typeface="+mn-ea"/>
                          <a:cs typeface="+mn-cs"/>
                        </a:rPr>
                        <a:t>core</a:t>
                      </a:r>
                      <a:br>
                        <a:rPr lang="en-US" sz="1100" dirty="0"/>
                      </a:br>
                      <a:r>
                        <a:rPr lang="en-US" sz="1100" b="0" i="0" kern="1200" dirty="0">
                          <a:solidFill>
                            <a:schemeClr val="dk1"/>
                          </a:solidFill>
                          <a:effectLst/>
                          <a:latin typeface="+mn-lt"/>
                          <a:ea typeface="+mn-ea"/>
                          <a:cs typeface="+mn-cs"/>
                        </a:rPr>
                        <a:t>simulation</a:t>
                      </a:r>
                    </a:p>
                    <a:p>
                      <a:pPr algn="l"/>
                      <a:r>
                        <a:rPr lang="en-US" sz="1100" b="0" i="0" kern="1200" dirty="0">
                          <a:solidFill>
                            <a:schemeClr val="dk1"/>
                          </a:solidFill>
                          <a:effectLst/>
                          <a:latin typeface="+mn-lt"/>
                          <a:ea typeface="+mn-ea"/>
                          <a:cs typeface="+mn-cs"/>
                        </a:rPr>
                        <a:t>research</a:t>
                      </a:r>
                      <a:br>
                        <a:rPr lang="en-US" sz="1100" dirty="0"/>
                      </a:br>
                      <a:r>
                        <a:rPr lang="en-US" sz="1100" b="0" i="0" kern="1200" dirty="0">
                          <a:solidFill>
                            <a:schemeClr val="dk1"/>
                          </a:solidFill>
                          <a:effectLst/>
                          <a:latin typeface="+mn-lt"/>
                          <a:ea typeface="+mn-ea"/>
                          <a:cs typeface="+mn-cs"/>
                        </a:rPr>
                        <a:t>experiment</a:t>
                      </a:r>
                    </a:p>
                    <a:p>
                      <a:pPr algn="l"/>
                      <a:r>
                        <a:rPr lang="en-US" sz="1100" b="0" i="0" kern="1200" dirty="0">
                          <a:solidFill>
                            <a:schemeClr val="dk1"/>
                          </a:solidFill>
                          <a:effectLst/>
                          <a:latin typeface="+mn-lt"/>
                          <a:ea typeface="+mn-ea"/>
                          <a:cs typeface="+mn-cs"/>
                        </a:rPr>
                        <a:t>rod</a:t>
                      </a:r>
                      <a:br>
                        <a:rPr lang="en-US" sz="1100" dirty="0"/>
                      </a:br>
                      <a:r>
                        <a:rPr lang="en-US" sz="1100" b="0" i="0" kern="1200" dirty="0">
                          <a:solidFill>
                            <a:schemeClr val="dk1"/>
                          </a:solidFill>
                          <a:effectLst/>
                          <a:latin typeface="+mn-lt"/>
                          <a:ea typeface="+mn-ea"/>
                          <a:cs typeface="+mn-cs"/>
                        </a:rPr>
                        <a:t>cladding</a:t>
                      </a:r>
                    </a:p>
                    <a:p>
                      <a:pPr algn="l"/>
                      <a:r>
                        <a:rPr lang="en-US" sz="1100" b="0" i="0" kern="1200" dirty="0">
                          <a:solidFill>
                            <a:schemeClr val="dk1"/>
                          </a:solidFill>
                          <a:effectLst/>
                          <a:latin typeface="+mn-lt"/>
                          <a:ea typeface="+mn-ea"/>
                          <a:cs typeface="+mn-cs"/>
                        </a:rPr>
                        <a:t>experimental</a:t>
                      </a:r>
                    </a:p>
                    <a:p>
                      <a:pPr algn="l"/>
                      <a:r>
                        <a:rPr lang="en-US" sz="1100" b="0" i="0" kern="1200" dirty="0">
                          <a:solidFill>
                            <a:schemeClr val="dk1"/>
                          </a:solidFill>
                          <a:effectLst/>
                          <a:latin typeface="+mn-lt"/>
                          <a:ea typeface="+mn-ea"/>
                          <a:cs typeface="+mn-cs"/>
                        </a:rPr>
                        <a:t>containment</a:t>
                      </a:r>
                      <a:br>
                        <a:rPr lang="en-US" sz="1100" dirty="0"/>
                      </a:br>
                      <a:r>
                        <a:rPr lang="en-US" sz="1100" b="0" i="0" kern="1200" dirty="0">
                          <a:solidFill>
                            <a:schemeClr val="dk1"/>
                          </a:solidFill>
                          <a:effectLst/>
                          <a:latin typeface="+mn-lt"/>
                          <a:ea typeface="+mn-ea"/>
                          <a:cs typeface="+mn-cs"/>
                        </a:rPr>
                        <a:t>cool</a:t>
                      </a:r>
                    </a:p>
                    <a:p>
                      <a:pPr algn="l"/>
                      <a:r>
                        <a:rPr lang="en-US" sz="1100" b="0" i="0" kern="1200" dirty="0">
                          <a:solidFill>
                            <a:schemeClr val="dk1"/>
                          </a:solidFill>
                          <a:effectLst/>
                          <a:latin typeface="+mn-lt"/>
                          <a:ea typeface="+mn-ea"/>
                          <a:cs typeface="+mn-cs"/>
                        </a:rPr>
                        <a:t>transient</a:t>
                      </a:r>
                    </a:p>
                    <a:p>
                      <a:pPr algn="l"/>
                      <a:r>
                        <a:rPr lang="en-US" sz="1100" b="0" i="0" kern="1200" dirty="0">
                          <a:solidFill>
                            <a:schemeClr val="dk1"/>
                          </a:solidFill>
                          <a:effectLst/>
                          <a:latin typeface="+mn-lt"/>
                          <a:ea typeface="+mn-ea"/>
                          <a:cs typeface="+mn-cs"/>
                        </a:rPr>
                        <a:t>calculation</a:t>
                      </a:r>
                    </a:p>
                    <a:p>
                      <a:pPr algn="l"/>
                      <a:r>
                        <a:rPr lang="en-US" sz="1100" b="0" i="0" kern="1200" dirty="0">
                          <a:solidFill>
                            <a:schemeClr val="dk1"/>
                          </a:solidFill>
                          <a:effectLst/>
                          <a:latin typeface="+mn-lt"/>
                          <a:ea typeface="+mn-ea"/>
                          <a:cs typeface="+mn-cs"/>
                        </a:rPr>
                        <a:t>coolant</a:t>
                      </a:r>
                      <a:br>
                        <a:rPr lang="en-US" sz="1100" dirty="0"/>
                      </a:br>
                      <a:r>
                        <a:rPr lang="en-US" sz="1100" b="0" i="0" kern="1200" dirty="0" err="1">
                          <a:solidFill>
                            <a:schemeClr val="dk1"/>
                          </a:solidFill>
                          <a:effectLst/>
                          <a:latin typeface="+mn-lt"/>
                          <a:ea typeface="+mn-ea"/>
                          <a:cs typeface="+mn-cs"/>
                        </a:rPr>
                        <a:t>therma</a:t>
                      </a:r>
                      <a:endParaRPr lang="it-IT" sz="1100" dirty="0"/>
                    </a:p>
                  </a:txBody>
                  <a:tcPr/>
                </a:tc>
                <a:tc>
                  <a:txBody>
                    <a:bodyPr/>
                    <a:lstStyle/>
                    <a:p>
                      <a:pPr algn="l"/>
                      <a:r>
                        <a:rPr lang="en-US" sz="1100" dirty="0"/>
                        <a:t>accident</a:t>
                      </a:r>
                    </a:p>
                    <a:p>
                      <a:pPr algn="l"/>
                      <a:r>
                        <a:rPr lang="en-US" sz="1100" dirty="0"/>
                        <a:t>design</a:t>
                      </a:r>
                    </a:p>
                    <a:p>
                      <a:pPr algn="l"/>
                      <a:r>
                        <a:rPr lang="en-US" sz="1100" dirty="0"/>
                        <a:t>risk</a:t>
                      </a:r>
                    </a:p>
                    <a:p>
                      <a:pPr algn="l"/>
                      <a:r>
                        <a:rPr lang="en-US" sz="1100" dirty="0"/>
                        <a:t>development</a:t>
                      </a:r>
                    </a:p>
                    <a:p>
                      <a:pPr algn="l"/>
                      <a:r>
                        <a:rPr lang="en-US" sz="1100" dirty="0"/>
                        <a:t>research</a:t>
                      </a:r>
                    </a:p>
                    <a:p>
                      <a:pPr algn="l"/>
                      <a:r>
                        <a:rPr lang="en-US" sz="1100" dirty="0"/>
                        <a:t>issue</a:t>
                      </a:r>
                    </a:p>
                    <a:p>
                      <a:pPr algn="l"/>
                      <a:r>
                        <a:rPr lang="en-US" sz="1100" dirty="0"/>
                        <a:t>regulatory</a:t>
                      </a:r>
                    </a:p>
                    <a:p>
                      <a:pPr algn="l"/>
                      <a:r>
                        <a:rPr lang="en-US" sz="1100" dirty="0"/>
                        <a:t>event</a:t>
                      </a:r>
                    </a:p>
                    <a:p>
                      <a:pPr algn="l"/>
                      <a:r>
                        <a:rPr lang="en-US" sz="1100" dirty="0"/>
                        <a:t>approach</a:t>
                      </a:r>
                    </a:p>
                    <a:p>
                      <a:pPr algn="l"/>
                      <a:r>
                        <a:rPr lang="en-US" sz="1100" dirty="0"/>
                        <a:t>public</a:t>
                      </a:r>
                    </a:p>
                    <a:p>
                      <a:pPr algn="l"/>
                      <a:r>
                        <a:rPr lang="en-US" sz="1100" dirty="0"/>
                        <a:t>security</a:t>
                      </a:r>
                    </a:p>
                    <a:p>
                      <a:pPr algn="l"/>
                      <a:r>
                        <a:rPr lang="en-US" sz="1100" dirty="0" err="1"/>
                        <a:t>npp</a:t>
                      </a:r>
                      <a:endParaRPr lang="en-US" sz="1100" dirty="0"/>
                    </a:p>
                    <a:p>
                      <a:pPr algn="l"/>
                      <a:r>
                        <a:rPr lang="en-US" sz="1100" dirty="0"/>
                        <a:t>management</a:t>
                      </a:r>
                    </a:p>
                    <a:p>
                      <a:pPr algn="l"/>
                      <a:r>
                        <a:rPr lang="en-US" sz="1100" dirty="0"/>
                        <a:t>make</a:t>
                      </a:r>
                    </a:p>
                    <a:p>
                      <a:pPr algn="l"/>
                      <a:r>
                        <a:rPr lang="en-US" sz="1100" dirty="0"/>
                        <a:t>need</a:t>
                      </a:r>
                    </a:p>
                    <a:p>
                      <a:pPr algn="l"/>
                      <a:r>
                        <a:rPr lang="en-US" sz="1100" dirty="0"/>
                        <a:t>industry</a:t>
                      </a:r>
                    </a:p>
                    <a:p>
                      <a:pPr algn="l"/>
                      <a:r>
                        <a:rPr lang="en-US" sz="1100" dirty="0"/>
                        <a:t>standard</a:t>
                      </a:r>
                    </a:p>
                    <a:p>
                      <a:pPr algn="l"/>
                      <a:r>
                        <a:rPr lang="en-US" sz="1100" dirty="0"/>
                        <a:t>important</a:t>
                      </a:r>
                    </a:p>
                    <a:p>
                      <a:pPr algn="l"/>
                      <a:r>
                        <a:rPr lang="en-US" sz="1100" dirty="0"/>
                        <a:t>support</a:t>
                      </a:r>
                    </a:p>
                    <a:p>
                      <a:pPr algn="l"/>
                      <a:r>
                        <a:rPr lang="en-US" sz="1100" dirty="0"/>
                        <a:t>improve</a:t>
                      </a:r>
                      <a:endParaRPr lang="it-IT" sz="1100" dirty="0"/>
                    </a:p>
                  </a:txBody>
                  <a:tcPr/>
                </a:tc>
                <a:extLst>
                  <a:ext uri="{0D108BD9-81ED-4DB2-BD59-A6C34878D82A}">
                    <a16:rowId xmlns:a16="http://schemas.microsoft.com/office/drawing/2014/main" val="3677462531"/>
                  </a:ext>
                </a:extLst>
              </a:tr>
            </a:tbl>
          </a:graphicData>
        </a:graphic>
      </p:graphicFrame>
      <p:sp>
        <p:nvSpPr>
          <p:cNvPr id="3" name="CasellaDiTesto 2">
            <a:extLst>
              <a:ext uri="{FF2B5EF4-FFF2-40B4-BE49-F238E27FC236}">
                <a16:creationId xmlns:a16="http://schemas.microsoft.com/office/drawing/2014/main" id="{936C73AD-9B20-96D6-5D3D-9801761D9E1E}"/>
              </a:ext>
            </a:extLst>
          </p:cNvPr>
          <p:cNvSpPr txBox="1"/>
          <p:nvPr/>
        </p:nvSpPr>
        <p:spPr>
          <a:xfrm>
            <a:off x="2755711" y="1270305"/>
            <a:ext cx="2692340" cy="369332"/>
          </a:xfrm>
          <a:prstGeom prst="rect">
            <a:avLst/>
          </a:prstGeom>
          <a:noFill/>
        </p:spPr>
        <p:txBody>
          <a:bodyPr vert="wordArtVert" wrap="square" rtlCol="0">
            <a:spAutoFit/>
          </a:bodyPr>
          <a:lstStyle/>
          <a:p>
            <a:r>
              <a:rPr lang="it-IT" dirty="0" err="1"/>
              <a:t>Topics</a:t>
            </a:r>
            <a:r>
              <a:rPr lang="it-IT" dirty="0"/>
              <a:t>:</a:t>
            </a:r>
          </a:p>
        </p:txBody>
      </p:sp>
    </p:spTree>
    <p:extLst>
      <p:ext uri="{BB962C8B-B14F-4D97-AF65-F5344CB8AC3E}">
        <p14:creationId xmlns:p14="http://schemas.microsoft.com/office/powerpoint/2010/main" val="26972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AEE475-D883-1148-270F-AF20FD1EEF7A}"/>
              </a:ext>
            </a:extLst>
          </p:cNvPr>
          <p:cNvSpPr>
            <a:spLocks noGrp="1"/>
          </p:cNvSpPr>
          <p:nvPr>
            <p:ph type="title"/>
          </p:nvPr>
        </p:nvSpPr>
        <p:spPr/>
        <p:txBody>
          <a:bodyPr/>
          <a:lstStyle/>
          <a:p>
            <a:r>
              <a:rPr lang="it-IT" dirty="0" err="1"/>
              <a:t>Latent</a:t>
            </a:r>
            <a:r>
              <a:rPr lang="it-IT" dirty="0"/>
              <a:t> </a:t>
            </a:r>
            <a:r>
              <a:rPr lang="it-IT" dirty="0" err="1"/>
              <a:t>Dirichlet</a:t>
            </a:r>
            <a:r>
              <a:rPr lang="it-IT" dirty="0"/>
              <a:t> </a:t>
            </a:r>
            <a:r>
              <a:rPr lang="it-IT" dirty="0" err="1"/>
              <a:t>Allocation</a:t>
            </a:r>
            <a:endParaRPr lang="it-IT" dirty="0"/>
          </a:p>
        </p:txBody>
      </p:sp>
      <p:sp>
        <p:nvSpPr>
          <p:cNvPr id="4" name="CasellaDiTesto 3">
            <a:extLst>
              <a:ext uri="{FF2B5EF4-FFF2-40B4-BE49-F238E27FC236}">
                <a16:creationId xmlns:a16="http://schemas.microsoft.com/office/drawing/2014/main" id="{F2C3A96A-CDD1-CCF5-B37B-86C62D272D11}"/>
              </a:ext>
            </a:extLst>
          </p:cNvPr>
          <p:cNvSpPr txBox="1"/>
          <p:nvPr/>
        </p:nvSpPr>
        <p:spPr>
          <a:xfrm>
            <a:off x="436429" y="1295101"/>
            <a:ext cx="4483535" cy="369332"/>
          </a:xfrm>
          <a:prstGeom prst="rect">
            <a:avLst/>
          </a:prstGeom>
          <a:noFill/>
        </p:spPr>
        <p:txBody>
          <a:bodyPr vert="wordArtVert" wrap="square" rtlCol="0">
            <a:spAutoFit/>
          </a:bodyPr>
          <a:lstStyle/>
          <a:p>
            <a:r>
              <a:rPr lang="it-IT" dirty="0"/>
              <a:t>Application:</a:t>
            </a:r>
          </a:p>
        </p:txBody>
      </p:sp>
      <p:graphicFrame>
        <p:nvGraphicFramePr>
          <p:cNvPr id="5" name="Tabella 4">
            <a:extLst>
              <a:ext uri="{FF2B5EF4-FFF2-40B4-BE49-F238E27FC236}">
                <a16:creationId xmlns:a16="http://schemas.microsoft.com/office/drawing/2014/main" id="{065727CF-0196-978B-7311-0206454518B1}"/>
              </a:ext>
            </a:extLst>
          </p:cNvPr>
          <p:cNvGraphicFramePr>
            <a:graphicFrameLocks noGrp="1"/>
          </p:cNvGraphicFramePr>
          <p:nvPr>
            <p:extLst>
              <p:ext uri="{D42A27DB-BD31-4B8C-83A1-F6EECF244321}">
                <p14:modId xmlns:p14="http://schemas.microsoft.com/office/powerpoint/2010/main" val="2435163786"/>
              </p:ext>
            </p:extLst>
          </p:nvPr>
        </p:nvGraphicFramePr>
        <p:xfrm>
          <a:off x="1084670" y="3009650"/>
          <a:ext cx="5376792" cy="2146613"/>
        </p:xfrm>
        <a:graphic>
          <a:graphicData uri="http://schemas.openxmlformats.org/drawingml/2006/table">
            <a:tbl>
              <a:tblPr firstRow="1" bandRow="1">
                <a:tableStyleId>{93296810-A885-4BE3-A3E7-6D5BEEA58F35}</a:tableStyleId>
              </a:tblPr>
              <a:tblGrid>
                <a:gridCol w="5376792">
                  <a:extLst>
                    <a:ext uri="{9D8B030D-6E8A-4147-A177-3AD203B41FA5}">
                      <a16:colId xmlns:a16="http://schemas.microsoft.com/office/drawing/2014/main" val="3744178732"/>
                    </a:ext>
                  </a:extLst>
                </a:gridCol>
              </a:tblGrid>
              <a:tr h="2146613">
                <a:tc>
                  <a:txBody>
                    <a:bodyPr/>
                    <a:lstStyle/>
                    <a:p>
                      <a:pPr algn="just"/>
                      <a:r>
                        <a:rPr lang="en-US" sz="1100" b="0" i="0" kern="1200" dirty="0">
                          <a:solidFill>
                            <a:schemeClr val="tx1"/>
                          </a:solidFill>
                          <a:effectLst/>
                          <a:latin typeface="+mn-lt"/>
                          <a:ea typeface="+mn-ea"/>
                          <a:cs typeface="+mn-cs"/>
                        </a:rPr>
                        <a:t>Fuel </a:t>
                      </a:r>
                      <a:r>
                        <a:rPr lang="en-US" sz="1100" b="0" i="0" kern="1200" dirty="0">
                          <a:solidFill>
                            <a:schemeClr val="accent6">
                              <a:lumMod val="75000"/>
                            </a:schemeClr>
                          </a:solidFill>
                          <a:effectLst/>
                          <a:latin typeface="Segoe UI Variable Display Semib" pitchFamily="2" charset="0"/>
                          <a:ea typeface="+mn-ea"/>
                          <a:cs typeface="+mn-cs"/>
                        </a:rPr>
                        <a:t>cladding</a:t>
                      </a:r>
                      <a:r>
                        <a:rPr lang="en-US" sz="1100" b="0" i="0" kern="1200" dirty="0">
                          <a:solidFill>
                            <a:schemeClr val="tx1"/>
                          </a:solidFill>
                          <a:effectLst/>
                          <a:latin typeface="+mn-lt"/>
                          <a:ea typeface="+mn-ea"/>
                          <a:cs typeface="+mn-cs"/>
                        </a:rPr>
                        <a:t>, the </a:t>
                      </a:r>
                      <a:r>
                        <a:rPr lang="en-US" sz="1100" b="0" i="0" kern="1200" dirty="0">
                          <a:solidFill>
                            <a:schemeClr val="accent6">
                              <a:lumMod val="75000"/>
                            </a:schemeClr>
                          </a:solidFill>
                          <a:effectLst/>
                          <a:latin typeface="Segoe UI Variable Display Semib" pitchFamily="2" charset="0"/>
                          <a:ea typeface="+mn-ea"/>
                          <a:cs typeface="+mn-cs"/>
                        </a:rPr>
                        <a:t>protective</a:t>
                      </a:r>
                      <a:r>
                        <a:rPr lang="en-US" sz="1100" b="0" i="0" kern="1200" dirty="0">
                          <a:solidFill>
                            <a:schemeClr val="tx1"/>
                          </a:solidFill>
                          <a:effectLst/>
                          <a:latin typeface="+mn-lt"/>
                          <a:ea typeface="+mn-ea"/>
                          <a:cs typeface="+mn-cs"/>
                        </a:rPr>
                        <a:t> shield around nuclear fuel pellets in reactors, is essential for nuclear power plant safety. However, it can pose challenges when compromised, leading to </a:t>
                      </a:r>
                      <a:r>
                        <a:rPr lang="en-US" sz="1100" b="0" i="0" kern="1200" dirty="0">
                          <a:solidFill>
                            <a:schemeClr val="accent6">
                              <a:lumMod val="75000"/>
                            </a:schemeClr>
                          </a:solidFill>
                          <a:effectLst/>
                          <a:latin typeface="Segoe UI Variable Display Semib" pitchFamily="2" charset="0"/>
                          <a:ea typeface="+mn-ea"/>
                          <a:cs typeface="+mn-cs"/>
                        </a:rPr>
                        <a:t>accidents</a:t>
                      </a:r>
                      <a:r>
                        <a:rPr lang="en-US" sz="1100" b="0" i="0" kern="1200" dirty="0">
                          <a:solidFill>
                            <a:schemeClr val="tx1"/>
                          </a:solidFill>
                          <a:effectLst/>
                          <a:latin typeface="+mn-lt"/>
                          <a:ea typeface="+mn-ea"/>
                          <a:cs typeface="+mn-cs"/>
                        </a:rPr>
                        <a:t>. Fuel </a:t>
                      </a:r>
                      <a:r>
                        <a:rPr lang="en-US" sz="1100" b="0" i="0" kern="1200" dirty="0">
                          <a:solidFill>
                            <a:schemeClr val="accent6">
                              <a:lumMod val="75000"/>
                            </a:schemeClr>
                          </a:solidFill>
                          <a:effectLst/>
                          <a:latin typeface="Segoe UI Variable Display Semib" pitchFamily="2" charset="0"/>
                          <a:ea typeface="+mn-ea"/>
                          <a:cs typeface="+mn-cs"/>
                        </a:rPr>
                        <a:t>cladding</a:t>
                      </a:r>
                      <a:r>
                        <a:rPr lang="en-US" sz="1100" b="0" i="0" kern="1200" dirty="0">
                          <a:solidFill>
                            <a:schemeClr val="tx1"/>
                          </a:solidFill>
                          <a:effectLst/>
                          <a:latin typeface="+mn-lt"/>
                          <a:ea typeface="+mn-ea"/>
                          <a:cs typeface="+mn-cs"/>
                        </a:rPr>
                        <a:t> serves to </a:t>
                      </a:r>
                      <a:r>
                        <a:rPr lang="en-US" sz="1100" b="0" i="0" kern="1200" dirty="0">
                          <a:solidFill>
                            <a:schemeClr val="accent6">
                              <a:lumMod val="75000"/>
                            </a:schemeClr>
                          </a:solidFill>
                          <a:effectLst/>
                          <a:latin typeface="Segoe UI Variable Display Semib" pitchFamily="2" charset="0"/>
                          <a:ea typeface="+mn-ea"/>
                          <a:cs typeface="+mn-cs"/>
                        </a:rPr>
                        <a:t>contain</a:t>
                      </a:r>
                      <a:r>
                        <a:rPr lang="en-US" sz="1100" b="0" i="0" kern="1200" dirty="0">
                          <a:solidFill>
                            <a:schemeClr val="tx1"/>
                          </a:solidFill>
                          <a:effectLst/>
                          <a:latin typeface="+mn-lt"/>
                          <a:ea typeface="+mn-ea"/>
                          <a:cs typeface="+mn-cs"/>
                        </a:rPr>
                        <a:t> radioactive materials, ensuring they do not escape into the </a:t>
                      </a:r>
                      <a:r>
                        <a:rPr lang="en-US" sz="1100" b="0" i="0" kern="1200" dirty="0">
                          <a:solidFill>
                            <a:schemeClr val="accent6">
                              <a:lumMod val="75000"/>
                            </a:schemeClr>
                          </a:solidFill>
                          <a:effectLst/>
                          <a:latin typeface="Segoe UI Variable Display Semib" pitchFamily="2" charset="0"/>
                          <a:ea typeface="+mn-ea"/>
                          <a:cs typeface="+mn-cs"/>
                        </a:rPr>
                        <a:t>environment</a:t>
                      </a:r>
                      <a:r>
                        <a:rPr lang="en-US" sz="1100" b="0" i="0" kern="1200" dirty="0">
                          <a:solidFill>
                            <a:schemeClr val="tx1"/>
                          </a:solidFill>
                          <a:effectLst/>
                          <a:latin typeface="+mn-lt"/>
                          <a:ea typeface="+mn-ea"/>
                          <a:cs typeface="+mn-cs"/>
                        </a:rPr>
                        <a:t>. It also maintains fuel </a:t>
                      </a:r>
                      <a:r>
                        <a:rPr lang="en-US" sz="1100" b="0" i="0" kern="1200" dirty="0">
                          <a:solidFill>
                            <a:schemeClr val="accent6">
                              <a:lumMod val="75000"/>
                            </a:schemeClr>
                          </a:solidFill>
                          <a:effectLst/>
                          <a:latin typeface="Segoe UI Variable Display Semib" pitchFamily="2" charset="0"/>
                          <a:ea typeface="+mn-ea"/>
                          <a:cs typeface="+mn-cs"/>
                        </a:rPr>
                        <a:t>rod</a:t>
                      </a:r>
                      <a:r>
                        <a:rPr lang="en-US" sz="1100" b="0" i="0" kern="1200" dirty="0">
                          <a:solidFill>
                            <a:schemeClr val="tx1"/>
                          </a:solidFill>
                          <a:effectLst/>
                          <a:latin typeface="+mn-lt"/>
                          <a:ea typeface="+mn-ea"/>
                          <a:cs typeface="+mn-cs"/>
                        </a:rPr>
                        <a:t> structural integrity under extreme conditions. Historical nuclear disasters, like </a:t>
                      </a:r>
                      <a:r>
                        <a:rPr lang="en-US" sz="1100" b="0" i="0" kern="1200" dirty="0">
                          <a:solidFill>
                            <a:schemeClr val="accent6">
                              <a:lumMod val="75000"/>
                            </a:schemeClr>
                          </a:solidFill>
                          <a:effectLst/>
                          <a:latin typeface="Segoe UI Variable Display Semib" pitchFamily="2" charset="0"/>
                          <a:ea typeface="+mn-ea"/>
                          <a:cs typeface="+mn-cs"/>
                        </a:rPr>
                        <a:t>Chernobyl </a:t>
                      </a:r>
                      <a:r>
                        <a:rPr lang="en-US" sz="1100" b="0" i="0" kern="1200" dirty="0">
                          <a:solidFill>
                            <a:schemeClr val="tx1"/>
                          </a:solidFill>
                          <a:effectLst/>
                          <a:latin typeface="+mn-lt"/>
                          <a:ea typeface="+mn-ea"/>
                          <a:cs typeface="+mn-cs"/>
                        </a:rPr>
                        <a:t>and </a:t>
                      </a:r>
                      <a:r>
                        <a:rPr lang="en-US" sz="1100" b="0" i="0" kern="1200" dirty="0">
                          <a:solidFill>
                            <a:schemeClr val="accent6">
                              <a:lumMod val="75000"/>
                            </a:schemeClr>
                          </a:solidFill>
                          <a:effectLst/>
                          <a:latin typeface="Segoe UI Variable Display Semib" pitchFamily="2" charset="0"/>
                          <a:ea typeface="+mn-ea"/>
                          <a:cs typeface="+mn-cs"/>
                        </a:rPr>
                        <a:t>Fukushima</a:t>
                      </a:r>
                      <a:r>
                        <a:rPr lang="en-US" sz="1100" b="0" i="0" kern="1200" dirty="0">
                          <a:solidFill>
                            <a:schemeClr val="tx1"/>
                          </a:solidFill>
                          <a:effectLst/>
                          <a:latin typeface="+mn-lt"/>
                          <a:ea typeface="+mn-ea"/>
                          <a:cs typeface="+mn-cs"/>
                        </a:rPr>
                        <a:t>, underscore the importance of fuel </a:t>
                      </a:r>
                      <a:r>
                        <a:rPr lang="en-US" sz="1100" b="0" i="0" kern="1200" dirty="0">
                          <a:solidFill>
                            <a:schemeClr val="accent6">
                              <a:lumMod val="75000"/>
                            </a:schemeClr>
                          </a:solidFill>
                          <a:effectLst/>
                          <a:latin typeface="Segoe UI Variable Display Semib" pitchFamily="2" charset="0"/>
                          <a:ea typeface="+mn-ea"/>
                          <a:cs typeface="+mn-cs"/>
                        </a:rPr>
                        <a:t>cladding</a:t>
                      </a:r>
                      <a:r>
                        <a:rPr lang="en-US" sz="1100" b="0" i="0" kern="1200" dirty="0">
                          <a:solidFill>
                            <a:schemeClr val="tx1"/>
                          </a:solidFill>
                          <a:effectLst/>
                          <a:latin typeface="+mn-lt"/>
                          <a:ea typeface="+mn-ea"/>
                          <a:cs typeface="+mn-cs"/>
                        </a:rPr>
                        <a:t>. Failures in</a:t>
                      </a:r>
                      <a:br>
                        <a:rPr lang="en-US" sz="1100" dirty="0">
                          <a:solidFill>
                            <a:schemeClr val="tx1"/>
                          </a:solidFill>
                        </a:rPr>
                      </a:br>
                      <a:r>
                        <a:rPr lang="en-US" sz="1100" b="0" i="0" kern="1200" dirty="0">
                          <a:solidFill>
                            <a:schemeClr val="tx1"/>
                          </a:solidFill>
                          <a:effectLst/>
                          <a:latin typeface="+mn-lt"/>
                          <a:ea typeface="+mn-ea"/>
                          <a:cs typeface="+mn-cs"/>
                        </a:rPr>
                        <a:t>cladding contributed to the severity of these </a:t>
                      </a:r>
                      <a:r>
                        <a:rPr lang="en-US" sz="1100" b="0" i="0" kern="1200" dirty="0">
                          <a:solidFill>
                            <a:schemeClr val="accent6">
                              <a:lumMod val="75000"/>
                            </a:schemeClr>
                          </a:solidFill>
                          <a:effectLst/>
                          <a:latin typeface="Segoe UI Variable Display Semib" pitchFamily="2" charset="0"/>
                          <a:ea typeface="+mn-ea"/>
                          <a:cs typeface="+mn-cs"/>
                        </a:rPr>
                        <a:t>accidents</a:t>
                      </a:r>
                      <a:r>
                        <a:rPr lang="en-US" sz="1100" b="0" i="0" kern="1200" dirty="0">
                          <a:solidFill>
                            <a:schemeClr val="tx1"/>
                          </a:solidFill>
                          <a:effectLst/>
                          <a:latin typeface="+mn-lt"/>
                          <a:ea typeface="+mn-ea"/>
                          <a:cs typeface="+mn-cs"/>
                        </a:rPr>
                        <a:t>. Stringent </a:t>
                      </a:r>
                      <a:r>
                        <a:rPr lang="en-US" sz="1100" b="0" i="0" kern="1200" dirty="0">
                          <a:solidFill>
                            <a:schemeClr val="accent6">
                              <a:lumMod val="75000"/>
                            </a:schemeClr>
                          </a:solidFill>
                          <a:effectLst/>
                          <a:latin typeface="Segoe UI Variable Display Semib" pitchFamily="2" charset="0"/>
                          <a:ea typeface="+mn-ea"/>
                          <a:cs typeface="+mn-cs"/>
                        </a:rPr>
                        <a:t>international</a:t>
                      </a:r>
                      <a:r>
                        <a:rPr lang="en-US" sz="1100" b="0" i="0" kern="1200" dirty="0">
                          <a:solidFill>
                            <a:schemeClr val="tx1"/>
                          </a:solidFill>
                          <a:effectLst/>
                          <a:latin typeface="+mn-lt"/>
                          <a:ea typeface="+mn-ea"/>
                          <a:cs typeface="+mn-cs"/>
                        </a:rPr>
                        <a:t> safety standards, advanced materials, and proactive measures, such as inspections and </a:t>
                      </a:r>
                      <a:r>
                        <a:rPr lang="en-US" sz="1100" b="0" i="0" kern="1200" dirty="0">
                          <a:solidFill>
                            <a:schemeClr val="accent6">
                              <a:lumMod val="75000"/>
                            </a:schemeClr>
                          </a:solidFill>
                          <a:effectLst/>
                          <a:latin typeface="Segoe UI Variable Display Semib" pitchFamily="2" charset="0"/>
                          <a:ea typeface="+mn-ea"/>
                          <a:cs typeface="+mn-cs"/>
                        </a:rPr>
                        <a:t>research</a:t>
                      </a:r>
                      <a:r>
                        <a:rPr lang="en-US" sz="1100" b="0" i="0" kern="1200" dirty="0">
                          <a:solidFill>
                            <a:schemeClr val="tx1"/>
                          </a:solidFill>
                          <a:effectLst/>
                          <a:latin typeface="+mn-lt"/>
                          <a:ea typeface="+mn-ea"/>
                          <a:cs typeface="+mn-cs"/>
                        </a:rPr>
                        <a:t>, help mitigate fuel </a:t>
                      </a:r>
                      <a:r>
                        <a:rPr lang="en-US" sz="1100" b="0" i="0" kern="1200" dirty="0">
                          <a:solidFill>
                            <a:schemeClr val="accent6">
                              <a:lumMod val="75000"/>
                            </a:schemeClr>
                          </a:solidFill>
                          <a:effectLst/>
                          <a:latin typeface="Segoe UI Variable Display Semib" pitchFamily="2" charset="0"/>
                          <a:ea typeface="+mn-ea"/>
                          <a:cs typeface="+mn-cs"/>
                        </a:rPr>
                        <a:t>cladding</a:t>
                      </a:r>
                      <a:r>
                        <a:rPr lang="en-US" sz="1100" b="0" i="0" kern="1200" dirty="0">
                          <a:solidFill>
                            <a:schemeClr val="tx1"/>
                          </a:solidFill>
                          <a:effectLst/>
                          <a:latin typeface="+mn-lt"/>
                          <a:ea typeface="+mn-ea"/>
                          <a:cs typeface="+mn-cs"/>
                        </a:rPr>
                        <a:t>-related </a:t>
                      </a:r>
                      <a:r>
                        <a:rPr lang="en-US" sz="1100" b="0" i="0" kern="1200" dirty="0">
                          <a:solidFill>
                            <a:schemeClr val="accent6">
                              <a:lumMod val="75000"/>
                            </a:schemeClr>
                          </a:solidFill>
                          <a:effectLst/>
                          <a:latin typeface="Segoe UI Variable Display Semib" pitchFamily="2" charset="0"/>
                          <a:ea typeface="+mn-ea"/>
                          <a:cs typeface="+mn-cs"/>
                        </a:rPr>
                        <a:t>risks</a:t>
                      </a:r>
                      <a:r>
                        <a:rPr lang="en-US" sz="1100" b="0" i="0" kern="1200" dirty="0">
                          <a:solidFill>
                            <a:schemeClr val="tx1"/>
                          </a:solidFill>
                          <a:effectLst/>
                          <a:latin typeface="+mn-lt"/>
                          <a:ea typeface="+mn-ea"/>
                          <a:cs typeface="+mn-cs"/>
                        </a:rPr>
                        <a:t>. As the world seeks sustainable energy, nuclear power remains an option. Prioritizing fuel cladding integrity, adhering to safety standards, and continuous</a:t>
                      </a:r>
                      <a:r>
                        <a:rPr lang="en-US" sz="1100" b="0" i="0" kern="1200" dirty="0">
                          <a:solidFill>
                            <a:schemeClr val="accent6">
                              <a:lumMod val="75000"/>
                            </a:schemeClr>
                          </a:solidFill>
                          <a:effectLst/>
                          <a:latin typeface="Segoe UI Variable Display Semib" pitchFamily="2" charset="0"/>
                          <a:ea typeface="+mn-ea"/>
                          <a:cs typeface="+mn-cs"/>
                        </a:rPr>
                        <a:t> research </a:t>
                      </a:r>
                      <a:r>
                        <a:rPr lang="en-US" sz="1100" b="0" i="0" kern="1200" dirty="0">
                          <a:solidFill>
                            <a:schemeClr val="tx1"/>
                          </a:solidFill>
                          <a:effectLst/>
                          <a:latin typeface="+mn-lt"/>
                          <a:ea typeface="+mn-ea"/>
                          <a:cs typeface="+mn-cs"/>
                        </a:rPr>
                        <a:t>are essential to secure the future of nuclear power while ensuring </a:t>
                      </a:r>
                      <a:r>
                        <a:rPr lang="en-US" sz="1100" b="0" i="0" kern="1200" dirty="0">
                          <a:solidFill>
                            <a:schemeClr val="accent6">
                              <a:lumMod val="75000"/>
                            </a:schemeClr>
                          </a:solidFill>
                          <a:effectLst/>
                          <a:latin typeface="Segoe UI Variable Display Semib" pitchFamily="2" charset="0"/>
                          <a:ea typeface="+mn-ea"/>
                          <a:cs typeface="+mn-cs"/>
                        </a:rPr>
                        <a:t>public</a:t>
                      </a:r>
                      <a:r>
                        <a:rPr lang="en-US" sz="1100" b="0" i="0" kern="1200" dirty="0">
                          <a:solidFill>
                            <a:schemeClr val="tx1"/>
                          </a:solidFill>
                          <a:effectLst/>
                          <a:latin typeface="+mn-lt"/>
                          <a:ea typeface="+mn-ea"/>
                          <a:cs typeface="+mn-cs"/>
                        </a:rPr>
                        <a:t> safety. </a:t>
                      </a:r>
                      <a:endParaRPr lang="it-IT" sz="1100" b="0" dirty="0">
                        <a:solidFill>
                          <a:schemeClr val="tx1"/>
                        </a:solidFill>
                      </a:endParaRPr>
                    </a:p>
                  </a:txBody>
                  <a:tcPr>
                    <a:solidFill>
                      <a:srgbClr val="D5E3CF"/>
                    </a:solidFill>
                  </a:tcPr>
                </a:tc>
                <a:extLst>
                  <a:ext uri="{0D108BD9-81ED-4DB2-BD59-A6C34878D82A}">
                    <a16:rowId xmlns:a16="http://schemas.microsoft.com/office/drawing/2014/main" val="483642798"/>
                  </a:ext>
                </a:extLst>
              </a:tr>
            </a:tbl>
          </a:graphicData>
        </a:graphic>
      </p:graphicFrame>
      <p:sp>
        <p:nvSpPr>
          <p:cNvPr id="6" name="Parentesi graffa aperta 5">
            <a:extLst>
              <a:ext uri="{FF2B5EF4-FFF2-40B4-BE49-F238E27FC236}">
                <a16:creationId xmlns:a16="http://schemas.microsoft.com/office/drawing/2014/main" id="{52588F64-4034-E4D7-13BE-A48BBB719800}"/>
              </a:ext>
            </a:extLst>
          </p:cNvPr>
          <p:cNvSpPr/>
          <p:nvPr/>
        </p:nvSpPr>
        <p:spPr>
          <a:xfrm>
            <a:off x="7320676" y="2610062"/>
            <a:ext cx="432560" cy="2945791"/>
          </a:xfrm>
          <a:prstGeom prst="leftBrac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solidFill>
                <a:schemeClr val="accent6">
                  <a:lumMod val="75000"/>
                </a:schemeClr>
              </a:solidFill>
            </a:endParaRPr>
          </a:p>
        </p:txBody>
      </p:sp>
      <p:sp>
        <p:nvSpPr>
          <p:cNvPr id="7" name="CasellaDiTesto 6">
            <a:extLst>
              <a:ext uri="{FF2B5EF4-FFF2-40B4-BE49-F238E27FC236}">
                <a16:creationId xmlns:a16="http://schemas.microsoft.com/office/drawing/2014/main" id="{5527012E-8BA1-867D-6DE0-D88B390D7DA0}"/>
              </a:ext>
            </a:extLst>
          </p:cNvPr>
          <p:cNvSpPr txBox="1"/>
          <p:nvPr/>
        </p:nvSpPr>
        <p:spPr>
          <a:xfrm>
            <a:off x="8470087" y="3733054"/>
            <a:ext cx="1862084" cy="461665"/>
          </a:xfrm>
          <a:prstGeom prst="rect">
            <a:avLst/>
          </a:prstGeom>
          <a:noFill/>
        </p:spPr>
        <p:txBody>
          <a:bodyPr wrap="square" rtlCol="0">
            <a:spAutoFit/>
          </a:bodyPr>
          <a:lstStyle/>
          <a:p>
            <a:r>
              <a:rPr lang="it-IT" sz="2400" dirty="0">
                <a:solidFill>
                  <a:schemeClr val="accent6">
                    <a:lumMod val="75000"/>
                  </a:schemeClr>
                </a:solidFill>
                <a:latin typeface="Segoe UI Variable Display Semib" pitchFamily="2" charset="0"/>
              </a:rPr>
              <a:t>30% </a:t>
            </a:r>
            <a:r>
              <a:rPr lang="it-IT" sz="1100" dirty="0" err="1"/>
              <a:t>Cooling</a:t>
            </a:r>
            <a:r>
              <a:rPr lang="it-IT" sz="1100" dirty="0"/>
              <a:t> System</a:t>
            </a:r>
            <a:r>
              <a:rPr lang="it-IT" sz="2400" dirty="0">
                <a:solidFill>
                  <a:schemeClr val="accent6">
                    <a:lumMod val="75000"/>
                  </a:schemeClr>
                </a:solidFill>
                <a:latin typeface="Segoe UI Variable Display Semib" pitchFamily="2" charset="0"/>
              </a:rPr>
              <a:t> </a:t>
            </a:r>
          </a:p>
        </p:txBody>
      </p:sp>
      <p:sp>
        <p:nvSpPr>
          <p:cNvPr id="8" name="CasellaDiTesto 7">
            <a:extLst>
              <a:ext uri="{FF2B5EF4-FFF2-40B4-BE49-F238E27FC236}">
                <a16:creationId xmlns:a16="http://schemas.microsoft.com/office/drawing/2014/main" id="{1EF78870-0E5A-968E-C209-BFA29AF3A9C9}"/>
              </a:ext>
            </a:extLst>
          </p:cNvPr>
          <p:cNvSpPr txBox="1"/>
          <p:nvPr/>
        </p:nvSpPr>
        <p:spPr>
          <a:xfrm>
            <a:off x="8470087" y="2586287"/>
            <a:ext cx="2037299" cy="461665"/>
          </a:xfrm>
          <a:prstGeom prst="rect">
            <a:avLst/>
          </a:prstGeom>
          <a:noFill/>
        </p:spPr>
        <p:txBody>
          <a:bodyPr wrap="square" rtlCol="0">
            <a:spAutoFit/>
          </a:bodyPr>
          <a:lstStyle/>
          <a:p>
            <a:r>
              <a:rPr lang="it-IT" sz="2400" dirty="0">
                <a:solidFill>
                  <a:schemeClr val="accent6">
                    <a:lumMod val="75000"/>
                  </a:schemeClr>
                </a:solidFill>
                <a:latin typeface="Segoe UI Variable Display Semib" pitchFamily="2" charset="0"/>
              </a:rPr>
              <a:t>61% </a:t>
            </a:r>
            <a:r>
              <a:rPr lang="it-IT" sz="1100" dirty="0">
                <a:solidFill>
                  <a:schemeClr val="accent6">
                    <a:lumMod val="75000"/>
                  </a:schemeClr>
                </a:solidFill>
                <a:latin typeface="Segoe UI Variable Display Semib" pitchFamily="2" charset="0"/>
              </a:rPr>
              <a:t> </a:t>
            </a:r>
            <a:r>
              <a:rPr lang="it-IT" sz="1100" dirty="0" err="1"/>
              <a:t>Accident</a:t>
            </a:r>
            <a:endParaRPr lang="it-IT" sz="2400" dirty="0">
              <a:solidFill>
                <a:schemeClr val="accent6">
                  <a:lumMod val="75000"/>
                </a:schemeClr>
              </a:solidFill>
              <a:latin typeface="Segoe UI Variable Display Semib" pitchFamily="2" charset="0"/>
            </a:endParaRPr>
          </a:p>
        </p:txBody>
      </p:sp>
      <p:sp>
        <p:nvSpPr>
          <p:cNvPr id="9" name="CasellaDiTesto 8">
            <a:extLst>
              <a:ext uri="{FF2B5EF4-FFF2-40B4-BE49-F238E27FC236}">
                <a16:creationId xmlns:a16="http://schemas.microsoft.com/office/drawing/2014/main" id="{EB7CEC2D-9373-9EF8-2D16-7FEA3ED64965}"/>
              </a:ext>
            </a:extLst>
          </p:cNvPr>
          <p:cNvSpPr txBox="1"/>
          <p:nvPr/>
        </p:nvSpPr>
        <p:spPr>
          <a:xfrm>
            <a:off x="8516628" y="5018922"/>
            <a:ext cx="1769002" cy="461665"/>
          </a:xfrm>
          <a:prstGeom prst="rect">
            <a:avLst/>
          </a:prstGeom>
          <a:noFill/>
        </p:spPr>
        <p:txBody>
          <a:bodyPr wrap="square" rtlCol="0">
            <a:spAutoFit/>
          </a:bodyPr>
          <a:lstStyle/>
          <a:p>
            <a:r>
              <a:rPr lang="it-IT" sz="2400" dirty="0">
                <a:solidFill>
                  <a:schemeClr val="accent6">
                    <a:lumMod val="75000"/>
                  </a:schemeClr>
                </a:solidFill>
                <a:latin typeface="Segoe UI Variable Display Semib" pitchFamily="2" charset="0"/>
              </a:rPr>
              <a:t>9% </a:t>
            </a:r>
            <a:r>
              <a:rPr lang="it-IT" sz="1100" dirty="0"/>
              <a:t>International </a:t>
            </a:r>
            <a:r>
              <a:rPr lang="it-IT" sz="1100" dirty="0" err="1"/>
              <a:t>Law</a:t>
            </a:r>
            <a:r>
              <a:rPr lang="it-IT" sz="2400" dirty="0">
                <a:solidFill>
                  <a:schemeClr val="accent6">
                    <a:lumMod val="75000"/>
                  </a:schemeClr>
                </a:solidFill>
                <a:latin typeface="Segoe UI Variable Display Semib" pitchFamily="2" charset="0"/>
              </a:rPr>
              <a:t> </a:t>
            </a:r>
          </a:p>
        </p:txBody>
      </p:sp>
      <p:pic>
        <p:nvPicPr>
          <p:cNvPr id="10" name="Elemento grafico 9" descr="Termometro contorno">
            <a:extLst>
              <a:ext uri="{FF2B5EF4-FFF2-40B4-BE49-F238E27FC236}">
                <a16:creationId xmlns:a16="http://schemas.microsoft.com/office/drawing/2014/main" id="{2B501E2A-9D2D-2486-AD6D-CE0426BB36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2770" y="3733054"/>
            <a:ext cx="393174" cy="393174"/>
          </a:xfrm>
          <a:prstGeom prst="rect">
            <a:avLst/>
          </a:prstGeom>
        </p:spPr>
      </p:pic>
      <p:pic>
        <p:nvPicPr>
          <p:cNvPr id="12" name="Elemento grafico 11" descr="Avviso contorno">
            <a:extLst>
              <a:ext uri="{FF2B5EF4-FFF2-40B4-BE49-F238E27FC236}">
                <a16:creationId xmlns:a16="http://schemas.microsoft.com/office/drawing/2014/main" id="{00BBAC38-F176-C053-7149-722893A578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59237" y="2630948"/>
            <a:ext cx="393173" cy="372341"/>
          </a:xfrm>
          <a:prstGeom prst="rect">
            <a:avLst/>
          </a:prstGeom>
        </p:spPr>
      </p:pic>
      <p:pic>
        <p:nvPicPr>
          <p:cNvPr id="14" name="Elemento grafico 13" descr="Martelletto contorno">
            <a:extLst>
              <a:ext uri="{FF2B5EF4-FFF2-40B4-BE49-F238E27FC236}">
                <a16:creationId xmlns:a16="http://schemas.microsoft.com/office/drawing/2014/main" id="{BD89CBA4-0854-C083-C2FD-202A9ED298D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59237" y="5018922"/>
            <a:ext cx="420240" cy="420240"/>
          </a:xfrm>
          <a:prstGeom prst="rect">
            <a:avLst/>
          </a:prstGeom>
        </p:spPr>
      </p:pic>
    </p:spTree>
    <p:extLst>
      <p:ext uri="{BB962C8B-B14F-4D97-AF65-F5344CB8AC3E}">
        <p14:creationId xmlns:p14="http://schemas.microsoft.com/office/powerpoint/2010/main" val="285473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DCD0A-9BEB-9EDB-87C3-9FF31F29F50E}"/>
              </a:ext>
            </a:extLst>
          </p:cNvPr>
          <p:cNvSpPr>
            <a:spLocks noGrp="1"/>
          </p:cNvSpPr>
          <p:nvPr>
            <p:ph type="title"/>
          </p:nvPr>
        </p:nvSpPr>
        <p:spPr/>
        <p:txBody>
          <a:bodyPr>
            <a:normAutofit/>
          </a:bodyPr>
          <a:lstStyle/>
          <a:p>
            <a:r>
              <a:rPr lang="it-IT" dirty="0"/>
              <a:t>Joint Sentiment-</a:t>
            </a:r>
            <a:r>
              <a:rPr lang="it-IT" dirty="0" err="1"/>
              <a:t>Topic</a:t>
            </a:r>
            <a:r>
              <a:rPr lang="it-IT" dirty="0"/>
              <a:t> Model</a:t>
            </a:r>
          </a:p>
        </p:txBody>
      </p:sp>
      <p:sp>
        <p:nvSpPr>
          <p:cNvPr id="5" name="CasellaDiTesto 4">
            <a:extLst>
              <a:ext uri="{FF2B5EF4-FFF2-40B4-BE49-F238E27FC236}">
                <a16:creationId xmlns:a16="http://schemas.microsoft.com/office/drawing/2014/main" id="{0DDE2B20-454C-FDC2-AD32-EA350EBC0D26}"/>
              </a:ext>
            </a:extLst>
          </p:cNvPr>
          <p:cNvSpPr txBox="1"/>
          <p:nvPr/>
        </p:nvSpPr>
        <p:spPr>
          <a:xfrm>
            <a:off x="383587" y="1291945"/>
            <a:ext cx="1975862" cy="369332"/>
          </a:xfrm>
          <a:prstGeom prst="rect">
            <a:avLst/>
          </a:prstGeom>
          <a:noFill/>
        </p:spPr>
        <p:txBody>
          <a:bodyPr vert="wordArt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prstClr val="black"/>
                </a:solidFill>
                <a:latin typeface="Segoe UI"/>
              </a:rPr>
              <a:t>Plate </a:t>
            </a:r>
            <a:endParaRPr kumimoji="0" lang="it-IT"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6" name="CasellaDiTesto 5">
            <a:extLst>
              <a:ext uri="{FF2B5EF4-FFF2-40B4-BE49-F238E27FC236}">
                <a16:creationId xmlns:a16="http://schemas.microsoft.com/office/drawing/2014/main" id="{C5B4FAB0-96AF-0BA3-842F-7BB80E6FE889}"/>
              </a:ext>
            </a:extLst>
          </p:cNvPr>
          <p:cNvSpPr txBox="1"/>
          <p:nvPr/>
        </p:nvSpPr>
        <p:spPr>
          <a:xfrm>
            <a:off x="2397777" y="1291945"/>
            <a:ext cx="3408818" cy="369332"/>
          </a:xfrm>
          <a:prstGeom prst="rect">
            <a:avLst/>
          </a:prstGeom>
          <a:noFill/>
        </p:spPr>
        <p:txBody>
          <a:bodyPr vert="wordArtVert" wrap="square" rtlCol="0">
            <a:spAutoFit/>
          </a:bodyPr>
          <a:lstStyle/>
          <a:p>
            <a:r>
              <a:rPr lang="it-IT" dirty="0" err="1"/>
              <a:t>Notation</a:t>
            </a:r>
            <a:r>
              <a:rPr lang="it-IT" dirty="0"/>
              <a:t>:</a:t>
            </a:r>
          </a:p>
        </p:txBody>
      </p:sp>
      <p:sp>
        <p:nvSpPr>
          <p:cNvPr id="7" name="Ovale 6">
            <a:extLst>
              <a:ext uri="{FF2B5EF4-FFF2-40B4-BE49-F238E27FC236}">
                <a16:creationId xmlns:a16="http://schemas.microsoft.com/office/drawing/2014/main" id="{816AB179-423C-1268-74B0-F88DDB5A5210}"/>
              </a:ext>
            </a:extLst>
          </p:cNvPr>
          <p:cNvSpPr/>
          <p:nvPr/>
        </p:nvSpPr>
        <p:spPr>
          <a:xfrm>
            <a:off x="2014965" y="5375588"/>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4A290F9A-4CAB-07C8-1625-17BB0AF8D20C}"/>
              </a:ext>
            </a:extLst>
          </p:cNvPr>
          <p:cNvSpPr/>
          <p:nvPr/>
        </p:nvSpPr>
        <p:spPr>
          <a:xfrm>
            <a:off x="2014965" y="3711442"/>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BAF12C41-B9B8-D3B1-BC8A-2CD438877365}"/>
              </a:ext>
            </a:extLst>
          </p:cNvPr>
          <p:cNvSpPr/>
          <p:nvPr/>
        </p:nvSpPr>
        <p:spPr>
          <a:xfrm>
            <a:off x="7999820" y="1981200"/>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D7E5BF25-A6D8-24C5-544C-0F0477DBA836}"/>
              </a:ext>
            </a:extLst>
          </p:cNvPr>
          <p:cNvSpPr/>
          <p:nvPr/>
        </p:nvSpPr>
        <p:spPr>
          <a:xfrm>
            <a:off x="4102186" y="3711441"/>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0B80203-9DAA-8CA2-3EDB-0011719AE860}"/>
              </a:ext>
            </a:extLst>
          </p:cNvPr>
          <p:cNvSpPr/>
          <p:nvPr/>
        </p:nvSpPr>
        <p:spPr>
          <a:xfrm>
            <a:off x="6051003" y="3693711"/>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B755B9F-2803-95BE-DF72-0DFE20AD9EEA}"/>
              </a:ext>
            </a:extLst>
          </p:cNvPr>
          <p:cNvSpPr/>
          <p:nvPr/>
        </p:nvSpPr>
        <p:spPr>
          <a:xfrm>
            <a:off x="7999820" y="3693711"/>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C2B0D5F9-FB42-59FF-BB71-DA62996E61C2}"/>
              </a:ext>
            </a:extLst>
          </p:cNvPr>
          <p:cNvSpPr/>
          <p:nvPr/>
        </p:nvSpPr>
        <p:spPr>
          <a:xfrm>
            <a:off x="6051003" y="4534649"/>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B29EDE95-DDD5-D456-B4B8-037A53C0F027}"/>
              </a:ext>
            </a:extLst>
          </p:cNvPr>
          <p:cNvSpPr/>
          <p:nvPr/>
        </p:nvSpPr>
        <p:spPr>
          <a:xfrm>
            <a:off x="6051003" y="5375588"/>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E6F64D5E-8D7F-17A4-A81A-A1F057C22299}"/>
              </a:ext>
            </a:extLst>
          </p:cNvPr>
          <p:cNvSpPr/>
          <p:nvPr/>
        </p:nvSpPr>
        <p:spPr>
          <a:xfrm>
            <a:off x="7999820" y="2797952"/>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78EDCBAA-3D1C-22B9-A93B-AC08713C163D}"/>
              </a:ext>
            </a:extLst>
          </p:cNvPr>
          <p:cNvSpPr/>
          <p:nvPr/>
        </p:nvSpPr>
        <p:spPr>
          <a:xfrm>
            <a:off x="3343393" y="3539882"/>
            <a:ext cx="5415219" cy="24283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3F8132D1-874E-A737-CF07-C1C76FBB438C}"/>
              </a:ext>
            </a:extLst>
          </p:cNvPr>
          <p:cNvSpPr/>
          <p:nvPr/>
        </p:nvSpPr>
        <p:spPr>
          <a:xfrm>
            <a:off x="5806595" y="3597464"/>
            <a:ext cx="2823506" cy="15637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F8029E57-5305-5CB3-1329-6D9330E209E2}"/>
              </a:ext>
            </a:extLst>
          </p:cNvPr>
          <p:cNvSpPr/>
          <p:nvPr/>
        </p:nvSpPr>
        <p:spPr>
          <a:xfrm>
            <a:off x="3816439" y="3638891"/>
            <a:ext cx="1090412" cy="6884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C5324219-F384-D782-3798-BF7AB4391A1D}"/>
              </a:ext>
            </a:extLst>
          </p:cNvPr>
          <p:cNvSpPr/>
          <p:nvPr/>
        </p:nvSpPr>
        <p:spPr>
          <a:xfrm>
            <a:off x="7736058" y="2696662"/>
            <a:ext cx="1022553" cy="7323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842103EC-A5DA-7238-0C21-3194E3A2C01E}"/>
                  </a:ext>
                </a:extLst>
              </p:cNvPr>
              <p:cNvSpPr txBox="1"/>
              <p:nvPr/>
            </p:nvSpPr>
            <p:spPr>
              <a:xfrm>
                <a:off x="2065038" y="3749585"/>
                <a:ext cx="4473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oMath>
                  </m:oMathPara>
                </a14:m>
                <a:endParaRPr lang="it-IT" dirty="0"/>
              </a:p>
            </p:txBody>
          </p:sp>
        </mc:Choice>
        <mc:Fallback xmlns="">
          <p:sp>
            <p:nvSpPr>
              <p:cNvPr id="23" name="CasellaDiTesto 22">
                <a:extLst>
                  <a:ext uri="{FF2B5EF4-FFF2-40B4-BE49-F238E27FC236}">
                    <a16:creationId xmlns:a16="http://schemas.microsoft.com/office/drawing/2014/main" id="{842103EC-A5DA-7238-0C21-3194E3A2C01E}"/>
                  </a:ext>
                </a:extLst>
              </p:cNvPr>
              <p:cNvSpPr txBox="1">
                <a:spLocks noRot="1" noChangeAspect="1" noMove="1" noResize="1" noEditPoints="1" noAdjustHandles="1" noChangeArrowheads="1" noChangeShapeType="1" noTextEdit="1"/>
              </p:cNvSpPr>
              <p:nvPr/>
            </p:nvSpPr>
            <p:spPr>
              <a:xfrm>
                <a:off x="2065038" y="3749585"/>
                <a:ext cx="447338" cy="369332"/>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 name="CasellaDiTesto 24">
                <a:extLst>
                  <a:ext uri="{FF2B5EF4-FFF2-40B4-BE49-F238E27FC236}">
                    <a16:creationId xmlns:a16="http://schemas.microsoft.com/office/drawing/2014/main" id="{C6D94157-C869-CC05-075C-9B312A42652E}"/>
                  </a:ext>
                </a:extLst>
              </p:cNvPr>
              <p:cNvSpPr txBox="1"/>
              <p:nvPr/>
            </p:nvSpPr>
            <p:spPr>
              <a:xfrm>
                <a:off x="7999820" y="2035209"/>
                <a:ext cx="5051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β</m:t>
                      </m:r>
                    </m:oMath>
                  </m:oMathPara>
                </a14:m>
                <a:endParaRPr lang="it-IT" dirty="0"/>
              </a:p>
            </p:txBody>
          </p:sp>
        </mc:Choice>
        <mc:Fallback xmlns="">
          <p:sp>
            <p:nvSpPr>
              <p:cNvPr id="25" name="CasellaDiTesto 24">
                <a:extLst>
                  <a:ext uri="{FF2B5EF4-FFF2-40B4-BE49-F238E27FC236}">
                    <a16:creationId xmlns:a16="http://schemas.microsoft.com/office/drawing/2014/main" id="{C6D94157-C869-CC05-075C-9B312A42652E}"/>
                  </a:ext>
                </a:extLst>
              </p:cNvPr>
              <p:cNvSpPr txBox="1">
                <a:spLocks noRot="1" noChangeAspect="1" noMove="1" noResize="1" noEditPoints="1" noAdjustHandles="1" noChangeArrowheads="1" noChangeShapeType="1" noTextEdit="1"/>
              </p:cNvSpPr>
              <p:nvPr/>
            </p:nvSpPr>
            <p:spPr>
              <a:xfrm>
                <a:off x="7999820" y="2035209"/>
                <a:ext cx="505110" cy="369332"/>
              </a:xfrm>
              <a:prstGeom prst="rect">
                <a:avLst/>
              </a:prstGeom>
              <a:blipFill>
                <a:blip r:embed="rId3"/>
                <a:stretch>
                  <a:fillRect b="-16667"/>
                </a:stretch>
              </a:blipFill>
            </p:spPr>
            <p:txBody>
              <a:bodyPr/>
              <a:lstStyle/>
              <a:p>
                <a:r>
                  <a:rPr lang="it-IT">
                    <a:noFill/>
                  </a:rPr>
                  <a:t> </a:t>
                </a:r>
              </a:p>
            </p:txBody>
          </p:sp>
        </mc:Fallback>
      </mc:AlternateContent>
      <p:sp>
        <p:nvSpPr>
          <p:cNvPr id="26" name="CasellaDiTesto 25">
            <a:extLst>
              <a:ext uri="{FF2B5EF4-FFF2-40B4-BE49-F238E27FC236}">
                <a16:creationId xmlns:a16="http://schemas.microsoft.com/office/drawing/2014/main" id="{44B95DA6-43E1-62ED-B1B2-48C8FE692552}"/>
              </a:ext>
            </a:extLst>
          </p:cNvPr>
          <p:cNvSpPr txBox="1"/>
          <p:nvPr/>
        </p:nvSpPr>
        <p:spPr>
          <a:xfrm>
            <a:off x="521207" y="1979681"/>
            <a:ext cx="3159334" cy="600164"/>
          </a:xfrm>
          <a:prstGeom prst="rect">
            <a:avLst/>
          </a:prstGeom>
          <a:noFill/>
        </p:spPr>
        <p:txBody>
          <a:bodyPr wrap="square" rtlCol="0">
            <a:spAutoFit/>
          </a:bodyPr>
          <a:lstStyle/>
          <a:p>
            <a:r>
              <a:rPr lang="it-IT" sz="1100" dirty="0" err="1"/>
              <a:t>It</a:t>
            </a:r>
            <a:r>
              <a:rPr lang="it-IT" sz="1100" dirty="0"/>
              <a:t> </a:t>
            </a:r>
            <a:r>
              <a:rPr lang="it-IT" sz="1100" dirty="0" err="1"/>
              <a:t>has</a:t>
            </a:r>
            <a:r>
              <a:rPr lang="it-IT" sz="1100" dirty="0"/>
              <a:t> the </a:t>
            </a:r>
            <a:r>
              <a:rPr lang="it-IT" sz="1100" dirty="0" err="1"/>
              <a:t>same</a:t>
            </a:r>
            <a:r>
              <a:rPr lang="it-IT" sz="1100" dirty="0"/>
              <a:t> </a:t>
            </a:r>
            <a:r>
              <a:rPr lang="it-IT" sz="1100" dirty="0" err="1"/>
              <a:t>structure</a:t>
            </a:r>
            <a:r>
              <a:rPr lang="it-IT" sz="1100" dirty="0"/>
              <a:t> </a:t>
            </a:r>
            <a:r>
              <a:rPr lang="it-IT" sz="1100" dirty="0" err="1"/>
              <a:t>as</a:t>
            </a:r>
            <a:r>
              <a:rPr lang="it-IT" sz="1100" dirty="0"/>
              <a:t> </a:t>
            </a:r>
            <a:r>
              <a:rPr lang="it-IT" sz="1100" dirty="0" err="1"/>
              <a:t>that</a:t>
            </a:r>
            <a:r>
              <a:rPr lang="it-IT" sz="1100" dirty="0"/>
              <a:t> of LDA </a:t>
            </a:r>
            <a:r>
              <a:rPr lang="it-IT" sz="1100" dirty="0" err="1"/>
              <a:t>but</a:t>
            </a:r>
            <a:r>
              <a:rPr lang="it-IT" sz="1100" dirty="0"/>
              <a:t> with one </a:t>
            </a:r>
            <a:r>
              <a:rPr lang="it-IT" sz="1100" dirty="0" err="1"/>
              <a:t>additional</a:t>
            </a:r>
            <a:r>
              <a:rPr lang="it-IT" sz="1100" dirty="0"/>
              <a:t> </a:t>
            </a:r>
            <a:r>
              <a:rPr lang="it-IT" sz="1100" dirty="0" err="1"/>
              <a:t>latent</a:t>
            </a:r>
            <a:r>
              <a:rPr lang="it-IT" sz="1100" dirty="0"/>
              <a:t> </a:t>
            </a:r>
            <a:r>
              <a:rPr lang="it-IT" sz="1100" dirty="0" err="1"/>
              <a:t>variable</a:t>
            </a:r>
            <a:r>
              <a:rPr lang="it-IT" sz="1100" dirty="0"/>
              <a:t> </a:t>
            </a:r>
            <a:r>
              <a:rPr lang="it-IT" sz="1100" dirty="0" err="1"/>
              <a:t>modelling</a:t>
            </a:r>
            <a:r>
              <a:rPr lang="it-IT" sz="1100" dirty="0"/>
              <a:t> </a:t>
            </a:r>
            <a:r>
              <a:rPr lang="it-IT" sz="1100" dirty="0">
                <a:solidFill>
                  <a:schemeClr val="accent6">
                    <a:lumMod val="75000"/>
                  </a:schemeClr>
                </a:solidFill>
                <a:latin typeface="Segoe UI Variable Display Semib" pitchFamily="2" charset="0"/>
              </a:rPr>
              <a:t>sentiments</a:t>
            </a:r>
            <a:r>
              <a:rPr lang="it-IT" sz="1100" dirty="0"/>
              <a:t>.</a:t>
            </a:r>
          </a:p>
        </p:txBody>
      </p:sp>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26F08961-C9D1-8763-96CF-984BD0319945}"/>
                  </a:ext>
                </a:extLst>
              </p:cNvPr>
              <p:cNvSpPr txBox="1"/>
              <p:nvPr/>
            </p:nvSpPr>
            <p:spPr>
              <a:xfrm>
                <a:off x="4146814" y="3769128"/>
                <a:ext cx="4473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𝜃</m:t>
                      </m:r>
                    </m:oMath>
                  </m:oMathPara>
                </a14:m>
                <a:endParaRPr lang="it-IT" dirty="0"/>
              </a:p>
            </p:txBody>
          </p:sp>
        </mc:Choice>
        <mc:Fallback xmlns="">
          <p:sp>
            <p:nvSpPr>
              <p:cNvPr id="28" name="CasellaDiTesto 27">
                <a:extLst>
                  <a:ext uri="{FF2B5EF4-FFF2-40B4-BE49-F238E27FC236}">
                    <a16:creationId xmlns:a16="http://schemas.microsoft.com/office/drawing/2014/main" id="{26F08961-C9D1-8763-96CF-984BD0319945}"/>
                  </a:ext>
                </a:extLst>
              </p:cNvPr>
              <p:cNvSpPr txBox="1">
                <a:spLocks noRot="1" noChangeAspect="1" noMove="1" noResize="1" noEditPoints="1" noAdjustHandles="1" noChangeArrowheads="1" noChangeShapeType="1" noTextEdit="1"/>
              </p:cNvSpPr>
              <p:nvPr/>
            </p:nvSpPr>
            <p:spPr>
              <a:xfrm>
                <a:off x="4146814" y="3769128"/>
                <a:ext cx="447338"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49159C99-2DB6-43DA-5FF0-66210CD19DA3}"/>
                  </a:ext>
                </a:extLst>
              </p:cNvPr>
              <p:cNvSpPr txBox="1"/>
              <p:nvPr/>
            </p:nvSpPr>
            <p:spPr>
              <a:xfrm>
                <a:off x="8009402" y="2863793"/>
                <a:ext cx="5270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𝜙</m:t>
                      </m:r>
                    </m:oMath>
                  </m:oMathPara>
                </a14:m>
                <a:endParaRPr lang="it-IT" dirty="0"/>
              </a:p>
            </p:txBody>
          </p:sp>
        </mc:Choice>
        <mc:Fallback xmlns="">
          <p:sp>
            <p:nvSpPr>
              <p:cNvPr id="30" name="CasellaDiTesto 29">
                <a:extLst>
                  <a:ext uri="{FF2B5EF4-FFF2-40B4-BE49-F238E27FC236}">
                    <a16:creationId xmlns:a16="http://schemas.microsoft.com/office/drawing/2014/main" id="{49159C99-2DB6-43DA-5FF0-66210CD19DA3}"/>
                  </a:ext>
                </a:extLst>
              </p:cNvPr>
              <p:cNvSpPr txBox="1">
                <a:spLocks noRot="1" noChangeAspect="1" noMove="1" noResize="1" noEditPoints="1" noAdjustHandles="1" noChangeArrowheads="1" noChangeShapeType="1" noTextEdit="1"/>
              </p:cNvSpPr>
              <p:nvPr/>
            </p:nvSpPr>
            <p:spPr>
              <a:xfrm>
                <a:off x="8009402" y="2863793"/>
                <a:ext cx="527012" cy="369332"/>
              </a:xfrm>
              <a:prstGeom prst="rect">
                <a:avLst/>
              </a:prstGeom>
              <a:blipFill>
                <a:blip r:embed="rId5"/>
                <a:stretch>
                  <a:fillRect b="-16667"/>
                </a:stretch>
              </a:blipFill>
            </p:spPr>
            <p:txBody>
              <a:bodyPr/>
              <a:lstStyle/>
              <a:p>
                <a:r>
                  <a:rPr lang="it-IT">
                    <a:noFill/>
                  </a:rPr>
                  <a:t> </a:t>
                </a:r>
              </a:p>
            </p:txBody>
          </p:sp>
        </mc:Fallback>
      </mc:AlternateContent>
      <p:sp>
        <p:nvSpPr>
          <p:cNvPr id="33" name="CasellaDiTesto 32">
            <a:extLst>
              <a:ext uri="{FF2B5EF4-FFF2-40B4-BE49-F238E27FC236}">
                <a16:creationId xmlns:a16="http://schemas.microsoft.com/office/drawing/2014/main" id="{A8A57EC6-113F-4FF9-C27A-BAF8C2DC7EFF}"/>
              </a:ext>
            </a:extLst>
          </p:cNvPr>
          <p:cNvSpPr txBox="1"/>
          <p:nvPr/>
        </p:nvSpPr>
        <p:spPr>
          <a:xfrm>
            <a:off x="6180662" y="3749585"/>
            <a:ext cx="302519" cy="369332"/>
          </a:xfrm>
          <a:prstGeom prst="rect">
            <a:avLst/>
          </a:prstGeom>
          <a:noFill/>
        </p:spPr>
        <p:txBody>
          <a:bodyPr wrap="square">
            <a:spAutoFit/>
          </a:bodyPr>
          <a:lstStyle/>
          <a:p>
            <a:r>
              <a:rPr lang="it-IT" dirty="0"/>
              <a:t>z</a:t>
            </a:r>
          </a:p>
        </p:txBody>
      </p:sp>
      <p:sp>
        <p:nvSpPr>
          <p:cNvPr id="35" name="CasellaDiTesto 34">
            <a:extLst>
              <a:ext uri="{FF2B5EF4-FFF2-40B4-BE49-F238E27FC236}">
                <a16:creationId xmlns:a16="http://schemas.microsoft.com/office/drawing/2014/main" id="{872F9276-BDF7-90BB-F391-0D2ECF5ADA6E}"/>
              </a:ext>
            </a:extLst>
          </p:cNvPr>
          <p:cNvSpPr txBox="1"/>
          <p:nvPr/>
        </p:nvSpPr>
        <p:spPr>
          <a:xfrm>
            <a:off x="8081267" y="3741925"/>
            <a:ext cx="373700" cy="369332"/>
          </a:xfrm>
          <a:prstGeom prst="rect">
            <a:avLst/>
          </a:prstGeom>
          <a:noFill/>
        </p:spPr>
        <p:txBody>
          <a:bodyPr wrap="square">
            <a:spAutoFit/>
          </a:bodyPr>
          <a:lstStyle/>
          <a:p>
            <a:r>
              <a:rPr lang="it-IT" dirty="0"/>
              <a:t>w</a:t>
            </a:r>
          </a:p>
        </p:txBody>
      </p:sp>
      <p:sp>
        <p:nvSpPr>
          <p:cNvPr id="36" name="CasellaDiTesto 35">
            <a:extLst>
              <a:ext uri="{FF2B5EF4-FFF2-40B4-BE49-F238E27FC236}">
                <a16:creationId xmlns:a16="http://schemas.microsoft.com/office/drawing/2014/main" id="{3F37639F-9607-0D00-74A1-01EECD02B3AD}"/>
              </a:ext>
            </a:extLst>
          </p:cNvPr>
          <p:cNvSpPr txBox="1"/>
          <p:nvPr/>
        </p:nvSpPr>
        <p:spPr>
          <a:xfrm>
            <a:off x="6205985" y="4606124"/>
            <a:ext cx="251871" cy="369332"/>
          </a:xfrm>
          <a:prstGeom prst="rect">
            <a:avLst/>
          </a:prstGeom>
          <a:noFill/>
        </p:spPr>
        <p:txBody>
          <a:bodyPr wrap="square" rtlCol="0">
            <a:spAutoFit/>
          </a:bodyPr>
          <a:lstStyle/>
          <a:p>
            <a:r>
              <a:rPr lang="it-IT" dirty="0"/>
              <a:t>l</a:t>
            </a:r>
          </a:p>
        </p:txBody>
      </p:sp>
      <p:sp>
        <p:nvSpPr>
          <p:cNvPr id="37" name="CasellaDiTesto 36">
            <a:extLst>
              <a:ext uri="{FF2B5EF4-FFF2-40B4-BE49-F238E27FC236}">
                <a16:creationId xmlns:a16="http://schemas.microsoft.com/office/drawing/2014/main" id="{6BF87628-9D6F-1132-1E78-FF403E07324A}"/>
              </a:ext>
            </a:extLst>
          </p:cNvPr>
          <p:cNvSpPr txBox="1"/>
          <p:nvPr/>
        </p:nvSpPr>
        <p:spPr>
          <a:xfrm>
            <a:off x="6165604" y="5421336"/>
            <a:ext cx="317577" cy="369332"/>
          </a:xfrm>
          <a:prstGeom prst="rect">
            <a:avLst/>
          </a:prstGeom>
          <a:noFill/>
        </p:spPr>
        <p:txBody>
          <a:bodyPr wrap="square" rtlCol="0">
            <a:spAutoFit/>
          </a:bodyPr>
          <a:lstStyle/>
          <a:p>
            <a:r>
              <a:rPr lang="el-GR" dirty="0"/>
              <a:t>π</a:t>
            </a:r>
            <a:endParaRPr lang="it-IT" dirty="0"/>
          </a:p>
        </p:txBody>
      </p:sp>
      <p:sp>
        <p:nvSpPr>
          <p:cNvPr id="38" name="CasellaDiTesto 37">
            <a:extLst>
              <a:ext uri="{FF2B5EF4-FFF2-40B4-BE49-F238E27FC236}">
                <a16:creationId xmlns:a16="http://schemas.microsoft.com/office/drawing/2014/main" id="{1F39C335-BFE2-67E5-4924-D1A1968CE7E1}"/>
              </a:ext>
            </a:extLst>
          </p:cNvPr>
          <p:cNvSpPr txBox="1"/>
          <p:nvPr/>
        </p:nvSpPr>
        <p:spPr>
          <a:xfrm>
            <a:off x="2110350" y="5451005"/>
            <a:ext cx="345823" cy="369332"/>
          </a:xfrm>
          <a:prstGeom prst="rect">
            <a:avLst/>
          </a:prstGeom>
          <a:noFill/>
        </p:spPr>
        <p:txBody>
          <a:bodyPr wrap="square" rtlCol="0">
            <a:spAutoFit/>
          </a:bodyPr>
          <a:lstStyle/>
          <a:p>
            <a:r>
              <a:rPr lang="el-GR" dirty="0"/>
              <a:t>ϒ</a:t>
            </a:r>
            <a:endParaRPr lang="it-IT" dirty="0"/>
          </a:p>
        </p:txBody>
      </p:sp>
      <p:sp>
        <p:nvSpPr>
          <p:cNvPr id="39" name="CasellaDiTesto 38">
            <a:extLst>
              <a:ext uri="{FF2B5EF4-FFF2-40B4-BE49-F238E27FC236}">
                <a16:creationId xmlns:a16="http://schemas.microsoft.com/office/drawing/2014/main" id="{9994212E-D862-0E7B-4568-1580EEB3E29C}"/>
              </a:ext>
            </a:extLst>
          </p:cNvPr>
          <p:cNvSpPr txBox="1"/>
          <p:nvPr/>
        </p:nvSpPr>
        <p:spPr>
          <a:xfrm>
            <a:off x="8379216" y="3162291"/>
            <a:ext cx="536594" cy="307777"/>
          </a:xfrm>
          <a:prstGeom prst="rect">
            <a:avLst/>
          </a:prstGeom>
          <a:noFill/>
        </p:spPr>
        <p:txBody>
          <a:bodyPr wrap="square" rtlCol="0">
            <a:spAutoFit/>
          </a:bodyPr>
          <a:lstStyle/>
          <a:p>
            <a:r>
              <a:rPr lang="it-IT" sz="1400" dirty="0"/>
              <a:t>S*T</a:t>
            </a:r>
          </a:p>
        </p:txBody>
      </p:sp>
      <p:sp>
        <p:nvSpPr>
          <p:cNvPr id="40" name="CasellaDiTesto 39">
            <a:extLst>
              <a:ext uri="{FF2B5EF4-FFF2-40B4-BE49-F238E27FC236}">
                <a16:creationId xmlns:a16="http://schemas.microsoft.com/office/drawing/2014/main" id="{D4C6E889-73EB-D363-66F0-859925A3E4EF}"/>
              </a:ext>
            </a:extLst>
          </p:cNvPr>
          <p:cNvSpPr txBox="1"/>
          <p:nvPr/>
        </p:nvSpPr>
        <p:spPr>
          <a:xfrm>
            <a:off x="4624365" y="4000268"/>
            <a:ext cx="304800" cy="369332"/>
          </a:xfrm>
          <a:prstGeom prst="rect">
            <a:avLst/>
          </a:prstGeom>
          <a:noFill/>
        </p:spPr>
        <p:txBody>
          <a:bodyPr wrap="square" rtlCol="0">
            <a:spAutoFit/>
          </a:bodyPr>
          <a:lstStyle/>
          <a:p>
            <a:r>
              <a:rPr lang="it-IT" dirty="0"/>
              <a:t>S</a:t>
            </a:r>
          </a:p>
        </p:txBody>
      </p:sp>
      <p:sp>
        <p:nvSpPr>
          <p:cNvPr id="41" name="CasellaDiTesto 40">
            <a:extLst>
              <a:ext uri="{FF2B5EF4-FFF2-40B4-BE49-F238E27FC236}">
                <a16:creationId xmlns:a16="http://schemas.microsoft.com/office/drawing/2014/main" id="{4873271F-F5A1-D630-A4D1-150B4620F0E1}"/>
              </a:ext>
            </a:extLst>
          </p:cNvPr>
          <p:cNvSpPr txBox="1"/>
          <p:nvPr/>
        </p:nvSpPr>
        <p:spPr>
          <a:xfrm>
            <a:off x="8421010" y="5598908"/>
            <a:ext cx="389810" cy="369332"/>
          </a:xfrm>
          <a:prstGeom prst="rect">
            <a:avLst/>
          </a:prstGeom>
          <a:noFill/>
        </p:spPr>
        <p:txBody>
          <a:bodyPr wrap="square" rtlCol="0">
            <a:spAutoFit/>
          </a:bodyPr>
          <a:lstStyle/>
          <a:p>
            <a:r>
              <a:rPr lang="it-IT" dirty="0"/>
              <a:t>D</a:t>
            </a:r>
          </a:p>
        </p:txBody>
      </p:sp>
      <p:sp>
        <p:nvSpPr>
          <p:cNvPr id="42" name="CasellaDiTesto 41">
            <a:extLst>
              <a:ext uri="{FF2B5EF4-FFF2-40B4-BE49-F238E27FC236}">
                <a16:creationId xmlns:a16="http://schemas.microsoft.com/office/drawing/2014/main" id="{C4DC2E52-3C6E-DD26-D2CB-134ECF4DD1BD}"/>
              </a:ext>
            </a:extLst>
          </p:cNvPr>
          <p:cNvSpPr txBox="1"/>
          <p:nvPr/>
        </p:nvSpPr>
        <p:spPr>
          <a:xfrm>
            <a:off x="8225294" y="4755688"/>
            <a:ext cx="459346" cy="369332"/>
          </a:xfrm>
          <a:prstGeom prst="rect">
            <a:avLst/>
          </a:prstGeom>
          <a:noFill/>
        </p:spPr>
        <p:txBody>
          <a:bodyPr wrap="square" rtlCol="0">
            <a:spAutoFit/>
          </a:bodyPr>
          <a:lstStyle/>
          <a:p>
            <a:r>
              <a:rPr lang="it-IT" dirty="0"/>
              <a:t>N</a:t>
            </a:r>
            <a:r>
              <a:rPr lang="it-IT" sz="1100" dirty="0"/>
              <a:t>d</a:t>
            </a:r>
            <a:endParaRPr lang="it-IT" dirty="0"/>
          </a:p>
        </p:txBody>
      </p:sp>
      <p:cxnSp>
        <p:nvCxnSpPr>
          <p:cNvPr id="43" name="Connettore 2 42">
            <a:extLst>
              <a:ext uri="{FF2B5EF4-FFF2-40B4-BE49-F238E27FC236}">
                <a16:creationId xmlns:a16="http://schemas.microsoft.com/office/drawing/2014/main" id="{63441652-F2CD-350D-7CE9-70DD1C21346D}"/>
              </a:ext>
            </a:extLst>
          </p:cNvPr>
          <p:cNvCxnSpPr>
            <a:cxnSpLocks/>
            <a:endCxn id="10" idx="2"/>
          </p:cNvCxnSpPr>
          <p:nvPr/>
        </p:nvCxnSpPr>
        <p:spPr>
          <a:xfrm flipV="1">
            <a:off x="2566587" y="3971525"/>
            <a:ext cx="1535599"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92309E0A-A5D1-7355-B419-99052E51AD98}"/>
              </a:ext>
            </a:extLst>
          </p:cNvPr>
          <p:cNvCxnSpPr>
            <a:cxnSpLocks/>
            <a:endCxn id="11" idx="2"/>
          </p:cNvCxnSpPr>
          <p:nvPr/>
        </p:nvCxnSpPr>
        <p:spPr>
          <a:xfrm flipV="1">
            <a:off x="4636951" y="3953795"/>
            <a:ext cx="1414052" cy="9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BB2B25E9-56DE-99C8-1FAC-43E2902DA6FE}"/>
              </a:ext>
            </a:extLst>
          </p:cNvPr>
          <p:cNvCxnSpPr>
            <a:cxnSpLocks/>
            <a:endCxn id="12" idx="2"/>
          </p:cNvCxnSpPr>
          <p:nvPr/>
        </p:nvCxnSpPr>
        <p:spPr>
          <a:xfrm>
            <a:off x="6604663" y="3942380"/>
            <a:ext cx="1395157" cy="11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ttore 2 48">
            <a:extLst>
              <a:ext uri="{FF2B5EF4-FFF2-40B4-BE49-F238E27FC236}">
                <a16:creationId xmlns:a16="http://schemas.microsoft.com/office/drawing/2014/main" id="{9D65218B-427F-B618-900C-FB6ABCEDF93F}"/>
              </a:ext>
            </a:extLst>
          </p:cNvPr>
          <p:cNvCxnSpPr>
            <a:cxnSpLocks/>
            <a:endCxn id="14" idx="2"/>
          </p:cNvCxnSpPr>
          <p:nvPr/>
        </p:nvCxnSpPr>
        <p:spPr>
          <a:xfrm>
            <a:off x="2579217" y="5635671"/>
            <a:ext cx="347178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21DB9780-F32A-C93D-6C22-25947205EBDA}"/>
              </a:ext>
            </a:extLst>
          </p:cNvPr>
          <p:cNvCxnSpPr>
            <a:cxnSpLocks/>
            <a:endCxn id="15" idx="0"/>
          </p:cNvCxnSpPr>
          <p:nvPr/>
        </p:nvCxnSpPr>
        <p:spPr>
          <a:xfrm>
            <a:off x="8268117" y="2509480"/>
            <a:ext cx="0" cy="288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D3901A19-DC1C-9AED-E047-CBBB54DB7D54}"/>
              </a:ext>
            </a:extLst>
          </p:cNvPr>
          <p:cNvCxnSpPr>
            <a:cxnSpLocks/>
            <a:endCxn id="12" idx="0"/>
          </p:cNvCxnSpPr>
          <p:nvPr/>
        </p:nvCxnSpPr>
        <p:spPr>
          <a:xfrm>
            <a:off x="8268117" y="3335854"/>
            <a:ext cx="0" cy="3578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6407F255-A28E-4CB9-295A-5BC082927EF3}"/>
              </a:ext>
            </a:extLst>
          </p:cNvPr>
          <p:cNvCxnSpPr>
            <a:cxnSpLocks/>
            <a:stCxn id="13" idx="0"/>
            <a:endCxn id="11" idx="4"/>
          </p:cNvCxnSpPr>
          <p:nvPr/>
        </p:nvCxnSpPr>
        <p:spPr>
          <a:xfrm flipV="1">
            <a:off x="6319300" y="4213878"/>
            <a:ext cx="0" cy="320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ttore 2 61">
            <a:extLst>
              <a:ext uri="{FF2B5EF4-FFF2-40B4-BE49-F238E27FC236}">
                <a16:creationId xmlns:a16="http://schemas.microsoft.com/office/drawing/2014/main" id="{0A1D334D-6560-C035-9F93-E5EFC4BF00FA}"/>
              </a:ext>
            </a:extLst>
          </p:cNvPr>
          <p:cNvCxnSpPr>
            <a:cxnSpLocks/>
            <a:stCxn id="13" idx="6"/>
            <a:endCxn id="12" idx="4"/>
          </p:cNvCxnSpPr>
          <p:nvPr/>
        </p:nvCxnSpPr>
        <p:spPr>
          <a:xfrm flipV="1">
            <a:off x="6587597" y="4213878"/>
            <a:ext cx="1680520" cy="580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2 66">
            <a:extLst>
              <a:ext uri="{FF2B5EF4-FFF2-40B4-BE49-F238E27FC236}">
                <a16:creationId xmlns:a16="http://schemas.microsoft.com/office/drawing/2014/main" id="{C6473C02-3EDB-00C9-BECB-5372FB5889B0}"/>
              </a:ext>
            </a:extLst>
          </p:cNvPr>
          <p:cNvCxnSpPr>
            <a:cxnSpLocks/>
            <a:stCxn id="14" idx="0"/>
            <a:endCxn id="13" idx="4"/>
          </p:cNvCxnSpPr>
          <p:nvPr/>
        </p:nvCxnSpPr>
        <p:spPr>
          <a:xfrm flipV="1">
            <a:off x="6319300" y="5054816"/>
            <a:ext cx="0" cy="320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curvo 15">
            <a:extLst>
              <a:ext uri="{FF2B5EF4-FFF2-40B4-BE49-F238E27FC236}">
                <a16:creationId xmlns:a16="http://schemas.microsoft.com/office/drawing/2014/main" id="{B9CCB980-34FB-8EA0-A370-BA4F290E0E4E}"/>
              </a:ext>
            </a:extLst>
          </p:cNvPr>
          <p:cNvCxnSpPr>
            <a:cxnSpLocks/>
          </p:cNvCxnSpPr>
          <p:nvPr/>
        </p:nvCxnSpPr>
        <p:spPr>
          <a:xfrm>
            <a:off x="1407190" y="2442051"/>
            <a:ext cx="2590578" cy="520167"/>
          </a:xfrm>
          <a:prstGeom prst="curvedConnector3">
            <a:avLst>
              <a:gd name="adj1" fmla="val 50000"/>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CasellaDiTesto 51">
            <a:extLst>
              <a:ext uri="{FF2B5EF4-FFF2-40B4-BE49-F238E27FC236}">
                <a16:creationId xmlns:a16="http://schemas.microsoft.com/office/drawing/2014/main" id="{C807D82F-1F58-D384-4706-B7F618BB0BCE}"/>
              </a:ext>
            </a:extLst>
          </p:cNvPr>
          <p:cNvSpPr txBox="1"/>
          <p:nvPr/>
        </p:nvSpPr>
        <p:spPr>
          <a:xfrm>
            <a:off x="4102186" y="2797952"/>
            <a:ext cx="2590578" cy="430887"/>
          </a:xfrm>
          <a:prstGeom prst="rect">
            <a:avLst/>
          </a:prstGeom>
          <a:noFill/>
        </p:spPr>
        <p:txBody>
          <a:bodyPr wrap="square" rtlCol="0">
            <a:spAutoFit/>
          </a:bodyPr>
          <a:lstStyle/>
          <a:p>
            <a:r>
              <a:rPr lang="it-IT" sz="1100" dirty="0">
                <a:solidFill>
                  <a:schemeClr val="accent6">
                    <a:lumMod val="75000"/>
                  </a:schemeClr>
                </a:solidFill>
                <a:latin typeface="Segoe UI Variable Display Semib" pitchFamily="2" charset="0"/>
              </a:rPr>
              <a:t>Semi-</a:t>
            </a:r>
            <a:r>
              <a:rPr lang="it-IT" sz="1100" dirty="0" err="1">
                <a:solidFill>
                  <a:schemeClr val="accent6">
                    <a:lumMod val="75000"/>
                  </a:schemeClr>
                </a:solidFill>
                <a:latin typeface="Segoe UI Variable Display Semib" pitchFamily="2" charset="0"/>
              </a:rPr>
              <a:t>supervised</a:t>
            </a:r>
            <a:r>
              <a:rPr lang="it-IT" sz="1100" dirty="0">
                <a:solidFill>
                  <a:schemeClr val="accent6">
                    <a:lumMod val="75000"/>
                  </a:schemeClr>
                </a:solidFill>
                <a:latin typeface="Segoe UI Variable Small Semibol" pitchFamily="2" charset="0"/>
              </a:rPr>
              <a:t> </a:t>
            </a:r>
            <a:r>
              <a:rPr lang="it-IT" sz="1100" dirty="0" err="1"/>
              <a:t>since</a:t>
            </a:r>
            <a:r>
              <a:rPr lang="it-IT" sz="1100" dirty="0"/>
              <a:t> </a:t>
            </a:r>
            <a:r>
              <a:rPr lang="it-IT" sz="1100" dirty="0" err="1"/>
              <a:t>they</a:t>
            </a:r>
            <a:r>
              <a:rPr lang="it-IT" sz="1100" dirty="0"/>
              <a:t> are </a:t>
            </a:r>
            <a:r>
              <a:rPr lang="it-IT" sz="1100" dirty="0" err="1"/>
              <a:t>initialized</a:t>
            </a:r>
            <a:r>
              <a:rPr lang="it-IT" sz="1100" dirty="0"/>
              <a:t> with </a:t>
            </a:r>
            <a:r>
              <a:rPr lang="it-IT" sz="1100" dirty="0" err="1"/>
              <a:t>labelled</a:t>
            </a:r>
            <a:r>
              <a:rPr lang="it-IT" sz="1100" dirty="0"/>
              <a:t> sentiments.</a:t>
            </a:r>
            <a:endParaRPr lang="it-IT" sz="1100" dirty="0">
              <a:solidFill>
                <a:schemeClr val="accent6">
                  <a:lumMod val="75000"/>
                </a:schemeClr>
              </a:solidFill>
              <a:latin typeface="Segoe UI Variable Small Semibol" pitchFamily="2" charset="0"/>
            </a:endParaRPr>
          </a:p>
        </p:txBody>
      </p:sp>
      <mc:AlternateContent xmlns:mc="http://schemas.openxmlformats.org/markup-compatibility/2006" xmlns:a14="http://schemas.microsoft.com/office/drawing/2010/main">
        <mc:Choice Requires="a14">
          <p:sp>
            <p:nvSpPr>
              <p:cNvPr id="59" name="CasellaDiTesto 58">
                <a:extLst>
                  <a:ext uri="{FF2B5EF4-FFF2-40B4-BE49-F238E27FC236}">
                    <a16:creationId xmlns:a16="http://schemas.microsoft.com/office/drawing/2014/main" id="{51BC5C97-3CAC-428A-27FA-61ACD9502B07}"/>
                  </a:ext>
                </a:extLst>
              </p:cNvPr>
              <p:cNvSpPr txBox="1"/>
              <p:nvPr/>
            </p:nvSpPr>
            <p:spPr>
              <a:xfrm>
                <a:off x="8915810" y="5190922"/>
                <a:ext cx="2932753" cy="369332"/>
              </a:xfrm>
              <a:prstGeom prst="rect">
                <a:avLst/>
              </a:prstGeom>
              <a:noFill/>
            </p:spPr>
            <p:txBody>
              <a:bodyPr wrap="square">
                <a:spAutoFit/>
              </a:bodyPr>
              <a:lstStyle/>
              <a:p>
                <a:r>
                  <a:rPr lang="el-GR" dirty="0"/>
                  <a:t>π</a:t>
                </a:r>
                <a14:m>
                  <m:oMath xmlns:m="http://schemas.openxmlformats.org/officeDocument/2006/math">
                    <m:r>
                      <a:rPr lang="it-IT" i="1" smtClean="0">
                        <a:latin typeface="Cambria Math" panose="02040503050406030204" pitchFamily="18" charset="0"/>
                      </a:rPr>
                      <m:t>~</m:t>
                    </m:r>
                    <m:r>
                      <a:rPr lang="it-IT" i="1" smtClean="0">
                        <a:latin typeface="Cambria Math" panose="02040503050406030204" pitchFamily="18" charset="0"/>
                      </a:rPr>
                      <m:t>𝐷𝑖𝑟</m:t>
                    </m:r>
                    <m:d>
                      <m:dPr>
                        <m:ctrlPr>
                          <a:rPr lang="it-IT" i="1" smtClean="0">
                            <a:solidFill>
                              <a:srgbClr val="836967"/>
                            </a:solidFill>
                            <a:latin typeface="Cambria Math" panose="02040503050406030204" pitchFamily="18" charset="0"/>
                          </a:rPr>
                        </m:ctrlPr>
                      </m:dPr>
                      <m:e>
                        <m:r>
                          <m:rPr>
                            <m:nor/>
                          </m:rPr>
                          <a:rPr lang="el-GR" dirty="0"/>
                          <m:t>ϒ</m:t>
                        </m:r>
                        <m:r>
                          <m:rPr>
                            <m:nor/>
                          </m:rPr>
                          <a:rPr lang="it-IT" dirty="0"/>
                          <m:t> </m:t>
                        </m:r>
                      </m:e>
                    </m:d>
                  </m:oMath>
                </a14:m>
                <a:r>
                  <a:rPr lang="it-IT" dirty="0"/>
                  <a:t> </a:t>
                </a:r>
                <a:r>
                  <a:rPr lang="it-IT" sz="1100" dirty="0"/>
                  <a:t>Document-sentiments</a:t>
                </a:r>
                <a:endParaRPr lang="it-IT" dirty="0"/>
              </a:p>
            </p:txBody>
          </p:sp>
        </mc:Choice>
        <mc:Fallback xmlns="">
          <p:sp>
            <p:nvSpPr>
              <p:cNvPr id="59" name="CasellaDiTesto 58">
                <a:extLst>
                  <a:ext uri="{FF2B5EF4-FFF2-40B4-BE49-F238E27FC236}">
                    <a16:creationId xmlns:a16="http://schemas.microsoft.com/office/drawing/2014/main" id="{51BC5C97-3CAC-428A-27FA-61ACD9502B07}"/>
                  </a:ext>
                </a:extLst>
              </p:cNvPr>
              <p:cNvSpPr txBox="1">
                <a:spLocks noRot="1" noChangeAspect="1" noMove="1" noResize="1" noEditPoints="1" noAdjustHandles="1" noChangeArrowheads="1" noChangeShapeType="1" noTextEdit="1"/>
              </p:cNvSpPr>
              <p:nvPr/>
            </p:nvSpPr>
            <p:spPr>
              <a:xfrm>
                <a:off x="8915810" y="5190922"/>
                <a:ext cx="2932753" cy="369332"/>
              </a:xfrm>
              <a:prstGeom prst="rect">
                <a:avLst/>
              </a:prstGeom>
              <a:blipFill>
                <a:blip r:embed="rId6"/>
                <a:stretch>
                  <a:fillRect l="-1871" t="-8333" b="-2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0" name="CasellaDiTesto 59">
                <a:extLst>
                  <a:ext uri="{FF2B5EF4-FFF2-40B4-BE49-F238E27FC236}">
                    <a16:creationId xmlns:a16="http://schemas.microsoft.com/office/drawing/2014/main" id="{1BE9905B-F46B-DCC6-8AF5-65F53E032A8C}"/>
                  </a:ext>
                </a:extLst>
              </p:cNvPr>
              <p:cNvSpPr txBox="1"/>
              <p:nvPr/>
            </p:nvSpPr>
            <p:spPr>
              <a:xfrm>
                <a:off x="8915810" y="5598908"/>
                <a:ext cx="2975350" cy="369332"/>
              </a:xfrm>
              <a:prstGeom prst="rect">
                <a:avLst/>
              </a:prstGeom>
              <a:noFill/>
            </p:spPr>
            <p:txBody>
              <a:bodyPr wrap="square" rtlCol="0">
                <a:spAutoFit/>
              </a:bodyPr>
              <a:lstStyle/>
              <a:p>
                <a:r>
                  <a:rPr lang="it-IT" dirty="0"/>
                  <a:t>l</a:t>
                </a:r>
                <a14:m>
                  <m:oMath xmlns:m="http://schemas.openxmlformats.org/officeDocument/2006/math">
                    <m:r>
                      <a:rPr lang="it-IT" i="1" smtClean="0">
                        <a:latin typeface="Cambria Math" panose="02040503050406030204" pitchFamily="18" charset="0"/>
                      </a:rPr>
                      <m:t>~</m:t>
                    </m:r>
                    <m:r>
                      <a:rPr lang="it-IT" b="0" i="1" smtClean="0">
                        <a:latin typeface="Cambria Math" panose="02040503050406030204" pitchFamily="18" charset="0"/>
                      </a:rPr>
                      <m:t>𝑀</m:t>
                    </m:r>
                    <m:r>
                      <a:rPr lang="it-IT" b="0" i="1" smtClean="0">
                        <a:latin typeface="Cambria Math" panose="02040503050406030204" pitchFamily="18" charset="0"/>
                      </a:rPr>
                      <m:t>(</m:t>
                    </m:r>
                  </m:oMath>
                </a14:m>
                <a:r>
                  <a:rPr lang="el-GR" dirty="0"/>
                  <a:t>π</a:t>
                </a:r>
                <a:r>
                  <a:rPr lang="it-IT" dirty="0"/>
                  <a:t>) </a:t>
                </a:r>
                <a:r>
                  <a:rPr lang="it-IT" sz="1100" dirty="0"/>
                  <a:t>Sentiment</a:t>
                </a:r>
                <a:endParaRPr lang="it-IT" dirty="0"/>
              </a:p>
            </p:txBody>
          </p:sp>
        </mc:Choice>
        <mc:Fallback xmlns="">
          <p:sp>
            <p:nvSpPr>
              <p:cNvPr id="60" name="CasellaDiTesto 59">
                <a:extLst>
                  <a:ext uri="{FF2B5EF4-FFF2-40B4-BE49-F238E27FC236}">
                    <a16:creationId xmlns:a16="http://schemas.microsoft.com/office/drawing/2014/main" id="{1BE9905B-F46B-DCC6-8AF5-65F53E032A8C}"/>
                  </a:ext>
                </a:extLst>
              </p:cNvPr>
              <p:cNvSpPr txBox="1">
                <a:spLocks noRot="1" noChangeAspect="1" noMove="1" noResize="1" noEditPoints="1" noAdjustHandles="1" noChangeArrowheads="1" noChangeShapeType="1" noTextEdit="1"/>
              </p:cNvSpPr>
              <p:nvPr/>
            </p:nvSpPr>
            <p:spPr>
              <a:xfrm>
                <a:off x="8915810" y="5598908"/>
                <a:ext cx="2975350" cy="369332"/>
              </a:xfrm>
              <a:prstGeom prst="rect">
                <a:avLst/>
              </a:prstGeom>
              <a:blipFill>
                <a:blip r:embed="rId7"/>
                <a:stretch>
                  <a:fillRect l="-1844" t="-6557" b="-26230"/>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1208ECDF-3314-E95F-ADC8-E354E33EAA4F}"/>
              </a:ext>
            </a:extLst>
          </p:cNvPr>
          <p:cNvSpPr txBox="1"/>
          <p:nvPr/>
        </p:nvSpPr>
        <p:spPr>
          <a:xfrm>
            <a:off x="9068805" y="3747720"/>
            <a:ext cx="2330435" cy="430887"/>
          </a:xfrm>
          <a:prstGeom prst="rect">
            <a:avLst/>
          </a:prstGeom>
          <a:noFill/>
        </p:spPr>
        <p:txBody>
          <a:bodyPr wrap="square" rtlCol="0">
            <a:spAutoFit/>
          </a:bodyPr>
          <a:lstStyle/>
          <a:p>
            <a:r>
              <a:rPr lang="it-IT" sz="1100" dirty="0"/>
              <a:t>The </a:t>
            </a:r>
            <a:r>
              <a:rPr lang="it-IT" sz="1100" dirty="0" err="1"/>
              <a:t>estimation</a:t>
            </a:r>
            <a:r>
              <a:rPr lang="it-IT" sz="1100" dirty="0"/>
              <a:t> </a:t>
            </a:r>
            <a:r>
              <a:rPr lang="it-IT" sz="1100" dirty="0" err="1"/>
              <a:t>method</a:t>
            </a:r>
            <a:r>
              <a:rPr lang="it-IT" sz="1100" dirty="0"/>
              <a:t> </a:t>
            </a:r>
            <a:r>
              <a:rPr lang="it-IT" sz="1100" dirty="0" err="1"/>
              <a:t>employed</a:t>
            </a:r>
            <a:r>
              <a:rPr lang="it-IT" sz="1100" dirty="0"/>
              <a:t> </a:t>
            </a:r>
            <a:r>
              <a:rPr lang="it-IT" sz="1100" dirty="0" err="1"/>
              <a:t>is</a:t>
            </a:r>
            <a:r>
              <a:rPr lang="it-IT" sz="1100" dirty="0"/>
              <a:t> the </a:t>
            </a:r>
            <a:r>
              <a:rPr lang="it-IT" sz="1100" dirty="0">
                <a:solidFill>
                  <a:schemeClr val="accent6">
                    <a:lumMod val="75000"/>
                  </a:schemeClr>
                </a:solidFill>
                <a:latin typeface="Segoe UI Variable Text Semibold" pitchFamily="2" charset="0"/>
              </a:rPr>
              <a:t>Gibbs sampling</a:t>
            </a:r>
            <a:r>
              <a:rPr lang="it-IT" sz="1100" dirty="0"/>
              <a:t>.</a:t>
            </a:r>
          </a:p>
        </p:txBody>
      </p:sp>
    </p:spTree>
    <p:extLst>
      <p:ext uri="{BB962C8B-B14F-4D97-AF65-F5344CB8AC3E}">
        <p14:creationId xmlns:p14="http://schemas.microsoft.com/office/powerpoint/2010/main" val="67039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54C4A-AB01-8C22-10DC-D189BF11797F}"/>
              </a:ext>
            </a:extLst>
          </p:cNvPr>
          <p:cNvSpPr>
            <a:spLocks noGrp="1"/>
          </p:cNvSpPr>
          <p:nvPr>
            <p:ph type="title"/>
          </p:nvPr>
        </p:nvSpPr>
        <p:spPr/>
        <p:txBody>
          <a:bodyPr/>
          <a:lstStyle/>
          <a:p>
            <a:r>
              <a:rPr lang="it-IT" dirty="0"/>
              <a:t>Joint Sentiment-</a:t>
            </a:r>
            <a:r>
              <a:rPr lang="it-IT" dirty="0" err="1"/>
              <a:t>Topic</a:t>
            </a:r>
            <a:r>
              <a:rPr lang="it-IT" dirty="0"/>
              <a:t> Model</a:t>
            </a:r>
          </a:p>
        </p:txBody>
      </p:sp>
      <p:sp>
        <p:nvSpPr>
          <p:cNvPr id="4" name="CasellaDiTesto 3">
            <a:extLst>
              <a:ext uri="{FF2B5EF4-FFF2-40B4-BE49-F238E27FC236}">
                <a16:creationId xmlns:a16="http://schemas.microsoft.com/office/drawing/2014/main" id="{F061E4C8-65D5-24BA-CBFA-5192C68B69F7}"/>
              </a:ext>
            </a:extLst>
          </p:cNvPr>
          <p:cNvSpPr txBox="1"/>
          <p:nvPr/>
        </p:nvSpPr>
        <p:spPr>
          <a:xfrm>
            <a:off x="421610" y="1270305"/>
            <a:ext cx="2334101" cy="369332"/>
          </a:xfrm>
          <a:prstGeom prst="rect">
            <a:avLst/>
          </a:prstGeom>
          <a:noFill/>
        </p:spPr>
        <p:txBody>
          <a:bodyPr vert="wordArtVert" wrap="square" rtlCol="0">
            <a:spAutoFit/>
          </a:bodyPr>
          <a:lstStyle/>
          <a:p>
            <a:r>
              <a:rPr lang="it-IT" dirty="0" err="1"/>
              <a:t>Latent</a:t>
            </a:r>
            <a:r>
              <a:rPr lang="it-IT" dirty="0"/>
              <a:t> </a:t>
            </a:r>
          </a:p>
        </p:txBody>
      </p:sp>
      <p:sp>
        <p:nvSpPr>
          <p:cNvPr id="6" name="CasellaDiTesto 5">
            <a:extLst>
              <a:ext uri="{FF2B5EF4-FFF2-40B4-BE49-F238E27FC236}">
                <a16:creationId xmlns:a16="http://schemas.microsoft.com/office/drawing/2014/main" id="{17485A31-6909-C84F-C4FC-BF91F95742B7}"/>
              </a:ext>
            </a:extLst>
          </p:cNvPr>
          <p:cNvSpPr txBox="1"/>
          <p:nvPr/>
        </p:nvSpPr>
        <p:spPr>
          <a:xfrm>
            <a:off x="2755711" y="1270305"/>
            <a:ext cx="6274731" cy="369332"/>
          </a:xfrm>
          <a:prstGeom prst="rect">
            <a:avLst/>
          </a:prstGeom>
          <a:noFill/>
        </p:spPr>
        <p:txBody>
          <a:bodyPr vert="wordArtVert" wrap="square" rtlCol="0">
            <a:spAutoFit/>
          </a:bodyPr>
          <a:lstStyle/>
          <a:p>
            <a:r>
              <a:rPr lang="it-IT" dirty="0"/>
              <a:t>Sentiment-</a:t>
            </a:r>
            <a:r>
              <a:rPr lang="it-IT" dirty="0" err="1"/>
              <a:t>Topics</a:t>
            </a:r>
            <a:r>
              <a:rPr lang="it-IT" dirty="0"/>
              <a:t>:</a:t>
            </a:r>
          </a:p>
        </p:txBody>
      </p:sp>
      <p:graphicFrame>
        <p:nvGraphicFramePr>
          <p:cNvPr id="7" name="Tabella 6">
            <a:extLst>
              <a:ext uri="{FF2B5EF4-FFF2-40B4-BE49-F238E27FC236}">
                <a16:creationId xmlns:a16="http://schemas.microsoft.com/office/drawing/2014/main" id="{CCE83312-A7A0-1D85-94E8-942D28603D42}"/>
              </a:ext>
            </a:extLst>
          </p:cNvPr>
          <p:cNvGraphicFramePr>
            <a:graphicFrameLocks noGrp="1"/>
          </p:cNvGraphicFramePr>
          <p:nvPr>
            <p:extLst>
              <p:ext uri="{D42A27DB-BD31-4B8C-83A1-F6EECF244321}">
                <p14:modId xmlns:p14="http://schemas.microsoft.com/office/powerpoint/2010/main" val="1652516544"/>
              </p:ext>
            </p:extLst>
          </p:nvPr>
        </p:nvGraphicFramePr>
        <p:xfrm>
          <a:off x="2583043" y="2203513"/>
          <a:ext cx="7025914" cy="3781335"/>
        </p:xfrm>
        <a:graphic>
          <a:graphicData uri="http://schemas.openxmlformats.org/drawingml/2006/table">
            <a:tbl>
              <a:tblPr firstRow="1" bandRow="1">
                <a:tableStyleId>{93296810-A885-4BE3-A3E7-6D5BEEA58F35}</a:tableStyleId>
              </a:tblPr>
              <a:tblGrid>
                <a:gridCol w="1737793">
                  <a:extLst>
                    <a:ext uri="{9D8B030D-6E8A-4147-A177-3AD203B41FA5}">
                      <a16:colId xmlns:a16="http://schemas.microsoft.com/office/drawing/2014/main" val="2878584699"/>
                    </a:ext>
                  </a:extLst>
                </a:gridCol>
                <a:gridCol w="1725321">
                  <a:extLst>
                    <a:ext uri="{9D8B030D-6E8A-4147-A177-3AD203B41FA5}">
                      <a16:colId xmlns:a16="http://schemas.microsoft.com/office/drawing/2014/main" val="4178440740"/>
                    </a:ext>
                  </a:extLst>
                </a:gridCol>
                <a:gridCol w="1731557">
                  <a:extLst>
                    <a:ext uri="{9D8B030D-6E8A-4147-A177-3AD203B41FA5}">
                      <a16:colId xmlns:a16="http://schemas.microsoft.com/office/drawing/2014/main" val="2773615916"/>
                    </a:ext>
                  </a:extLst>
                </a:gridCol>
                <a:gridCol w="1831243">
                  <a:extLst>
                    <a:ext uri="{9D8B030D-6E8A-4147-A177-3AD203B41FA5}">
                      <a16:colId xmlns:a16="http://schemas.microsoft.com/office/drawing/2014/main" val="3161310679"/>
                    </a:ext>
                  </a:extLst>
                </a:gridCol>
              </a:tblGrid>
              <a:tr h="337095">
                <a:tc>
                  <a:txBody>
                    <a:bodyPr/>
                    <a:lstStyle/>
                    <a:p>
                      <a:pPr algn="ctr"/>
                      <a:r>
                        <a:rPr lang="it-IT" sz="1500" b="1" dirty="0" err="1">
                          <a:latin typeface="Segoe UI Variable Display Semib" pitchFamily="2" charset="0"/>
                        </a:rPr>
                        <a:t>Intern</a:t>
                      </a:r>
                      <a:r>
                        <a:rPr lang="it-IT" sz="1500" b="1" dirty="0">
                          <a:latin typeface="Segoe UI Variable Display Semib" pitchFamily="2" charset="0"/>
                        </a:rPr>
                        <a:t>. </a:t>
                      </a:r>
                      <a:r>
                        <a:rPr lang="it-IT" sz="1500" b="1" dirty="0" err="1">
                          <a:latin typeface="Segoe UI Variable Display Semib" pitchFamily="2" charset="0"/>
                        </a:rPr>
                        <a:t>Law</a:t>
                      </a:r>
                      <a:r>
                        <a:rPr lang="it-IT" sz="1500" b="1" dirty="0">
                          <a:latin typeface="Segoe UI Variable Display Semib" pitchFamily="2" charset="0"/>
                        </a:rPr>
                        <a:t> +</a:t>
                      </a:r>
                    </a:p>
                  </a:txBody>
                  <a:tcPr>
                    <a:solidFill>
                      <a:schemeClr val="accent6">
                        <a:lumMod val="75000"/>
                      </a:schemeClr>
                    </a:solidFill>
                  </a:tcPr>
                </a:tc>
                <a:tc>
                  <a:txBody>
                    <a:bodyPr/>
                    <a:lstStyle/>
                    <a:p>
                      <a:pPr algn="ctr"/>
                      <a:r>
                        <a:rPr lang="it-IT" sz="1500" dirty="0">
                          <a:latin typeface="Segoe UI Variable Display Semib" pitchFamily="2" charset="0"/>
                        </a:rPr>
                        <a:t> </a:t>
                      </a:r>
                      <a:r>
                        <a:rPr lang="it-IT" sz="1500" dirty="0" err="1">
                          <a:latin typeface="Segoe UI Variable Display Semib" pitchFamily="2" charset="0"/>
                        </a:rPr>
                        <a:t>Intern</a:t>
                      </a:r>
                      <a:r>
                        <a:rPr lang="it-IT" sz="1500" dirty="0">
                          <a:latin typeface="Segoe UI Variable Display Semib" pitchFamily="2" charset="0"/>
                        </a:rPr>
                        <a:t>. </a:t>
                      </a:r>
                      <a:r>
                        <a:rPr lang="it-IT" sz="1500" dirty="0" err="1">
                          <a:latin typeface="Segoe UI Variable Display Semib" pitchFamily="2" charset="0"/>
                        </a:rPr>
                        <a:t>Law</a:t>
                      </a:r>
                      <a:r>
                        <a:rPr lang="it-IT" sz="1500" dirty="0">
                          <a:latin typeface="Segoe UI Variable Display Semib" pitchFamily="2" charset="0"/>
                        </a:rPr>
                        <a:t> -</a:t>
                      </a:r>
                    </a:p>
                  </a:txBody>
                  <a:tcPr>
                    <a:solidFill>
                      <a:schemeClr val="accent6">
                        <a:lumMod val="75000"/>
                      </a:schemeClr>
                    </a:solidFill>
                  </a:tcPr>
                </a:tc>
                <a:tc>
                  <a:txBody>
                    <a:bodyPr/>
                    <a:lstStyle/>
                    <a:p>
                      <a:pPr algn="ctr"/>
                      <a:r>
                        <a:rPr lang="it-IT" sz="1500" dirty="0" err="1">
                          <a:latin typeface="Segoe UI Variable Display Semib" pitchFamily="2" charset="0"/>
                        </a:rPr>
                        <a:t>Accident</a:t>
                      </a:r>
                      <a:r>
                        <a:rPr lang="it-IT" sz="1500" dirty="0">
                          <a:latin typeface="Segoe UI Variable Display Semib" pitchFamily="2" charset="0"/>
                        </a:rPr>
                        <a:t> +</a:t>
                      </a:r>
                    </a:p>
                  </a:txBody>
                  <a:tcPr>
                    <a:solidFill>
                      <a:schemeClr val="accent6">
                        <a:lumMod val="75000"/>
                      </a:schemeClr>
                    </a:solidFill>
                  </a:tcPr>
                </a:tc>
                <a:tc>
                  <a:txBody>
                    <a:bodyPr/>
                    <a:lstStyle/>
                    <a:p>
                      <a:pPr algn="ctr"/>
                      <a:r>
                        <a:rPr lang="it-IT" sz="1500" dirty="0" err="1">
                          <a:latin typeface="Segoe UI Variable Display Semib" pitchFamily="2" charset="0"/>
                        </a:rPr>
                        <a:t>Accident</a:t>
                      </a:r>
                      <a:r>
                        <a:rPr lang="it-IT" sz="1500" dirty="0">
                          <a:latin typeface="Segoe UI Variable Display Semib" pitchFamily="2" charset="0"/>
                        </a:rPr>
                        <a:t> -</a:t>
                      </a:r>
                    </a:p>
                  </a:txBody>
                  <a:tcPr>
                    <a:solidFill>
                      <a:schemeClr val="accent6">
                        <a:lumMod val="75000"/>
                      </a:schemeClr>
                    </a:solidFill>
                  </a:tcPr>
                </a:tc>
                <a:extLst>
                  <a:ext uri="{0D108BD9-81ED-4DB2-BD59-A6C34878D82A}">
                    <a16:rowId xmlns:a16="http://schemas.microsoft.com/office/drawing/2014/main" val="1817156321"/>
                  </a:ext>
                </a:extLst>
              </a:tr>
              <a:tr h="3173650">
                <a:tc>
                  <a:txBody>
                    <a:bodyPr/>
                    <a:lstStyle/>
                    <a:p>
                      <a:pPr marL="0" indent="0" algn="l">
                        <a:buFontTx/>
                        <a:buNone/>
                      </a:pPr>
                      <a:r>
                        <a:rPr lang="en-US" sz="1100" b="0" i="0" kern="1200" dirty="0">
                          <a:solidFill>
                            <a:schemeClr val="dk1"/>
                          </a:solidFill>
                          <a:effectLst/>
                          <a:latin typeface="+mn-lt"/>
                          <a:ea typeface="+mn-ea"/>
                          <a:cs typeface="+mn-cs"/>
                        </a:rPr>
                        <a:t>international</a:t>
                      </a:r>
                    </a:p>
                    <a:p>
                      <a:pPr marL="0" indent="0" algn="l">
                        <a:buFontTx/>
                        <a:buNone/>
                      </a:pPr>
                      <a:r>
                        <a:rPr lang="en-US" sz="1100" b="0" i="0" kern="1200" dirty="0">
                          <a:solidFill>
                            <a:schemeClr val="dk1"/>
                          </a:solidFill>
                          <a:effectLst/>
                          <a:latin typeface="+mn-lt"/>
                          <a:ea typeface="+mn-ea"/>
                          <a:cs typeface="+mn-cs"/>
                        </a:rPr>
                        <a:t>waste</a:t>
                      </a:r>
                      <a:br>
                        <a:rPr lang="en-US" sz="1100" dirty="0"/>
                      </a:br>
                      <a:r>
                        <a:rPr lang="en-US" sz="1100" b="0" i="0" kern="1200" dirty="0" err="1">
                          <a:solidFill>
                            <a:schemeClr val="dk1"/>
                          </a:solidFill>
                          <a:effectLst/>
                          <a:latin typeface="+mn-lt"/>
                          <a:ea typeface="+mn-ea"/>
                          <a:cs typeface="+mn-cs"/>
                        </a:rPr>
                        <a:t>iaea</a:t>
                      </a:r>
                      <a:endParaRPr lang="en-US" sz="1100" b="0" i="0" kern="1200" dirty="0">
                        <a:solidFill>
                          <a:schemeClr val="dk1"/>
                        </a:solidFill>
                        <a:effectLst/>
                        <a:latin typeface="+mn-lt"/>
                        <a:ea typeface="+mn-ea"/>
                        <a:cs typeface="+mn-cs"/>
                      </a:endParaRPr>
                    </a:p>
                    <a:p>
                      <a:pPr marL="0" indent="0" algn="l">
                        <a:buFontTx/>
                        <a:buNone/>
                      </a:pPr>
                      <a:r>
                        <a:rPr lang="en-US" sz="1100" b="0" i="0" kern="1200" dirty="0">
                          <a:solidFill>
                            <a:schemeClr val="dk1"/>
                          </a:solidFill>
                          <a:effectLst/>
                          <a:latin typeface="+mn-lt"/>
                          <a:ea typeface="+mn-ea"/>
                          <a:cs typeface="+mn-cs"/>
                        </a:rPr>
                        <a:t>country</a:t>
                      </a:r>
                    </a:p>
                    <a:p>
                      <a:pPr marL="0" indent="0" algn="l">
                        <a:buFontTx/>
                        <a:buNone/>
                      </a:pPr>
                      <a:r>
                        <a:rPr lang="en-US" sz="1100" b="0" i="0" kern="1200" dirty="0">
                          <a:solidFill>
                            <a:schemeClr val="dk1"/>
                          </a:solidFill>
                          <a:effectLst/>
                          <a:latin typeface="+mn-lt"/>
                          <a:ea typeface="+mn-ea"/>
                          <a:cs typeface="+mn-cs"/>
                        </a:rPr>
                        <a:t>management</a:t>
                      </a:r>
                    </a:p>
                    <a:p>
                      <a:pPr marL="0" indent="0" algn="l">
                        <a:buFontTx/>
                        <a:buNone/>
                      </a:pPr>
                      <a:r>
                        <a:rPr lang="en-US" sz="1100" b="0" i="0" kern="1200" dirty="0" err="1">
                          <a:solidFill>
                            <a:schemeClr val="dk1"/>
                          </a:solidFill>
                          <a:effectLst/>
                          <a:latin typeface="+mn-lt"/>
                          <a:ea typeface="+mn-ea"/>
                          <a:cs typeface="+mn-cs"/>
                        </a:rPr>
                        <a:t>european</a:t>
                      </a:r>
                      <a:br>
                        <a:rPr lang="en-US" sz="1100" dirty="0"/>
                      </a:br>
                      <a:r>
                        <a:rPr lang="en-US" sz="1100" b="0" i="0" kern="1200" dirty="0">
                          <a:solidFill>
                            <a:schemeClr val="dk1"/>
                          </a:solidFill>
                          <a:effectLst/>
                          <a:latin typeface="+mn-lt"/>
                          <a:ea typeface="+mn-ea"/>
                          <a:cs typeface="+mn-cs"/>
                        </a:rPr>
                        <a:t>research</a:t>
                      </a:r>
                    </a:p>
                    <a:p>
                      <a:pPr marL="0" indent="0" algn="l">
                        <a:buFontTx/>
                        <a:buNone/>
                      </a:pPr>
                      <a:r>
                        <a:rPr lang="en-US" sz="1100" b="0" i="0" kern="1200" dirty="0">
                          <a:solidFill>
                            <a:schemeClr val="dk1"/>
                          </a:solidFill>
                          <a:effectLst/>
                          <a:latin typeface="+mn-lt"/>
                          <a:ea typeface="+mn-ea"/>
                          <a:cs typeface="+mn-cs"/>
                        </a:rPr>
                        <a:t>protection</a:t>
                      </a:r>
                      <a:br>
                        <a:rPr lang="en-US" sz="1100" dirty="0"/>
                      </a:br>
                      <a:r>
                        <a:rPr lang="en-US" sz="1100" b="0" i="0" kern="1200" dirty="0">
                          <a:solidFill>
                            <a:schemeClr val="dk1"/>
                          </a:solidFill>
                          <a:effectLst/>
                          <a:latin typeface="+mn-lt"/>
                          <a:ea typeface="+mn-ea"/>
                          <a:cs typeface="+mn-cs"/>
                        </a:rPr>
                        <a:t>state</a:t>
                      </a:r>
                    </a:p>
                    <a:p>
                      <a:pPr marL="0" indent="0" algn="l">
                        <a:buFontTx/>
                        <a:buNone/>
                      </a:pPr>
                      <a:r>
                        <a:rPr lang="en-US" sz="1100" b="0" i="0" kern="1200" dirty="0" err="1">
                          <a:solidFill>
                            <a:schemeClr val="dk1"/>
                          </a:solidFill>
                          <a:effectLst/>
                          <a:latin typeface="+mn-lt"/>
                          <a:ea typeface="+mn-ea"/>
                          <a:cs typeface="+mn-cs"/>
                        </a:rPr>
                        <a:t>programme</a:t>
                      </a:r>
                      <a:br>
                        <a:rPr lang="en-US" sz="1100" dirty="0"/>
                      </a:br>
                      <a:r>
                        <a:rPr lang="en-US" sz="1100" b="0" i="0" kern="1200" dirty="0">
                          <a:solidFill>
                            <a:schemeClr val="dk1"/>
                          </a:solidFill>
                          <a:effectLst/>
                          <a:latin typeface="+mn-lt"/>
                          <a:ea typeface="+mn-ea"/>
                          <a:cs typeface="+mn-cs"/>
                        </a:rPr>
                        <a:t>regulatory</a:t>
                      </a:r>
                    </a:p>
                    <a:p>
                      <a:pPr marL="0" indent="0" algn="l">
                        <a:buFontTx/>
                        <a:buNone/>
                      </a:pPr>
                      <a:r>
                        <a:rPr lang="en-US" sz="1100" b="0" i="0" kern="1200" dirty="0">
                          <a:solidFill>
                            <a:schemeClr val="dk1"/>
                          </a:solidFill>
                          <a:effectLst/>
                          <a:latin typeface="+mn-lt"/>
                          <a:ea typeface="+mn-ea"/>
                          <a:cs typeface="+mn-cs"/>
                        </a:rPr>
                        <a:t>convention</a:t>
                      </a:r>
                    </a:p>
                    <a:p>
                      <a:pPr marL="0" indent="0" algn="l">
                        <a:buFontTx/>
                        <a:buNone/>
                      </a:pPr>
                      <a:r>
                        <a:rPr lang="en-US" sz="1100" b="0" i="0" kern="1200" dirty="0">
                          <a:solidFill>
                            <a:schemeClr val="dk1"/>
                          </a:solidFill>
                          <a:effectLst/>
                          <a:latin typeface="+mn-lt"/>
                          <a:ea typeface="+mn-ea"/>
                          <a:cs typeface="+mn-cs"/>
                        </a:rPr>
                        <a:t>regulation</a:t>
                      </a:r>
                      <a:br>
                        <a:rPr lang="en-US" sz="1100" dirty="0"/>
                      </a:br>
                      <a:r>
                        <a:rPr lang="en-US" sz="1100" b="0" i="0" kern="1200" dirty="0">
                          <a:solidFill>
                            <a:schemeClr val="dk1"/>
                          </a:solidFill>
                          <a:effectLst/>
                          <a:latin typeface="+mn-lt"/>
                          <a:ea typeface="+mn-ea"/>
                          <a:cs typeface="+mn-cs"/>
                        </a:rPr>
                        <a:t>national</a:t>
                      </a:r>
                    </a:p>
                    <a:p>
                      <a:pPr marL="0" indent="0" algn="l">
                        <a:buFontTx/>
                        <a:buNone/>
                      </a:pPr>
                      <a:r>
                        <a:rPr lang="en-US" sz="1100" b="0" i="0" kern="1200" dirty="0">
                          <a:solidFill>
                            <a:schemeClr val="dk1"/>
                          </a:solidFill>
                          <a:effectLst/>
                          <a:latin typeface="+mn-lt"/>
                          <a:ea typeface="+mn-ea"/>
                          <a:cs typeface="+mn-cs"/>
                        </a:rPr>
                        <a:t>agency</a:t>
                      </a:r>
                      <a:br>
                        <a:rPr lang="en-US" sz="1100" dirty="0"/>
                      </a:br>
                      <a:r>
                        <a:rPr lang="en-US" sz="1100" b="0" i="0" kern="1200" dirty="0">
                          <a:solidFill>
                            <a:schemeClr val="dk1"/>
                          </a:solidFill>
                          <a:effectLst/>
                          <a:latin typeface="+mn-lt"/>
                          <a:ea typeface="+mn-ea"/>
                          <a:cs typeface="+mn-cs"/>
                        </a:rPr>
                        <a:t>cooperation</a:t>
                      </a:r>
                    </a:p>
                    <a:p>
                      <a:pPr marL="0" indent="0" algn="l">
                        <a:buFontTx/>
                        <a:buNone/>
                      </a:pPr>
                      <a:r>
                        <a:rPr lang="en-US" sz="1100" b="0" i="0" kern="1200" dirty="0">
                          <a:solidFill>
                            <a:schemeClr val="dk1"/>
                          </a:solidFill>
                          <a:effectLst/>
                          <a:latin typeface="+mn-lt"/>
                          <a:ea typeface="+mn-ea"/>
                          <a:cs typeface="+mn-cs"/>
                        </a:rPr>
                        <a:t>atomic</a:t>
                      </a:r>
                      <a:br>
                        <a:rPr lang="en-US" sz="1100" dirty="0"/>
                      </a:br>
                      <a:r>
                        <a:rPr lang="en-US" sz="1100" b="0" i="0" kern="1200" dirty="0">
                          <a:solidFill>
                            <a:schemeClr val="dk1"/>
                          </a:solidFill>
                          <a:effectLst/>
                          <a:latin typeface="+mn-lt"/>
                          <a:ea typeface="+mn-ea"/>
                          <a:cs typeface="+mn-cs"/>
                        </a:rPr>
                        <a:t>development</a:t>
                      </a:r>
                    </a:p>
                    <a:p>
                      <a:pPr marL="0" indent="0" algn="l">
                        <a:buFontTx/>
                        <a:buNone/>
                      </a:pPr>
                      <a:r>
                        <a:rPr lang="en-US" sz="1100" b="0" i="0" kern="1200" dirty="0">
                          <a:solidFill>
                            <a:schemeClr val="dk1"/>
                          </a:solidFill>
                          <a:effectLst/>
                          <a:latin typeface="+mn-lt"/>
                          <a:ea typeface="+mn-ea"/>
                          <a:cs typeface="+mn-cs"/>
                        </a:rPr>
                        <a:t>act</a:t>
                      </a:r>
                    </a:p>
                    <a:p>
                      <a:pPr marL="0" indent="0" algn="l">
                        <a:buFontTx/>
                        <a:buNone/>
                      </a:pPr>
                      <a:r>
                        <a:rPr lang="en-US" sz="1100" b="0" i="0" kern="1200" dirty="0">
                          <a:solidFill>
                            <a:schemeClr val="dk1"/>
                          </a:solidFill>
                          <a:effectLst/>
                          <a:latin typeface="+mn-lt"/>
                          <a:ea typeface="+mn-ea"/>
                          <a:cs typeface="+mn-cs"/>
                        </a:rPr>
                        <a:t>area</a:t>
                      </a:r>
                      <a:endParaRPr lang="it-IT" sz="1100" dirty="0"/>
                    </a:p>
                  </a:txBody>
                  <a:tcPr/>
                </a:tc>
                <a:tc>
                  <a:txBody>
                    <a:bodyPr/>
                    <a:lstStyle/>
                    <a:p>
                      <a:pPr algn="l"/>
                      <a:r>
                        <a:rPr lang="en-US" sz="1100" b="0" i="0" kern="1200" dirty="0">
                          <a:solidFill>
                            <a:schemeClr val="dk1"/>
                          </a:solidFill>
                          <a:effectLst/>
                          <a:latin typeface="+mn-lt"/>
                          <a:ea typeface="+mn-ea"/>
                          <a:cs typeface="+mn-cs"/>
                        </a:rPr>
                        <a:t>design</a:t>
                      </a:r>
                    </a:p>
                    <a:p>
                      <a:pPr algn="l"/>
                      <a:r>
                        <a:rPr lang="en-US" sz="1100" b="0" i="0" kern="1200" dirty="0">
                          <a:solidFill>
                            <a:schemeClr val="dk1"/>
                          </a:solidFill>
                          <a:effectLst/>
                          <a:latin typeface="+mn-lt"/>
                          <a:ea typeface="+mn-ea"/>
                          <a:cs typeface="+mn-cs"/>
                        </a:rPr>
                        <a:t>regulatory</a:t>
                      </a:r>
                      <a:br>
                        <a:rPr lang="en-US" sz="1100" dirty="0"/>
                      </a:br>
                      <a:r>
                        <a:rPr lang="en-US" sz="1100" b="0" i="0" kern="1200" dirty="0">
                          <a:solidFill>
                            <a:schemeClr val="dk1"/>
                          </a:solidFill>
                          <a:effectLst/>
                          <a:latin typeface="+mn-lt"/>
                          <a:ea typeface="+mn-ea"/>
                          <a:cs typeface="+mn-cs"/>
                        </a:rPr>
                        <a:t>standard</a:t>
                      </a:r>
                    </a:p>
                    <a:p>
                      <a:pPr algn="l"/>
                      <a:r>
                        <a:rPr lang="en-US" sz="1100" b="0" i="0" kern="1200" dirty="0" err="1">
                          <a:solidFill>
                            <a:schemeClr val="dk1"/>
                          </a:solidFill>
                          <a:effectLst/>
                          <a:latin typeface="+mn-lt"/>
                          <a:ea typeface="+mn-ea"/>
                          <a:cs typeface="+mn-cs"/>
                        </a:rPr>
                        <a:t>iter</a:t>
                      </a:r>
                      <a:endParaRPr lang="en-US" sz="1100" b="0" i="0" kern="1200" dirty="0">
                        <a:solidFill>
                          <a:schemeClr val="dk1"/>
                        </a:solidFill>
                        <a:effectLst/>
                        <a:latin typeface="+mn-lt"/>
                        <a:ea typeface="+mn-ea"/>
                        <a:cs typeface="+mn-cs"/>
                      </a:endParaRPr>
                    </a:p>
                    <a:p>
                      <a:pPr algn="l"/>
                      <a:r>
                        <a:rPr lang="en-US" sz="1100" b="0" i="0" kern="1200" dirty="0">
                          <a:solidFill>
                            <a:schemeClr val="dk1"/>
                          </a:solidFill>
                          <a:effectLst/>
                          <a:latin typeface="+mn-lt"/>
                          <a:ea typeface="+mn-ea"/>
                          <a:cs typeface="+mn-cs"/>
                        </a:rPr>
                        <a:t>component</a:t>
                      </a:r>
                    </a:p>
                    <a:p>
                      <a:pPr algn="l"/>
                      <a:r>
                        <a:rPr lang="en-US" sz="1100" b="0" i="0" kern="1200" dirty="0">
                          <a:solidFill>
                            <a:schemeClr val="dk1"/>
                          </a:solidFill>
                          <a:effectLst/>
                          <a:latin typeface="+mn-lt"/>
                          <a:ea typeface="+mn-ea"/>
                          <a:cs typeface="+mn-cs"/>
                        </a:rPr>
                        <a:t>technical</a:t>
                      </a:r>
                      <a:br>
                        <a:rPr lang="en-US" sz="1100" dirty="0"/>
                      </a:br>
                      <a:r>
                        <a:rPr lang="en-US" sz="1100" b="0" i="0" kern="1200" dirty="0">
                          <a:solidFill>
                            <a:schemeClr val="dk1"/>
                          </a:solidFill>
                          <a:effectLst/>
                          <a:latin typeface="+mn-lt"/>
                          <a:ea typeface="+mn-ea"/>
                          <a:cs typeface="+mn-cs"/>
                        </a:rPr>
                        <a:t>inspection</a:t>
                      </a:r>
                    </a:p>
                    <a:p>
                      <a:pPr algn="l"/>
                      <a:r>
                        <a:rPr lang="en-US" sz="1100" b="0" i="0" kern="1200" dirty="0">
                          <a:solidFill>
                            <a:schemeClr val="dk1"/>
                          </a:solidFill>
                          <a:effectLst/>
                          <a:latin typeface="+mn-lt"/>
                          <a:ea typeface="+mn-ea"/>
                          <a:cs typeface="+mn-cs"/>
                        </a:rPr>
                        <a:t>program</a:t>
                      </a:r>
                      <a:br>
                        <a:rPr lang="en-US" sz="1100" dirty="0"/>
                      </a:br>
                      <a:r>
                        <a:rPr lang="en-US" sz="1100" b="0" i="0" kern="1200" dirty="0">
                          <a:solidFill>
                            <a:schemeClr val="dk1"/>
                          </a:solidFill>
                          <a:effectLst/>
                          <a:latin typeface="+mn-lt"/>
                          <a:ea typeface="+mn-ea"/>
                          <a:cs typeface="+mn-cs"/>
                        </a:rPr>
                        <a:t>control</a:t>
                      </a:r>
                    </a:p>
                    <a:p>
                      <a:pPr algn="l"/>
                      <a:r>
                        <a:rPr lang="en-US" sz="1100" b="0" i="0" kern="1200" dirty="0">
                          <a:solidFill>
                            <a:schemeClr val="dk1"/>
                          </a:solidFill>
                          <a:effectLst/>
                          <a:latin typeface="+mn-lt"/>
                          <a:ea typeface="+mn-ea"/>
                          <a:cs typeface="+mn-cs"/>
                        </a:rPr>
                        <a:t>operating</a:t>
                      </a:r>
                      <a:br>
                        <a:rPr lang="en-US" sz="1100" dirty="0"/>
                      </a:br>
                      <a:r>
                        <a:rPr lang="en-US" sz="1100" b="0" i="0" kern="1200" dirty="0">
                          <a:solidFill>
                            <a:schemeClr val="dk1"/>
                          </a:solidFill>
                          <a:effectLst/>
                          <a:latin typeface="+mn-lt"/>
                          <a:ea typeface="+mn-ea"/>
                          <a:cs typeface="+mn-cs"/>
                        </a:rPr>
                        <a:t>commission</a:t>
                      </a:r>
                    </a:p>
                    <a:p>
                      <a:pPr algn="l"/>
                      <a:r>
                        <a:rPr lang="en-US" sz="1100" b="0" i="0" kern="1200" dirty="0">
                          <a:solidFill>
                            <a:schemeClr val="dk1"/>
                          </a:solidFill>
                          <a:effectLst/>
                          <a:latin typeface="+mn-lt"/>
                          <a:ea typeface="+mn-ea"/>
                          <a:cs typeface="+mn-cs"/>
                        </a:rPr>
                        <a:t>maintenance</a:t>
                      </a:r>
                    </a:p>
                    <a:p>
                      <a:pPr algn="l"/>
                      <a:r>
                        <a:rPr lang="en-US" sz="1100" b="0" i="0" kern="1200" dirty="0">
                          <a:solidFill>
                            <a:schemeClr val="dk1"/>
                          </a:solidFill>
                          <a:effectLst/>
                          <a:latin typeface="+mn-lt"/>
                          <a:ea typeface="+mn-ea"/>
                          <a:cs typeface="+mn-cs"/>
                        </a:rPr>
                        <a:t>licensing</a:t>
                      </a:r>
                      <a:br>
                        <a:rPr lang="en-US" sz="1100" dirty="0"/>
                      </a:br>
                      <a:r>
                        <a:rPr lang="en-US" sz="1100" b="0" i="0" kern="1200" dirty="0">
                          <a:solidFill>
                            <a:schemeClr val="dk1"/>
                          </a:solidFill>
                          <a:effectLst/>
                          <a:latin typeface="+mn-lt"/>
                          <a:ea typeface="+mn-ea"/>
                          <a:cs typeface="+mn-cs"/>
                        </a:rPr>
                        <a:t>test</a:t>
                      </a:r>
                    </a:p>
                    <a:p>
                      <a:pPr algn="l"/>
                      <a:r>
                        <a:rPr lang="en-US" sz="1100" b="0" i="0" kern="1200" dirty="0" err="1">
                          <a:solidFill>
                            <a:schemeClr val="dk1"/>
                          </a:solidFill>
                          <a:effectLst/>
                          <a:latin typeface="+mn-lt"/>
                          <a:ea typeface="+mn-ea"/>
                          <a:cs typeface="+mn-cs"/>
                        </a:rPr>
                        <a:t>canadian</a:t>
                      </a:r>
                      <a:endParaRPr lang="en-US" sz="1100" b="0" i="0" kern="1200" dirty="0">
                        <a:solidFill>
                          <a:schemeClr val="dk1"/>
                        </a:solidFill>
                        <a:effectLst/>
                        <a:latin typeface="+mn-lt"/>
                        <a:ea typeface="+mn-ea"/>
                        <a:cs typeface="+mn-cs"/>
                      </a:endParaRPr>
                    </a:p>
                    <a:p>
                      <a:pPr algn="l"/>
                      <a:r>
                        <a:rPr lang="en-US" sz="1100" b="0" i="0" kern="1200" dirty="0">
                          <a:solidFill>
                            <a:schemeClr val="dk1"/>
                          </a:solidFill>
                          <a:effectLst/>
                          <a:latin typeface="+mn-lt"/>
                          <a:ea typeface="+mn-ea"/>
                          <a:cs typeface="+mn-cs"/>
                        </a:rPr>
                        <a:t>engineering</a:t>
                      </a:r>
                    </a:p>
                    <a:p>
                      <a:pPr algn="l"/>
                      <a:r>
                        <a:rPr lang="en-US" sz="1100" b="0" i="0" kern="1200" dirty="0">
                          <a:solidFill>
                            <a:schemeClr val="dk1"/>
                          </a:solidFill>
                          <a:effectLst/>
                          <a:latin typeface="+mn-lt"/>
                          <a:ea typeface="+mn-ea"/>
                          <a:cs typeface="+mn-cs"/>
                        </a:rPr>
                        <a:t>current</a:t>
                      </a:r>
                      <a:br>
                        <a:rPr lang="en-US" sz="1100" dirty="0"/>
                      </a:br>
                      <a:r>
                        <a:rPr lang="en-US" sz="1100" b="0" i="0" kern="1200" dirty="0">
                          <a:solidFill>
                            <a:schemeClr val="dk1"/>
                          </a:solidFill>
                          <a:effectLst/>
                          <a:latin typeface="+mn-lt"/>
                          <a:ea typeface="+mn-ea"/>
                          <a:cs typeface="+mn-cs"/>
                        </a:rPr>
                        <a:t>operational</a:t>
                      </a:r>
                    </a:p>
                    <a:p>
                      <a:pPr algn="l"/>
                      <a:r>
                        <a:rPr lang="en-US" sz="1100" b="0" i="0" kern="1200" dirty="0">
                          <a:solidFill>
                            <a:schemeClr val="dk1"/>
                          </a:solidFill>
                          <a:effectLst/>
                          <a:latin typeface="+mn-lt"/>
                          <a:ea typeface="+mn-ea"/>
                          <a:cs typeface="+mn-cs"/>
                        </a:rPr>
                        <a:t>procedure</a:t>
                      </a:r>
                    </a:p>
                    <a:p>
                      <a:pPr algn="l"/>
                      <a:r>
                        <a:rPr lang="en-US" sz="1100" b="0" i="0" kern="1200" dirty="0">
                          <a:solidFill>
                            <a:schemeClr val="dk1"/>
                          </a:solidFill>
                          <a:effectLst/>
                          <a:latin typeface="+mn-lt"/>
                          <a:ea typeface="+mn-ea"/>
                          <a:cs typeface="+mn-cs"/>
                        </a:rPr>
                        <a:t>must</a:t>
                      </a:r>
                      <a:endParaRPr lang="it-IT" sz="1100" dirty="0"/>
                    </a:p>
                  </a:txBody>
                  <a:tcPr/>
                </a:tc>
                <a:tc>
                  <a:txBody>
                    <a:bodyPr/>
                    <a:lstStyle/>
                    <a:p>
                      <a:pPr algn="l"/>
                      <a:r>
                        <a:rPr lang="en-US" sz="1100" b="0" i="0" kern="1200" dirty="0">
                          <a:solidFill>
                            <a:schemeClr val="dk1"/>
                          </a:solidFill>
                          <a:effectLst/>
                          <a:latin typeface="+mn-lt"/>
                          <a:ea typeface="+mn-ea"/>
                          <a:cs typeface="+mn-cs"/>
                        </a:rPr>
                        <a:t>research</a:t>
                      </a:r>
                    </a:p>
                    <a:p>
                      <a:pPr algn="l"/>
                      <a:r>
                        <a:rPr lang="en-US" sz="1100" b="0" i="0" kern="1200" dirty="0">
                          <a:solidFill>
                            <a:schemeClr val="dk1"/>
                          </a:solidFill>
                          <a:effectLst/>
                          <a:latin typeface="+mn-lt"/>
                          <a:ea typeface="+mn-ea"/>
                          <a:cs typeface="+mn-cs"/>
                        </a:rPr>
                        <a:t>year</a:t>
                      </a:r>
                    </a:p>
                    <a:p>
                      <a:pPr algn="l"/>
                      <a:r>
                        <a:rPr lang="en-US" sz="1100" b="0" i="0" kern="1200" dirty="0">
                          <a:solidFill>
                            <a:schemeClr val="dk1"/>
                          </a:solidFill>
                          <a:effectLst/>
                          <a:latin typeface="+mn-lt"/>
                          <a:ea typeface="+mn-ea"/>
                          <a:cs typeface="+mn-cs"/>
                        </a:rPr>
                        <a:t>technology</a:t>
                      </a:r>
                    </a:p>
                    <a:p>
                      <a:pPr algn="l"/>
                      <a:r>
                        <a:rPr lang="en-US" sz="1100" b="0" i="0" kern="1200" dirty="0">
                          <a:solidFill>
                            <a:schemeClr val="dk1"/>
                          </a:solidFill>
                          <a:effectLst/>
                          <a:latin typeface="+mn-lt"/>
                          <a:ea typeface="+mn-ea"/>
                          <a:cs typeface="+mn-cs"/>
                        </a:rPr>
                        <a:t>report</a:t>
                      </a:r>
                    </a:p>
                    <a:p>
                      <a:pPr algn="l"/>
                      <a:r>
                        <a:rPr lang="en-US" sz="1100" b="0" i="0" kern="1200" dirty="0">
                          <a:solidFill>
                            <a:schemeClr val="dk1"/>
                          </a:solidFill>
                          <a:effectLst/>
                          <a:latin typeface="+mn-lt"/>
                          <a:ea typeface="+mn-ea"/>
                          <a:cs typeface="+mn-cs"/>
                        </a:rPr>
                        <a:t>issue</a:t>
                      </a:r>
                      <a:br>
                        <a:rPr lang="en-US" sz="1100" dirty="0"/>
                      </a:br>
                      <a:r>
                        <a:rPr lang="en-US" sz="1100" b="0" i="0" kern="1200" dirty="0" err="1">
                          <a:solidFill>
                            <a:schemeClr val="dk1"/>
                          </a:solidFill>
                          <a:effectLst/>
                          <a:latin typeface="+mn-lt"/>
                          <a:ea typeface="+mn-ea"/>
                          <a:cs typeface="+mn-cs"/>
                        </a:rPr>
                        <a:t>japan</a:t>
                      </a:r>
                      <a:endParaRPr lang="en-US" sz="1100" b="0" i="0" kern="1200" dirty="0">
                        <a:solidFill>
                          <a:schemeClr val="dk1"/>
                        </a:solidFill>
                        <a:effectLst/>
                        <a:latin typeface="+mn-lt"/>
                        <a:ea typeface="+mn-ea"/>
                        <a:cs typeface="+mn-cs"/>
                      </a:endParaRPr>
                    </a:p>
                    <a:p>
                      <a:pPr algn="l"/>
                      <a:r>
                        <a:rPr lang="en-US" sz="1100" b="0" i="0" kern="1200" dirty="0">
                          <a:solidFill>
                            <a:schemeClr val="dk1"/>
                          </a:solidFill>
                          <a:effectLst/>
                          <a:latin typeface="+mn-lt"/>
                          <a:ea typeface="+mn-ea"/>
                          <a:cs typeface="+mn-cs"/>
                        </a:rPr>
                        <a:t>world</a:t>
                      </a:r>
                    </a:p>
                    <a:p>
                      <a:pPr algn="l"/>
                      <a:r>
                        <a:rPr lang="en-US" sz="1100" b="0" i="0" kern="1200" dirty="0">
                          <a:solidFill>
                            <a:schemeClr val="dk1"/>
                          </a:solidFill>
                          <a:effectLst/>
                          <a:latin typeface="+mn-lt"/>
                          <a:ea typeface="+mn-ea"/>
                          <a:cs typeface="+mn-cs"/>
                        </a:rPr>
                        <a:t>well</a:t>
                      </a:r>
                      <a:br>
                        <a:rPr lang="en-US" sz="1100" dirty="0"/>
                      </a:br>
                      <a:r>
                        <a:rPr lang="en-US" sz="1100" b="0" i="0" kern="1200" dirty="0">
                          <a:solidFill>
                            <a:schemeClr val="dk1"/>
                          </a:solidFill>
                          <a:effectLst/>
                          <a:latin typeface="+mn-lt"/>
                          <a:ea typeface="+mn-ea"/>
                          <a:cs typeface="+mn-cs"/>
                        </a:rPr>
                        <a:t>period</a:t>
                      </a:r>
                    </a:p>
                    <a:p>
                      <a:pPr algn="l"/>
                      <a:r>
                        <a:rPr lang="en-US" sz="1100" b="0" i="0" kern="1200" dirty="0">
                          <a:solidFill>
                            <a:schemeClr val="dk1"/>
                          </a:solidFill>
                          <a:effectLst/>
                          <a:latin typeface="+mn-lt"/>
                          <a:ea typeface="+mn-ea"/>
                          <a:cs typeface="+mn-cs"/>
                        </a:rPr>
                        <a:t>accident</a:t>
                      </a:r>
                      <a:br>
                        <a:rPr lang="en-US" sz="1100" dirty="0"/>
                      </a:br>
                      <a:r>
                        <a:rPr lang="en-US" sz="1100" b="0" i="0" kern="1200" dirty="0">
                          <a:solidFill>
                            <a:schemeClr val="dk1"/>
                          </a:solidFill>
                          <a:effectLst/>
                          <a:latin typeface="+mn-lt"/>
                          <a:ea typeface="+mn-ea"/>
                          <a:cs typeface="+mn-cs"/>
                        </a:rPr>
                        <a:t>unit</a:t>
                      </a:r>
                    </a:p>
                    <a:p>
                      <a:pPr algn="l"/>
                      <a:r>
                        <a:rPr lang="en-US" sz="1100" b="0" i="0" kern="1200" dirty="0">
                          <a:solidFill>
                            <a:schemeClr val="dk1"/>
                          </a:solidFill>
                          <a:effectLst/>
                          <a:latin typeface="+mn-lt"/>
                          <a:ea typeface="+mn-ea"/>
                          <a:cs typeface="+mn-cs"/>
                        </a:rPr>
                        <a:t>development</a:t>
                      </a:r>
                      <a:br>
                        <a:rPr lang="en-US" sz="1100" dirty="0"/>
                      </a:br>
                      <a:r>
                        <a:rPr lang="en-US" sz="1100" b="0" i="0" kern="1200" dirty="0">
                          <a:solidFill>
                            <a:schemeClr val="dk1"/>
                          </a:solidFill>
                          <a:effectLst/>
                          <a:latin typeface="+mn-lt"/>
                          <a:ea typeface="+mn-ea"/>
                          <a:cs typeface="+mn-cs"/>
                        </a:rPr>
                        <a:t>environmental</a:t>
                      </a:r>
                    </a:p>
                    <a:p>
                      <a:pPr algn="l"/>
                      <a:r>
                        <a:rPr lang="en-US" sz="1100" b="0" i="0" kern="1200" dirty="0">
                          <a:solidFill>
                            <a:schemeClr val="dk1"/>
                          </a:solidFill>
                          <a:effectLst/>
                          <a:latin typeface="+mn-lt"/>
                          <a:ea typeface="+mn-ea"/>
                          <a:cs typeface="+mn-cs"/>
                        </a:rPr>
                        <a:t>start</a:t>
                      </a:r>
                      <a:br>
                        <a:rPr lang="en-US" sz="1100" dirty="0"/>
                      </a:br>
                      <a:r>
                        <a:rPr lang="en-US" sz="1100" b="0" i="0" kern="1200" dirty="0">
                          <a:solidFill>
                            <a:schemeClr val="dk1"/>
                          </a:solidFill>
                          <a:effectLst/>
                          <a:latin typeface="+mn-lt"/>
                          <a:ea typeface="+mn-ea"/>
                          <a:cs typeface="+mn-cs"/>
                        </a:rPr>
                        <a:t>strategy</a:t>
                      </a:r>
                    </a:p>
                    <a:p>
                      <a:pPr algn="l"/>
                      <a:r>
                        <a:rPr lang="en-US" sz="1100" b="0" i="0" kern="1200" dirty="0">
                          <a:solidFill>
                            <a:schemeClr val="dk1"/>
                          </a:solidFill>
                          <a:effectLst/>
                          <a:latin typeface="+mn-lt"/>
                          <a:ea typeface="+mn-ea"/>
                          <a:cs typeface="+mn-cs"/>
                        </a:rPr>
                        <a:t>institute</a:t>
                      </a:r>
                      <a:br>
                        <a:rPr lang="en-US" sz="1100" dirty="0"/>
                      </a:br>
                      <a:r>
                        <a:rPr lang="en-US" sz="1100" b="0" i="0" kern="1200" dirty="0">
                          <a:solidFill>
                            <a:schemeClr val="dk1"/>
                          </a:solidFill>
                          <a:effectLst/>
                          <a:latin typeface="+mn-lt"/>
                          <a:ea typeface="+mn-ea"/>
                          <a:cs typeface="+mn-cs"/>
                        </a:rPr>
                        <a:t>cost</a:t>
                      </a:r>
                    </a:p>
                    <a:p>
                      <a:pPr algn="l"/>
                      <a:r>
                        <a:rPr lang="en-US" sz="1100" b="0" i="0" kern="1200" dirty="0">
                          <a:solidFill>
                            <a:schemeClr val="dk1"/>
                          </a:solidFill>
                          <a:effectLst/>
                          <a:latin typeface="+mn-lt"/>
                          <a:ea typeface="+mn-ea"/>
                          <a:cs typeface="+mn-cs"/>
                        </a:rPr>
                        <a:t>2011</a:t>
                      </a:r>
                    </a:p>
                    <a:p>
                      <a:pPr algn="l"/>
                      <a:r>
                        <a:rPr lang="en-US" sz="1100" b="0" i="0" kern="1200" dirty="0">
                          <a:solidFill>
                            <a:schemeClr val="dk1"/>
                          </a:solidFill>
                          <a:effectLst/>
                          <a:latin typeface="+mn-lt"/>
                          <a:ea typeface="+mn-ea"/>
                          <a:cs typeface="+mn-cs"/>
                        </a:rPr>
                        <a:t>document</a:t>
                      </a:r>
                    </a:p>
                    <a:p>
                      <a:pPr algn="l"/>
                      <a:r>
                        <a:rPr lang="en-US" sz="1100" b="0" i="0" kern="1200" dirty="0" err="1">
                          <a:solidFill>
                            <a:schemeClr val="dk1"/>
                          </a:solidFill>
                          <a:effectLst/>
                          <a:latin typeface="+mn-lt"/>
                          <a:ea typeface="+mn-ea"/>
                          <a:cs typeface="+mn-cs"/>
                        </a:rPr>
                        <a:t>chernobyl</a:t>
                      </a:r>
                      <a:endParaRPr lang="it-IT" sz="1100" dirty="0"/>
                    </a:p>
                  </a:txBody>
                  <a:tcPr/>
                </a:tc>
                <a:tc>
                  <a:txBody>
                    <a:bodyPr/>
                    <a:lstStyle/>
                    <a:p>
                      <a:pPr algn="l"/>
                      <a:r>
                        <a:rPr lang="en-US" sz="1100" b="0" i="0" kern="1200" dirty="0">
                          <a:solidFill>
                            <a:schemeClr val="dk1"/>
                          </a:solidFill>
                          <a:effectLst/>
                          <a:latin typeface="+mn-lt"/>
                          <a:ea typeface="+mn-ea"/>
                          <a:cs typeface="+mn-cs"/>
                        </a:rPr>
                        <a:t>accident</a:t>
                      </a:r>
                    </a:p>
                    <a:p>
                      <a:pPr algn="l"/>
                      <a:r>
                        <a:rPr lang="en-US" sz="1100" b="0" i="0" kern="1200" dirty="0">
                          <a:solidFill>
                            <a:schemeClr val="dk1"/>
                          </a:solidFill>
                          <a:effectLst/>
                          <a:latin typeface="+mn-lt"/>
                          <a:ea typeface="+mn-ea"/>
                          <a:cs typeface="+mn-cs"/>
                        </a:rPr>
                        <a:t>risk</a:t>
                      </a:r>
                    </a:p>
                    <a:p>
                      <a:pPr algn="l"/>
                      <a:r>
                        <a:rPr lang="en-US" sz="1100" b="0" i="0" kern="1200" dirty="0">
                          <a:solidFill>
                            <a:schemeClr val="dk1"/>
                          </a:solidFill>
                          <a:effectLst/>
                          <a:latin typeface="+mn-lt"/>
                          <a:ea typeface="+mn-ea"/>
                          <a:cs typeface="+mn-cs"/>
                        </a:rPr>
                        <a:t>public</a:t>
                      </a:r>
                    </a:p>
                    <a:p>
                      <a:pPr algn="l"/>
                      <a:r>
                        <a:rPr lang="en-US" sz="1100" b="0" i="0" kern="1200" dirty="0">
                          <a:solidFill>
                            <a:schemeClr val="dk1"/>
                          </a:solidFill>
                          <a:effectLst/>
                          <a:latin typeface="+mn-lt"/>
                          <a:ea typeface="+mn-ea"/>
                          <a:cs typeface="+mn-cs"/>
                        </a:rPr>
                        <a:t>event</a:t>
                      </a:r>
                    </a:p>
                    <a:p>
                      <a:pPr algn="l"/>
                      <a:r>
                        <a:rPr lang="en-US" sz="1100" b="0" i="0" kern="1200" dirty="0">
                          <a:solidFill>
                            <a:schemeClr val="dk1"/>
                          </a:solidFill>
                          <a:effectLst/>
                          <a:latin typeface="+mn-lt"/>
                          <a:ea typeface="+mn-ea"/>
                          <a:cs typeface="+mn-cs"/>
                        </a:rPr>
                        <a:t>security</a:t>
                      </a:r>
                      <a:br>
                        <a:rPr lang="en-US" sz="1100" dirty="0"/>
                      </a:br>
                      <a:r>
                        <a:rPr lang="en-US" sz="1100" b="0" i="0" kern="1200" dirty="0">
                          <a:solidFill>
                            <a:schemeClr val="dk1"/>
                          </a:solidFill>
                          <a:effectLst/>
                          <a:latin typeface="+mn-lt"/>
                          <a:ea typeface="+mn-ea"/>
                          <a:cs typeface="+mn-cs"/>
                        </a:rPr>
                        <a:t>human</a:t>
                      </a:r>
                    </a:p>
                    <a:p>
                      <a:pPr algn="l"/>
                      <a:r>
                        <a:rPr lang="en-US" sz="1100" b="0" i="0" kern="1200" dirty="0">
                          <a:solidFill>
                            <a:schemeClr val="dk1"/>
                          </a:solidFill>
                          <a:effectLst/>
                          <a:latin typeface="+mn-lt"/>
                          <a:ea typeface="+mn-ea"/>
                          <a:cs typeface="+mn-cs"/>
                        </a:rPr>
                        <a:t>factor</a:t>
                      </a:r>
                      <a:br>
                        <a:rPr lang="en-US" sz="1100" dirty="0"/>
                      </a:br>
                      <a:r>
                        <a:rPr lang="en-US" sz="1100" b="0" i="0" kern="1200" dirty="0" err="1">
                          <a:solidFill>
                            <a:schemeClr val="dk1"/>
                          </a:solidFill>
                          <a:effectLst/>
                          <a:latin typeface="+mn-lt"/>
                          <a:ea typeface="+mn-ea"/>
                          <a:cs typeface="+mn-cs"/>
                        </a:rPr>
                        <a:t>fukushima</a:t>
                      </a:r>
                      <a:endParaRPr lang="en-US" sz="1100" b="0" i="0" kern="1200" dirty="0">
                        <a:solidFill>
                          <a:schemeClr val="dk1"/>
                        </a:solidFill>
                        <a:effectLst/>
                        <a:latin typeface="+mn-lt"/>
                        <a:ea typeface="+mn-ea"/>
                        <a:cs typeface="+mn-cs"/>
                      </a:endParaRPr>
                    </a:p>
                    <a:p>
                      <a:pPr algn="l"/>
                      <a:r>
                        <a:rPr lang="en-US" sz="1100" b="0" i="0" kern="1200" dirty="0">
                          <a:solidFill>
                            <a:schemeClr val="dk1"/>
                          </a:solidFill>
                          <a:effectLst/>
                          <a:latin typeface="+mn-lt"/>
                          <a:ea typeface="+mn-ea"/>
                          <a:cs typeface="+mn-cs"/>
                        </a:rPr>
                        <a:t>culture</a:t>
                      </a:r>
                      <a:br>
                        <a:rPr lang="en-US" sz="1100" dirty="0"/>
                      </a:br>
                      <a:r>
                        <a:rPr lang="en-US" sz="1100" b="0" i="0" kern="1200" dirty="0">
                          <a:solidFill>
                            <a:schemeClr val="dk1"/>
                          </a:solidFill>
                          <a:effectLst/>
                          <a:latin typeface="+mn-lt"/>
                          <a:ea typeface="+mn-ea"/>
                          <a:cs typeface="+mn-cs"/>
                        </a:rPr>
                        <a:t>approach</a:t>
                      </a:r>
                    </a:p>
                    <a:p>
                      <a:pPr algn="l"/>
                      <a:r>
                        <a:rPr lang="en-US" sz="1100" b="0" i="0" kern="1200" dirty="0">
                          <a:solidFill>
                            <a:schemeClr val="dk1"/>
                          </a:solidFill>
                          <a:effectLst/>
                          <a:latin typeface="+mn-lt"/>
                          <a:ea typeface="+mn-ea"/>
                          <a:cs typeface="+mn-cs"/>
                        </a:rPr>
                        <a:t>improve</a:t>
                      </a:r>
                      <a:br>
                        <a:rPr lang="en-US" sz="1100" dirty="0"/>
                      </a:br>
                      <a:r>
                        <a:rPr lang="en-US" sz="1100" b="0" i="0" kern="1200" dirty="0">
                          <a:solidFill>
                            <a:schemeClr val="dk1"/>
                          </a:solidFill>
                          <a:effectLst/>
                          <a:latin typeface="+mn-lt"/>
                          <a:ea typeface="+mn-ea"/>
                          <a:cs typeface="+mn-cs"/>
                        </a:rPr>
                        <a:t>fire</a:t>
                      </a:r>
                    </a:p>
                    <a:p>
                      <a:pPr algn="l"/>
                      <a:r>
                        <a:rPr lang="en-US" sz="1100" b="0" i="0" kern="1200" dirty="0">
                          <a:solidFill>
                            <a:schemeClr val="dk1"/>
                          </a:solidFill>
                          <a:effectLst/>
                          <a:latin typeface="+mn-lt"/>
                          <a:ea typeface="+mn-ea"/>
                          <a:cs typeface="+mn-cs"/>
                        </a:rPr>
                        <a:t>propose</a:t>
                      </a:r>
                    </a:p>
                    <a:p>
                      <a:pPr algn="l"/>
                      <a:r>
                        <a:rPr lang="en-US" sz="1100" b="0" i="0" kern="1200" dirty="0">
                          <a:solidFill>
                            <a:schemeClr val="dk1"/>
                          </a:solidFill>
                          <a:effectLst/>
                          <a:latin typeface="+mn-lt"/>
                          <a:ea typeface="+mn-ea"/>
                          <a:cs typeface="+mn-cs"/>
                        </a:rPr>
                        <a:t>show</a:t>
                      </a:r>
                      <a:br>
                        <a:rPr lang="en-US" sz="1100" dirty="0"/>
                      </a:br>
                      <a:r>
                        <a:rPr lang="en-US" sz="1100" b="0" i="0" kern="1200" dirty="0">
                          <a:solidFill>
                            <a:schemeClr val="dk1"/>
                          </a:solidFill>
                          <a:effectLst/>
                          <a:latin typeface="+mn-lt"/>
                          <a:ea typeface="+mn-ea"/>
                          <a:cs typeface="+mn-cs"/>
                        </a:rPr>
                        <a:t>need</a:t>
                      </a:r>
                    </a:p>
                    <a:p>
                      <a:pPr algn="l"/>
                      <a:r>
                        <a:rPr lang="en-US" sz="1100" b="0" i="0" kern="1200" dirty="0">
                          <a:solidFill>
                            <a:schemeClr val="dk1"/>
                          </a:solidFill>
                          <a:effectLst/>
                          <a:latin typeface="+mn-lt"/>
                          <a:ea typeface="+mn-ea"/>
                          <a:cs typeface="+mn-cs"/>
                        </a:rPr>
                        <a:t>important</a:t>
                      </a:r>
                      <a:br>
                        <a:rPr lang="en-US" sz="1100" dirty="0"/>
                      </a:br>
                      <a:r>
                        <a:rPr lang="en-US" sz="1100" b="0" i="0" kern="1200" dirty="0" err="1">
                          <a:solidFill>
                            <a:schemeClr val="dk1"/>
                          </a:solidFill>
                          <a:effectLst/>
                          <a:latin typeface="+mn-lt"/>
                          <a:ea typeface="+mn-ea"/>
                          <a:cs typeface="+mn-cs"/>
                        </a:rPr>
                        <a:t>psa</a:t>
                      </a:r>
                      <a:endParaRPr lang="en-US" sz="1100" b="0" i="0" kern="1200" dirty="0">
                        <a:solidFill>
                          <a:schemeClr val="dk1"/>
                        </a:solidFill>
                        <a:effectLst/>
                        <a:latin typeface="+mn-lt"/>
                        <a:ea typeface="+mn-ea"/>
                        <a:cs typeface="+mn-cs"/>
                      </a:endParaRPr>
                    </a:p>
                    <a:p>
                      <a:pPr algn="l"/>
                      <a:r>
                        <a:rPr lang="en-US" sz="1100" b="0" i="0" kern="1200" dirty="0" err="1">
                          <a:solidFill>
                            <a:schemeClr val="dk1"/>
                          </a:solidFill>
                          <a:effectLst/>
                          <a:latin typeface="+mn-lt"/>
                          <a:ea typeface="+mn-ea"/>
                          <a:cs typeface="+mn-cs"/>
                        </a:rPr>
                        <a:t>npps</a:t>
                      </a:r>
                      <a:endParaRPr lang="en-US" sz="1100" b="0" i="0" kern="1200" dirty="0">
                        <a:solidFill>
                          <a:schemeClr val="dk1"/>
                        </a:solidFill>
                        <a:effectLst/>
                        <a:latin typeface="+mn-lt"/>
                        <a:ea typeface="+mn-ea"/>
                        <a:cs typeface="+mn-cs"/>
                      </a:endParaRPr>
                    </a:p>
                    <a:p>
                      <a:pPr algn="l"/>
                      <a:r>
                        <a:rPr lang="en-US" sz="1100" b="0" i="0" kern="1200" dirty="0">
                          <a:solidFill>
                            <a:schemeClr val="dk1"/>
                          </a:solidFill>
                          <a:effectLst/>
                          <a:latin typeface="+mn-lt"/>
                          <a:ea typeface="+mn-ea"/>
                          <a:cs typeface="+mn-cs"/>
                        </a:rPr>
                        <a:t>Impact</a:t>
                      </a:r>
                    </a:p>
                    <a:p>
                      <a:pPr algn="l"/>
                      <a:r>
                        <a:rPr lang="en-US" sz="1100" b="0" i="0" kern="1200" dirty="0" err="1">
                          <a:solidFill>
                            <a:schemeClr val="dk1"/>
                          </a:solidFill>
                          <a:effectLst/>
                          <a:latin typeface="+mn-lt"/>
                          <a:ea typeface="+mn-ea"/>
                          <a:cs typeface="+mn-cs"/>
                        </a:rPr>
                        <a:t>china</a:t>
                      </a:r>
                      <a:endParaRPr lang="it-IT" sz="1100" dirty="0"/>
                    </a:p>
                  </a:txBody>
                  <a:tcPr/>
                </a:tc>
                <a:extLst>
                  <a:ext uri="{0D108BD9-81ED-4DB2-BD59-A6C34878D82A}">
                    <a16:rowId xmlns:a16="http://schemas.microsoft.com/office/drawing/2014/main" val="3677462531"/>
                  </a:ext>
                </a:extLst>
              </a:tr>
            </a:tbl>
          </a:graphicData>
        </a:graphic>
      </p:graphicFrame>
    </p:spTree>
    <p:extLst>
      <p:ext uri="{BB962C8B-B14F-4D97-AF65-F5344CB8AC3E}">
        <p14:creationId xmlns:p14="http://schemas.microsoft.com/office/powerpoint/2010/main" val="190929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442F14-745C-E1B0-49AC-0DCB02391E86}"/>
              </a:ext>
            </a:extLst>
          </p:cNvPr>
          <p:cNvSpPr>
            <a:spLocks noGrp="1"/>
          </p:cNvSpPr>
          <p:nvPr>
            <p:ph type="title"/>
          </p:nvPr>
        </p:nvSpPr>
        <p:spPr/>
        <p:txBody>
          <a:bodyPr/>
          <a:lstStyle/>
          <a:p>
            <a:r>
              <a:rPr lang="it-IT" dirty="0" err="1"/>
              <a:t>Reversed</a:t>
            </a:r>
            <a:r>
              <a:rPr lang="it-IT" dirty="0"/>
              <a:t> Joint Sentiment-</a:t>
            </a:r>
            <a:r>
              <a:rPr lang="it-IT" dirty="0" err="1"/>
              <a:t>Topic</a:t>
            </a:r>
            <a:r>
              <a:rPr lang="it-IT" dirty="0"/>
              <a:t> Model</a:t>
            </a:r>
          </a:p>
        </p:txBody>
      </p:sp>
      <p:sp>
        <p:nvSpPr>
          <p:cNvPr id="4" name="Ovale 3">
            <a:extLst>
              <a:ext uri="{FF2B5EF4-FFF2-40B4-BE49-F238E27FC236}">
                <a16:creationId xmlns:a16="http://schemas.microsoft.com/office/drawing/2014/main" id="{2A533875-06FB-D34F-32EA-E2F97E8F5467}"/>
              </a:ext>
            </a:extLst>
          </p:cNvPr>
          <p:cNvSpPr/>
          <p:nvPr/>
        </p:nvSpPr>
        <p:spPr>
          <a:xfrm>
            <a:off x="2014965" y="5375588"/>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4AA1A9BD-1EA3-3F72-9C55-C618DD494260}"/>
              </a:ext>
            </a:extLst>
          </p:cNvPr>
          <p:cNvSpPr/>
          <p:nvPr/>
        </p:nvSpPr>
        <p:spPr>
          <a:xfrm>
            <a:off x="2014965" y="3711442"/>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Ovale 5">
            <a:extLst>
              <a:ext uri="{FF2B5EF4-FFF2-40B4-BE49-F238E27FC236}">
                <a16:creationId xmlns:a16="http://schemas.microsoft.com/office/drawing/2014/main" id="{52DD4A2A-F3B1-0626-7F70-6919199987C7}"/>
              </a:ext>
            </a:extLst>
          </p:cNvPr>
          <p:cNvSpPr/>
          <p:nvPr/>
        </p:nvSpPr>
        <p:spPr>
          <a:xfrm>
            <a:off x="7999820" y="1981200"/>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6">
            <a:extLst>
              <a:ext uri="{FF2B5EF4-FFF2-40B4-BE49-F238E27FC236}">
                <a16:creationId xmlns:a16="http://schemas.microsoft.com/office/drawing/2014/main" id="{7D6701FD-E4A1-CE3D-1532-C82564917697}"/>
              </a:ext>
            </a:extLst>
          </p:cNvPr>
          <p:cNvSpPr/>
          <p:nvPr/>
        </p:nvSpPr>
        <p:spPr>
          <a:xfrm>
            <a:off x="4102186" y="3711441"/>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55670D72-4B44-F3FC-521C-3DE12A4552E2}"/>
              </a:ext>
            </a:extLst>
          </p:cNvPr>
          <p:cNvSpPr/>
          <p:nvPr/>
        </p:nvSpPr>
        <p:spPr>
          <a:xfrm>
            <a:off x="6051003" y="3693711"/>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Ovale 8">
            <a:extLst>
              <a:ext uri="{FF2B5EF4-FFF2-40B4-BE49-F238E27FC236}">
                <a16:creationId xmlns:a16="http://schemas.microsoft.com/office/drawing/2014/main" id="{1CA34599-3DE9-3FEE-B9CA-F4D384AF4B93}"/>
              </a:ext>
            </a:extLst>
          </p:cNvPr>
          <p:cNvSpPr/>
          <p:nvPr/>
        </p:nvSpPr>
        <p:spPr>
          <a:xfrm>
            <a:off x="7999820" y="3693711"/>
            <a:ext cx="536594" cy="520167"/>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1F2CE2E6-5F87-5C66-85AA-184BE341DF63}"/>
              </a:ext>
            </a:extLst>
          </p:cNvPr>
          <p:cNvSpPr/>
          <p:nvPr/>
        </p:nvSpPr>
        <p:spPr>
          <a:xfrm>
            <a:off x="6051003" y="4534649"/>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EF5E779E-EFDD-27A3-1DB4-E7D3BB4A2CA4}"/>
              </a:ext>
            </a:extLst>
          </p:cNvPr>
          <p:cNvSpPr/>
          <p:nvPr/>
        </p:nvSpPr>
        <p:spPr>
          <a:xfrm>
            <a:off x="6051003" y="5375588"/>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CA8229ED-8F43-72F6-E909-6A1B6FD2A6DD}"/>
              </a:ext>
            </a:extLst>
          </p:cNvPr>
          <p:cNvSpPr/>
          <p:nvPr/>
        </p:nvSpPr>
        <p:spPr>
          <a:xfrm>
            <a:off x="7999820" y="2797952"/>
            <a:ext cx="536594" cy="520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CEB62BCE-6FCD-B73D-3CC5-A24F3A58CA01}"/>
              </a:ext>
            </a:extLst>
          </p:cNvPr>
          <p:cNvSpPr/>
          <p:nvPr/>
        </p:nvSpPr>
        <p:spPr>
          <a:xfrm>
            <a:off x="3343393" y="3539882"/>
            <a:ext cx="5415219" cy="24283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72F945F5-E957-AA0F-8CE1-100A02D0FBA9}"/>
              </a:ext>
            </a:extLst>
          </p:cNvPr>
          <p:cNvSpPr/>
          <p:nvPr/>
        </p:nvSpPr>
        <p:spPr>
          <a:xfrm>
            <a:off x="5806595" y="3597464"/>
            <a:ext cx="2823506" cy="156378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16522F2E-8765-A314-4D18-E0F04FC542B7}"/>
              </a:ext>
            </a:extLst>
          </p:cNvPr>
          <p:cNvSpPr/>
          <p:nvPr/>
        </p:nvSpPr>
        <p:spPr>
          <a:xfrm>
            <a:off x="3816439" y="3638891"/>
            <a:ext cx="1090412" cy="68841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91A5BEBA-059B-9280-B0E8-7656D94329A9}"/>
              </a:ext>
            </a:extLst>
          </p:cNvPr>
          <p:cNvSpPr/>
          <p:nvPr/>
        </p:nvSpPr>
        <p:spPr>
          <a:xfrm>
            <a:off x="7736058" y="2696662"/>
            <a:ext cx="1022553" cy="7323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573CEE8-23CF-9A80-EC57-9717CB73AE40}"/>
                  </a:ext>
                </a:extLst>
              </p:cNvPr>
              <p:cNvSpPr txBox="1"/>
              <p:nvPr/>
            </p:nvSpPr>
            <p:spPr>
              <a:xfrm>
                <a:off x="2063024" y="3757714"/>
                <a:ext cx="4473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oMath>
                  </m:oMathPara>
                </a14:m>
                <a:endParaRPr lang="it-IT" dirty="0"/>
              </a:p>
            </p:txBody>
          </p:sp>
        </mc:Choice>
        <mc:Fallback xmlns="">
          <p:sp>
            <p:nvSpPr>
              <p:cNvPr id="17" name="CasellaDiTesto 16">
                <a:extLst>
                  <a:ext uri="{FF2B5EF4-FFF2-40B4-BE49-F238E27FC236}">
                    <a16:creationId xmlns:a16="http://schemas.microsoft.com/office/drawing/2014/main" id="{B573CEE8-23CF-9A80-EC57-9717CB73AE40}"/>
                  </a:ext>
                </a:extLst>
              </p:cNvPr>
              <p:cNvSpPr txBox="1">
                <a:spLocks noRot="1" noChangeAspect="1" noMove="1" noResize="1" noEditPoints="1" noAdjustHandles="1" noChangeArrowheads="1" noChangeShapeType="1" noTextEdit="1"/>
              </p:cNvSpPr>
              <p:nvPr/>
            </p:nvSpPr>
            <p:spPr>
              <a:xfrm>
                <a:off x="2063024" y="3757714"/>
                <a:ext cx="447338" cy="369332"/>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CA999F89-C23A-A988-8441-3A0BAA502F0E}"/>
                  </a:ext>
                </a:extLst>
              </p:cNvPr>
              <p:cNvSpPr txBox="1"/>
              <p:nvPr/>
            </p:nvSpPr>
            <p:spPr>
              <a:xfrm>
                <a:off x="7999820" y="2035209"/>
                <a:ext cx="5051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β</m:t>
                      </m:r>
                    </m:oMath>
                  </m:oMathPara>
                </a14:m>
                <a:endParaRPr lang="it-IT" dirty="0"/>
              </a:p>
            </p:txBody>
          </p:sp>
        </mc:Choice>
        <mc:Fallback xmlns="">
          <p:sp>
            <p:nvSpPr>
              <p:cNvPr id="18" name="CasellaDiTesto 17">
                <a:extLst>
                  <a:ext uri="{FF2B5EF4-FFF2-40B4-BE49-F238E27FC236}">
                    <a16:creationId xmlns:a16="http://schemas.microsoft.com/office/drawing/2014/main" id="{CA999F89-C23A-A988-8441-3A0BAA502F0E}"/>
                  </a:ext>
                </a:extLst>
              </p:cNvPr>
              <p:cNvSpPr txBox="1">
                <a:spLocks noRot="1" noChangeAspect="1" noMove="1" noResize="1" noEditPoints="1" noAdjustHandles="1" noChangeArrowheads="1" noChangeShapeType="1" noTextEdit="1"/>
              </p:cNvSpPr>
              <p:nvPr/>
            </p:nvSpPr>
            <p:spPr>
              <a:xfrm>
                <a:off x="7999820" y="2035209"/>
                <a:ext cx="505110" cy="369332"/>
              </a:xfrm>
              <a:prstGeom prst="rect">
                <a:avLst/>
              </a:prstGeom>
              <a:blipFill>
                <a:blip r:embed="rId3"/>
                <a:stretch>
                  <a:fillRect b="-1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218C0DD2-D3F5-515F-6D60-D497C1F07467}"/>
                  </a:ext>
                </a:extLst>
              </p:cNvPr>
              <p:cNvSpPr txBox="1"/>
              <p:nvPr/>
            </p:nvSpPr>
            <p:spPr>
              <a:xfrm>
                <a:off x="4132625" y="3792263"/>
                <a:ext cx="4473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𝜃</m:t>
                      </m:r>
                    </m:oMath>
                  </m:oMathPara>
                </a14:m>
                <a:endParaRPr lang="it-IT" dirty="0"/>
              </a:p>
            </p:txBody>
          </p:sp>
        </mc:Choice>
        <mc:Fallback xmlns="">
          <p:sp>
            <p:nvSpPr>
              <p:cNvPr id="19" name="CasellaDiTesto 18">
                <a:extLst>
                  <a:ext uri="{FF2B5EF4-FFF2-40B4-BE49-F238E27FC236}">
                    <a16:creationId xmlns:a16="http://schemas.microsoft.com/office/drawing/2014/main" id="{218C0DD2-D3F5-515F-6D60-D497C1F07467}"/>
                  </a:ext>
                </a:extLst>
              </p:cNvPr>
              <p:cNvSpPr txBox="1">
                <a:spLocks noRot="1" noChangeAspect="1" noMove="1" noResize="1" noEditPoints="1" noAdjustHandles="1" noChangeArrowheads="1" noChangeShapeType="1" noTextEdit="1"/>
              </p:cNvSpPr>
              <p:nvPr/>
            </p:nvSpPr>
            <p:spPr>
              <a:xfrm>
                <a:off x="4132625" y="3792263"/>
                <a:ext cx="447338"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9131642A-6BE3-3148-D0D9-382BFA5A806E}"/>
                  </a:ext>
                </a:extLst>
              </p:cNvPr>
              <p:cNvSpPr txBox="1"/>
              <p:nvPr/>
            </p:nvSpPr>
            <p:spPr>
              <a:xfrm>
                <a:off x="8009402" y="2863793"/>
                <a:ext cx="52701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𝜙</m:t>
                      </m:r>
                    </m:oMath>
                  </m:oMathPara>
                </a14:m>
                <a:endParaRPr lang="it-IT" dirty="0"/>
              </a:p>
            </p:txBody>
          </p:sp>
        </mc:Choice>
        <mc:Fallback xmlns="">
          <p:sp>
            <p:nvSpPr>
              <p:cNvPr id="20" name="CasellaDiTesto 19">
                <a:extLst>
                  <a:ext uri="{FF2B5EF4-FFF2-40B4-BE49-F238E27FC236}">
                    <a16:creationId xmlns:a16="http://schemas.microsoft.com/office/drawing/2014/main" id="{9131642A-6BE3-3148-D0D9-382BFA5A806E}"/>
                  </a:ext>
                </a:extLst>
              </p:cNvPr>
              <p:cNvSpPr txBox="1">
                <a:spLocks noRot="1" noChangeAspect="1" noMove="1" noResize="1" noEditPoints="1" noAdjustHandles="1" noChangeArrowheads="1" noChangeShapeType="1" noTextEdit="1"/>
              </p:cNvSpPr>
              <p:nvPr/>
            </p:nvSpPr>
            <p:spPr>
              <a:xfrm>
                <a:off x="8009402" y="2863793"/>
                <a:ext cx="527012" cy="369332"/>
              </a:xfrm>
              <a:prstGeom prst="rect">
                <a:avLst/>
              </a:prstGeom>
              <a:blipFill>
                <a:blip r:embed="rId5"/>
                <a:stretch>
                  <a:fillRect b="-16667"/>
                </a:stretch>
              </a:blipFill>
            </p:spPr>
            <p:txBody>
              <a:bodyPr/>
              <a:lstStyle/>
              <a:p>
                <a:r>
                  <a:rPr lang="it-IT">
                    <a:noFill/>
                  </a:rPr>
                  <a:t> </a:t>
                </a:r>
              </a:p>
            </p:txBody>
          </p:sp>
        </mc:Fallback>
      </mc:AlternateContent>
      <p:sp>
        <p:nvSpPr>
          <p:cNvPr id="21" name="CasellaDiTesto 20">
            <a:extLst>
              <a:ext uri="{FF2B5EF4-FFF2-40B4-BE49-F238E27FC236}">
                <a16:creationId xmlns:a16="http://schemas.microsoft.com/office/drawing/2014/main" id="{15C6E074-0B10-5F79-70A3-24B1BB90A4A7}"/>
              </a:ext>
            </a:extLst>
          </p:cNvPr>
          <p:cNvSpPr txBox="1"/>
          <p:nvPr/>
        </p:nvSpPr>
        <p:spPr>
          <a:xfrm>
            <a:off x="6180662" y="3749585"/>
            <a:ext cx="302519" cy="369332"/>
          </a:xfrm>
          <a:prstGeom prst="rect">
            <a:avLst/>
          </a:prstGeom>
          <a:noFill/>
        </p:spPr>
        <p:txBody>
          <a:bodyPr wrap="square">
            <a:spAutoFit/>
          </a:bodyPr>
          <a:lstStyle/>
          <a:p>
            <a:r>
              <a:rPr lang="it-IT" dirty="0"/>
              <a:t>z</a:t>
            </a:r>
          </a:p>
        </p:txBody>
      </p:sp>
      <p:sp>
        <p:nvSpPr>
          <p:cNvPr id="22" name="CasellaDiTesto 21">
            <a:extLst>
              <a:ext uri="{FF2B5EF4-FFF2-40B4-BE49-F238E27FC236}">
                <a16:creationId xmlns:a16="http://schemas.microsoft.com/office/drawing/2014/main" id="{140CF062-9D05-DD49-BB23-E96D3E831067}"/>
              </a:ext>
            </a:extLst>
          </p:cNvPr>
          <p:cNvSpPr txBox="1"/>
          <p:nvPr/>
        </p:nvSpPr>
        <p:spPr>
          <a:xfrm>
            <a:off x="8081267" y="3741925"/>
            <a:ext cx="373700" cy="369332"/>
          </a:xfrm>
          <a:prstGeom prst="rect">
            <a:avLst/>
          </a:prstGeom>
          <a:noFill/>
        </p:spPr>
        <p:txBody>
          <a:bodyPr wrap="square">
            <a:spAutoFit/>
          </a:bodyPr>
          <a:lstStyle/>
          <a:p>
            <a:r>
              <a:rPr lang="it-IT" dirty="0"/>
              <a:t>w</a:t>
            </a:r>
          </a:p>
        </p:txBody>
      </p:sp>
      <p:sp>
        <p:nvSpPr>
          <p:cNvPr id="23" name="CasellaDiTesto 22">
            <a:extLst>
              <a:ext uri="{FF2B5EF4-FFF2-40B4-BE49-F238E27FC236}">
                <a16:creationId xmlns:a16="http://schemas.microsoft.com/office/drawing/2014/main" id="{9F8C0EC6-9C8E-2B4A-AA62-FA2E95FCCB67}"/>
              </a:ext>
            </a:extLst>
          </p:cNvPr>
          <p:cNvSpPr txBox="1"/>
          <p:nvPr/>
        </p:nvSpPr>
        <p:spPr>
          <a:xfrm>
            <a:off x="6205985" y="4606124"/>
            <a:ext cx="251871" cy="369332"/>
          </a:xfrm>
          <a:prstGeom prst="rect">
            <a:avLst/>
          </a:prstGeom>
          <a:noFill/>
        </p:spPr>
        <p:txBody>
          <a:bodyPr wrap="square" rtlCol="0">
            <a:spAutoFit/>
          </a:bodyPr>
          <a:lstStyle/>
          <a:p>
            <a:r>
              <a:rPr lang="it-IT" dirty="0"/>
              <a:t>l</a:t>
            </a:r>
          </a:p>
        </p:txBody>
      </p:sp>
      <p:sp>
        <p:nvSpPr>
          <p:cNvPr id="24" name="CasellaDiTesto 23">
            <a:extLst>
              <a:ext uri="{FF2B5EF4-FFF2-40B4-BE49-F238E27FC236}">
                <a16:creationId xmlns:a16="http://schemas.microsoft.com/office/drawing/2014/main" id="{2D4937AE-1730-C3E7-1F36-4D2BC35E41B5}"/>
              </a:ext>
            </a:extLst>
          </p:cNvPr>
          <p:cNvSpPr txBox="1"/>
          <p:nvPr/>
        </p:nvSpPr>
        <p:spPr>
          <a:xfrm>
            <a:off x="6137336" y="5414242"/>
            <a:ext cx="317577" cy="369332"/>
          </a:xfrm>
          <a:prstGeom prst="rect">
            <a:avLst/>
          </a:prstGeom>
          <a:noFill/>
        </p:spPr>
        <p:txBody>
          <a:bodyPr wrap="square" rtlCol="0">
            <a:spAutoFit/>
          </a:bodyPr>
          <a:lstStyle/>
          <a:p>
            <a:r>
              <a:rPr lang="el-GR" dirty="0"/>
              <a:t>π</a:t>
            </a:r>
            <a:endParaRPr lang="it-IT" dirty="0"/>
          </a:p>
        </p:txBody>
      </p:sp>
      <p:sp>
        <p:nvSpPr>
          <p:cNvPr id="25" name="CasellaDiTesto 24">
            <a:extLst>
              <a:ext uri="{FF2B5EF4-FFF2-40B4-BE49-F238E27FC236}">
                <a16:creationId xmlns:a16="http://schemas.microsoft.com/office/drawing/2014/main" id="{9E8319CA-3D82-DEBB-3532-8F2B78D634EC}"/>
              </a:ext>
            </a:extLst>
          </p:cNvPr>
          <p:cNvSpPr txBox="1"/>
          <p:nvPr/>
        </p:nvSpPr>
        <p:spPr>
          <a:xfrm>
            <a:off x="2141547" y="5451005"/>
            <a:ext cx="283430" cy="369332"/>
          </a:xfrm>
          <a:prstGeom prst="rect">
            <a:avLst/>
          </a:prstGeom>
          <a:noFill/>
        </p:spPr>
        <p:txBody>
          <a:bodyPr wrap="square" rtlCol="0">
            <a:spAutoFit/>
          </a:bodyPr>
          <a:lstStyle/>
          <a:p>
            <a:r>
              <a:rPr lang="el-GR" dirty="0"/>
              <a:t>ϒ</a:t>
            </a:r>
            <a:endParaRPr lang="it-IT" dirty="0"/>
          </a:p>
        </p:txBody>
      </p:sp>
      <p:sp>
        <p:nvSpPr>
          <p:cNvPr id="26" name="CasellaDiTesto 25">
            <a:extLst>
              <a:ext uri="{FF2B5EF4-FFF2-40B4-BE49-F238E27FC236}">
                <a16:creationId xmlns:a16="http://schemas.microsoft.com/office/drawing/2014/main" id="{CCD96967-0A28-30C2-B4D2-07F114D01C74}"/>
              </a:ext>
            </a:extLst>
          </p:cNvPr>
          <p:cNvSpPr txBox="1"/>
          <p:nvPr/>
        </p:nvSpPr>
        <p:spPr>
          <a:xfrm>
            <a:off x="8379216" y="3162291"/>
            <a:ext cx="536594" cy="307777"/>
          </a:xfrm>
          <a:prstGeom prst="rect">
            <a:avLst/>
          </a:prstGeom>
          <a:noFill/>
        </p:spPr>
        <p:txBody>
          <a:bodyPr wrap="square" rtlCol="0">
            <a:spAutoFit/>
          </a:bodyPr>
          <a:lstStyle/>
          <a:p>
            <a:r>
              <a:rPr lang="it-IT" sz="1400" dirty="0"/>
              <a:t>S*T</a:t>
            </a:r>
          </a:p>
        </p:txBody>
      </p:sp>
      <p:sp>
        <p:nvSpPr>
          <p:cNvPr id="27" name="CasellaDiTesto 26">
            <a:extLst>
              <a:ext uri="{FF2B5EF4-FFF2-40B4-BE49-F238E27FC236}">
                <a16:creationId xmlns:a16="http://schemas.microsoft.com/office/drawing/2014/main" id="{098D68D0-145F-F8AB-8368-1E5620371C42}"/>
              </a:ext>
            </a:extLst>
          </p:cNvPr>
          <p:cNvSpPr txBox="1"/>
          <p:nvPr/>
        </p:nvSpPr>
        <p:spPr>
          <a:xfrm>
            <a:off x="4624365" y="4000268"/>
            <a:ext cx="304800" cy="369332"/>
          </a:xfrm>
          <a:prstGeom prst="rect">
            <a:avLst/>
          </a:prstGeom>
          <a:noFill/>
        </p:spPr>
        <p:txBody>
          <a:bodyPr wrap="square" rtlCol="0">
            <a:spAutoFit/>
          </a:bodyPr>
          <a:lstStyle/>
          <a:p>
            <a:r>
              <a:rPr lang="it-IT" dirty="0"/>
              <a:t>S</a:t>
            </a:r>
          </a:p>
        </p:txBody>
      </p:sp>
      <p:sp>
        <p:nvSpPr>
          <p:cNvPr id="28" name="CasellaDiTesto 27">
            <a:extLst>
              <a:ext uri="{FF2B5EF4-FFF2-40B4-BE49-F238E27FC236}">
                <a16:creationId xmlns:a16="http://schemas.microsoft.com/office/drawing/2014/main" id="{C7802F96-7B71-FFAA-FCB4-F1BE1F3C5F98}"/>
              </a:ext>
            </a:extLst>
          </p:cNvPr>
          <p:cNvSpPr txBox="1"/>
          <p:nvPr/>
        </p:nvSpPr>
        <p:spPr>
          <a:xfrm>
            <a:off x="8421010" y="5598908"/>
            <a:ext cx="389810" cy="369332"/>
          </a:xfrm>
          <a:prstGeom prst="rect">
            <a:avLst/>
          </a:prstGeom>
          <a:noFill/>
        </p:spPr>
        <p:txBody>
          <a:bodyPr wrap="square" rtlCol="0">
            <a:spAutoFit/>
          </a:bodyPr>
          <a:lstStyle/>
          <a:p>
            <a:r>
              <a:rPr lang="it-IT" dirty="0"/>
              <a:t>D</a:t>
            </a:r>
          </a:p>
        </p:txBody>
      </p:sp>
      <p:sp>
        <p:nvSpPr>
          <p:cNvPr id="29" name="CasellaDiTesto 28">
            <a:extLst>
              <a:ext uri="{FF2B5EF4-FFF2-40B4-BE49-F238E27FC236}">
                <a16:creationId xmlns:a16="http://schemas.microsoft.com/office/drawing/2014/main" id="{3605E2AB-26FC-0E41-F884-9F795866C011}"/>
              </a:ext>
            </a:extLst>
          </p:cNvPr>
          <p:cNvSpPr txBox="1"/>
          <p:nvPr/>
        </p:nvSpPr>
        <p:spPr>
          <a:xfrm>
            <a:off x="8225294" y="4755688"/>
            <a:ext cx="459346" cy="369332"/>
          </a:xfrm>
          <a:prstGeom prst="rect">
            <a:avLst/>
          </a:prstGeom>
          <a:noFill/>
        </p:spPr>
        <p:txBody>
          <a:bodyPr wrap="square" rtlCol="0">
            <a:spAutoFit/>
          </a:bodyPr>
          <a:lstStyle/>
          <a:p>
            <a:r>
              <a:rPr lang="it-IT" dirty="0"/>
              <a:t>N</a:t>
            </a:r>
            <a:r>
              <a:rPr lang="it-IT" sz="1100" dirty="0"/>
              <a:t>d</a:t>
            </a:r>
            <a:endParaRPr lang="it-IT" dirty="0"/>
          </a:p>
        </p:txBody>
      </p:sp>
      <p:cxnSp>
        <p:nvCxnSpPr>
          <p:cNvPr id="30" name="Connettore 2 29">
            <a:extLst>
              <a:ext uri="{FF2B5EF4-FFF2-40B4-BE49-F238E27FC236}">
                <a16:creationId xmlns:a16="http://schemas.microsoft.com/office/drawing/2014/main" id="{088B43FA-C36B-8F2A-240E-628D20437F95}"/>
              </a:ext>
            </a:extLst>
          </p:cNvPr>
          <p:cNvCxnSpPr>
            <a:cxnSpLocks/>
            <a:stCxn id="5" idx="6"/>
            <a:endCxn id="7" idx="2"/>
          </p:cNvCxnSpPr>
          <p:nvPr/>
        </p:nvCxnSpPr>
        <p:spPr>
          <a:xfrm flipV="1">
            <a:off x="2551559" y="3971525"/>
            <a:ext cx="155062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2 30">
            <a:extLst>
              <a:ext uri="{FF2B5EF4-FFF2-40B4-BE49-F238E27FC236}">
                <a16:creationId xmlns:a16="http://schemas.microsoft.com/office/drawing/2014/main" id="{15DEB4A9-8267-0DA9-2C5B-BAAA40A0A896}"/>
              </a:ext>
            </a:extLst>
          </p:cNvPr>
          <p:cNvCxnSpPr>
            <a:cxnSpLocks/>
            <a:endCxn id="8" idx="2"/>
          </p:cNvCxnSpPr>
          <p:nvPr/>
        </p:nvCxnSpPr>
        <p:spPr>
          <a:xfrm flipV="1">
            <a:off x="4636951" y="3953795"/>
            <a:ext cx="1414052" cy="9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9F6978AA-7166-8A71-43AF-FC992BA1F786}"/>
              </a:ext>
            </a:extLst>
          </p:cNvPr>
          <p:cNvCxnSpPr>
            <a:cxnSpLocks/>
            <a:endCxn id="9" idx="2"/>
          </p:cNvCxnSpPr>
          <p:nvPr/>
        </p:nvCxnSpPr>
        <p:spPr>
          <a:xfrm>
            <a:off x="6604663" y="3942380"/>
            <a:ext cx="1395157" cy="11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ttore 2 32">
            <a:extLst>
              <a:ext uri="{FF2B5EF4-FFF2-40B4-BE49-F238E27FC236}">
                <a16:creationId xmlns:a16="http://schemas.microsoft.com/office/drawing/2014/main" id="{CB8690EA-CE23-04EB-A700-15C35C843BF8}"/>
              </a:ext>
            </a:extLst>
          </p:cNvPr>
          <p:cNvCxnSpPr>
            <a:cxnSpLocks/>
          </p:cNvCxnSpPr>
          <p:nvPr/>
        </p:nvCxnSpPr>
        <p:spPr>
          <a:xfrm>
            <a:off x="2551559" y="5635671"/>
            <a:ext cx="34994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2 33">
            <a:extLst>
              <a:ext uri="{FF2B5EF4-FFF2-40B4-BE49-F238E27FC236}">
                <a16:creationId xmlns:a16="http://schemas.microsoft.com/office/drawing/2014/main" id="{58675481-39A3-7D35-A472-F58B26785B4E}"/>
              </a:ext>
            </a:extLst>
          </p:cNvPr>
          <p:cNvCxnSpPr>
            <a:cxnSpLocks/>
            <a:endCxn id="12" idx="0"/>
          </p:cNvCxnSpPr>
          <p:nvPr/>
        </p:nvCxnSpPr>
        <p:spPr>
          <a:xfrm>
            <a:off x="8268117" y="2509480"/>
            <a:ext cx="0" cy="2884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4D651F32-322B-76C6-8C45-8158AE1E983C}"/>
              </a:ext>
            </a:extLst>
          </p:cNvPr>
          <p:cNvCxnSpPr>
            <a:cxnSpLocks/>
            <a:endCxn id="9" idx="0"/>
          </p:cNvCxnSpPr>
          <p:nvPr/>
        </p:nvCxnSpPr>
        <p:spPr>
          <a:xfrm>
            <a:off x="8268117" y="3335854"/>
            <a:ext cx="0" cy="3578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a:extLst>
              <a:ext uri="{FF2B5EF4-FFF2-40B4-BE49-F238E27FC236}">
                <a16:creationId xmlns:a16="http://schemas.microsoft.com/office/drawing/2014/main" id="{B9DDBB18-1E41-0B98-B799-1EE027BAFA6F}"/>
              </a:ext>
            </a:extLst>
          </p:cNvPr>
          <p:cNvCxnSpPr>
            <a:cxnSpLocks/>
            <a:stCxn id="10" idx="0"/>
            <a:endCxn id="8" idx="4"/>
          </p:cNvCxnSpPr>
          <p:nvPr/>
        </p:nvCxnSpPr>
        <p:spPr>
          <a:xfrm flipV="1">
            <a:off x="6319300" y="4213878"/>
            <a:ext cx="0" cy="320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46159233-D351-FD15-0369-B14A938EC20D}"/>
              </a:ext>
            </a:extLst>
          </p:cNvPr>
          <p:cNvCxnSpPr>
            <a:cxnSpLocks/>
            <a:stCxn id="10" idx="6"/>
            <a:endCxn id="9" idx="4"/>
          </p:cNvCxnSpPr>
          <p:nvPr/>
        </p:nvCxnSpPr>
        <p:spPr>
          <a:xfrm flipV="1">
            <a:off x="6587597" y="4213878"/>
            <a:ext cx="1680520" cy="580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37670497-E1DB-9A52-BCEB-764F24A2918E}"/>
              </a:ext>
            </a:extLst>
          </p:cNvPr>
          <p:cNvCxnSpPr>
            <a:cxnSpLocks/>
            <a:stCxn id="11" idx="0"/>
            <a:endCxn id="10" idx="4"/>
          </p:cNvCxnSpPr>
          <p:nvPr/>
        </p:nvCxnSpPr>
        <p:spPr>
          <a:xfrm flipV="1">
            <a:off x="6319300" y="5054816"/>
            <a:ext cx="0" cy="3207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B9520B06-3D2A-D57C-6428-312E069137CA}"/>
              </a:ext>
            </a:extLst>
          </p:cNvPr>
          <p:cNvSpPr txBox="1"/>
          <p:nvPr/>
        </p:nvSpPr>
        <p:spPr>
          <a:xfrm>
            <a:off x="521207" y="1911257"/>
            <a:ext cx="2590578" cy="769441"/>
          </a:xfrm>
          <a:prstGeom prst="rect">
            <a:avLst/>
          </a:prstGeom>
          <a:noFill/>
        </p:spPr>
        <p:txBody>
          <a:bodyPr wrap="square" rtlCol="0">
            <a:spAutoFit/>
          </a:bodyPr>
          <a:lstStyle/>
          <a:p>
            <a:r>
              <a:rPr lang="it-IT" sz="1100" dirty="0"/>
              <a:t>Model </a:t>
            </a:r>
            <a:r>
              <a:rPr lang="it-IT" sz="1100" dirty="0" err="1"/>
              <a:t>assumptions</a:t>
            </a:r>
            <a:r>
              <a:rPr lang="it-IT" sz="1100" dirty="0"/>
              <a:t> are </a:t>
            </a:r>
            <a:r>
              <a:rPr lang="it-IT" sz="1100" dirty="0" err="1">
                <a:solidFill>
                  <a:schemeClr val="accent6">
                    <a:lumMod val="75000"/>
                  </a:schemeClr>
                </a:solidFill>
                <a:latin typeface="Segoe UI Variable Display Semib" pitchFamily="2" charset="0"/>
              </a:rPr>
              <a:t>reversed</a:t>
            </a:r>
            <a:r>
              <a:rPr lang="it-IT" sz="1100" dirty="0">
                <a:solidFill>
                  <a:schemeClr val="accent6">
                    <a:lumMod val="75000"/>
                  </a:schemeClr>
                </a:solidFill>
                <a:latin typeface="Segoe UI Variable Display Semib" pitchFamily="2" charset="0"/>
              </a:rPr>
              <a:t>: </a:t>
            </a:r>
            <a:r>
              <a:rPr lang="it-IT" sz="1100" dirty="0" err="1"/>
              <a:t>documents</a:t>
            </a:r>
            <a:r>
              <a:rPr lang="it-IT" sz="1100" dirty="0"/>
              <a:t> </a:t>
            </a:r>
            <a:r>
              <a:rPr lang="it-IT" sz="1100" dirty="0" err="1"/>
              <a:t>as</a:t>
            </a:r>
            <a:r>
              <a:rPr lang="it-IT" sz="1100" dirty="0"/>
              <a:t> a </a:t>
            </a:r>
            <a:r>
              <a:rPr lang="it-IT" sz="1100" dirty="0" err="1"/>
              <a:t>mixture</a:t>
            </a:r>
            <a:r>
              <a:rPr lang="it-IT" sz="1100" dirty="0"/>
              <a:t> of </a:t>
            </a:r>
            <a:r>
              <a:rPr lang="it-IT" sz="1100" dirty="0" err="1"/>
              <a:t>topics</a:t>
            </a:r>
            <a:r>
              <a:rPr lang="it-IT" sz="1100" dirty="0"/>
              <a:t> first and </a:t>
            </a:r>
            <a:r>
              <a:rPr lang="it-IT" sz="1100" dirty="0" err="1"/>
              <a:t>only</a:t>
            </a:r>
            <a:r>
              <a:rPr lang="it-IT" sz="1100" dirty="0"/>
              <a:t> </a:t>
            </a:r>
            <a:r>
              <a:rPr lang="it-IT" sz="1100" dirty="0" err="1"/>
              <a:t>then</a:t>
            </a:r>
            <a:r>
              <a:rPr lang="it-IT" sz="1100" dirty="0"/>
              <a:t> </a:t>
            </a:r>
            <a:r>
              <a:rPr lang="it-IT" sz="1100" dirty="0" err="1"/>
              <a:t>as</a:t>
            </a:r>
            <a:r>
              <a:rPr lang="it-IT" sz="1100" dirty="0"/>
              <a:t> a </a:t>
            </a:r>
            <a:r>
              <a:rPr lang="it-IT" sz="1100" dirty="0" err="1"/>
              <a:t>mixture</a:t>
            </a:r>
            <a:r>
              <a:rPr lang="it-IT" sz="1100" dirty="0"/>
              <a:t> of sentiments.</a:t>
            </a:r>
          </a:p>
        </p:txBody>
      </p:sp>
      <p:sp>
        <p:nvSpPr>
          <p:cNvPr id="40" name="CasellaDiTesto 39">
            <a:extLst>
              <a:ext uri="{FF2B5EF4-FFF2-40B4-BE49-F238E27FC236}">
                <a16:creationId xmlns:a16="http://schemas.microsoft.com/office/drawing/2014/main" id="{66607CF9-53C2-FD08-48E6-066EF12C20B7}"/>
              </a:ext>
            </a:extLst>
          </p:cNvPr>
          <p:cNvSpPr txBox="1"/>
          <p:nvPr/>
        </p:nvSpPr>
        <p:spPr>
          <a:xfrm>
            <a:off x="383587" y="1291945"/>
            <a:ext cx="1975862" cy="369332"/>
          </a:xfrm>
          <a:prstGeom prst="rect">
            <a:avLst/>
          </a:prstGeom>
          <a:noFill/>
        </p:spPr>
        <p:txBody>
          <a:bodyPr vert="wordArtVert"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solidFill>
                  <a:prstClr val="black"/>
                </a:solidFill>
                <a:latin typeface="Segoe UI"/>
              </a:rPr>
              <a:t>Plate </a:t>
            </a:r>
            <a:endParaRPr kumimoji="0" lang="it-IT"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1" name="CasellaDiTesto 40">
            <a:extLst>
              <a:ext uri="{FF2B5EF4-FFF2-40B4-BE49-F238E27FC236}">
                <a16:creationId xmlns:a16="http://schemas.microsoft.com/office/drawing/2014/main" id="{AF8257A5-332C-B567-9C79-7C9C30A56640}"/>
              </a:ext>
            </a:extLst>
          </p:cNvPr>
          <p:cNvSpPr txBox="1"/>
          <p:nvPr/>
        </p:nvSpPr>
        <p:spPr>
          <a:xfrm>
            <a:off x="2397777" y="1291945"/>
            <a:ext cx="3408818" cy="369332"/>
          </a:xfrm>
          <a:prstGeom prst="rect">
            <a:avLst/>
          </a:prstGeom>
          <a:noFill/>
        </p:spPr>
        <p:txBody>
          <a:bodyPr vert="wordArtVert" wrap="square" rtlCol="0">
            <a:spAutoFit/>
          </a:bodyPr>
          <a:lstStyle/>
          <a:p>
            <a:r>
              <a:rPr lang="it-IT" dirty="0" err="1"/>
              <a:t>Notation</a:t>
            </a:r>
            <a:r>
              <a:rPr lang="it-IT" dirty="0"/>
              <a:t>:</a:t>
            </a:r>
          </a:p>
        </p:txBody>
      </p:sp>
      <p:sp>
        <p:nvSpPr>
          <p:cNvPr id="52" name="CasellaDiTesto 51">
            <a:extLst>
              <a:ext uri="{FF2B5EF4-FFF2-40B4-BE49-F238E27FC236}">
                <a16:creationId xmlns:a16="http://schemas.microsoft.com/office/drawing/2014/main" id="{ACDC4A51-CE89-1B65-0999-04B6E85450A5}"/>
              </a:ext>
            </a:extLst>
          </p:cNvPr>
          <p:cNvSpPr txBox="1"/>
          <p:nvPr/>
        </p:nvSpPr>
        <p:spPr>
          <a:xfrm>
            <a:off x="3791334" y="3998759"/>
            <a:ext cx="202365" cy="369332"/>
          </a:xfrm>
          <a:prstGeom prst="rect">
            <a:avLst/>
          </a:prstGeom>
          <a:noFill/>
        </p:spPr>
        <p:txBody>
          <a:bodyPr wrap="square" rtlCol="0">
            <a:spAutoFit/>
          </a:bodyPr>
          <a:lstStyle/>
          <a:p>
            <a:r>
              <a:rPr lang="it-IT" dirty="0"/>
              <a:t>T</a:t>
            </a:r>
          </a:p>
        </p:txBody>
      </p:sp>
      <p:sp>
        <p:nvSpPr>
          <p:cNvPr id="53" name="CasellaDiTesto 52">
            <a:extLst>
              <a:ext uri="{FF2B5EF4-FFF2-40B4-BE49-F238E27FC236}">
                <a16:creationId xmlns:a16="http://schemas.microsoft.com/office/drawing/2014/main" id="{9C103B96-733D-6B74-85E2-E15D640641CC}"/>
              </a:ext>
            </a:extLst>
          </p:cNvPr>
          <p:cNvSpPr txBox="1"/>
          <p:nvPr/>
        </p:nvSpPr>
        <p:spPr>
          <a:xfrm>
            <a:off x="9137561" y="1911257"/>
            <a:ext cx="2286000" cy="1277273"/>
          </a:xfrm>
          <a:prstGeom prst="rect">
            <a:avLst/>
          </a:prstGeom>
          <a:noFill/>
        </p:spPr>
        <p:txBody>
          <a:bodyPr wrap="square" rtlCol="0">
            <a:spAutoFit/>
          </a:bodyPr>
          <a:lstStyle/>
          <a:p>
            <a:r>
              <a:rPr lang="it-IT" sz="1100" dirty="0"/>
              <a:t>Some </a:t>
            </a:r>
            <a:r>
              <a:rPr lang="it-IT" sz="1100" dirty="0" err="1">
                <a:solidFill>
                  <a:schemeClr val="accent6">
                    <a:lumMod val="75000"/>
                  </a:schemeClr>
                </a:solidFill>
                <a:latin typeface="Segoe UI Variable Display Semib" pitchFamily="2" charset="0"/>
              </a:rPr>
              <a:t>recent</a:t>
            </a:r>
            <a:r>
              <a:rPr lang="it-IT" sz="1100" dirty="0">
                <a:solidFill>
                  <a:schemeClr val="accent6">
                    <a:lumMod val="75000"/>
                  </a:schemeClr>
                </a:solidFill>
                <a:latin typeface="Segoe UI Variable Display Semib" pitchFamily="2" charset="0"/>
              </a:rPr>
              <a:t> literature </a:t>
            </a:r>
            <a:r>
              <a:rPr lang="it-IT" sz="1100" dirty="0" err="1"/>
              <a:t>suggests</a:t>
            </a:r>
            <a:r>
              <a:rPr lang="it-IT" sz="1100" dirty="0"/>
              <a:t> </a:t>
            </a:r>
            <a:r>
              <a:rPr lang="it-IT" sz="1100" dirty="0" err="1"/>
              <a:t>that</a:t>
            </a:r>
            <a:r>
              <a:rPr lang="it-IT" sz="1100" dirty="0"/>
              <a:t> </a:t>
            </a:r>
            <a:r>
              <a:rPr lang="it-IT" sz="1100" dirty="0" err="1"/>
              <a:t>this</a:t>
            </a:r>
            <a:r>
              <a:rPr lang="it-IT" sz="1100" dirty="0"/>
              <a:t> model works </a:t>
            </a:r>
            <a:r>
              <a:rPr lang="it-IT" sz="1100" dirty="0" err="1"/>
              <a:t>better</a:t>
            </a:r>
            <a:r>
              <a:rPr lang="it-IT" sz="1100" dirty="0"/>
              <a:t> with more </a:t>
            </a:r>
            <a:r>
              <a:rPr lang="it-IT" sz="1100" dirty="0" err="1"/>
              <a:t>complex</a:t>
            </a:r>
            <a:r>
              <a:rPr lang="it-IT" sz="1100" dirty="0"/>
              <a:t> </a:t>
            </a:r>
            <a:r>
              <a:rPr lang="it-IT" sz="1100" dirty="0" err="1"/>
              <a:t>documents</a:t>
            </a:r>
            <a:r>
              <a:rPr lang="it-IT" sz="1100" dirty="0"/>
              <a:t>, </a:t>
            </a:r>
            <a:r>
              <a:rPr lang="it-IT" sz="1100" dirty="0" err="1"/>
              <a:t>where</a:t>
            </a:r>
            <a:r>
              <a:rPr lang="it-IT" sz="1100" dirty="0"/>
              <a:t> the sentiment </a:t>
            </a:r>
            <a:r>
              <a:rPr lang="it-IT" sz="1100" dirty="0" err="1"/>
              <a:t>is</a:t>
            </a:r>
            <a:r>
              <a:rPr lang="it-IT" sz="1100" dirty="0"/>
              <a:t> </a:t>
            </a:r>
            <a:r>
              <a:rPr lang="it-IT" sz="1100" dirty="0" err="1"/>
              <a:t>harder</a:t>
            </a:r>
            <a:r>
              <a:rPr lang="it-IT" sz="1100" dirty="0"/>
              <a:t> to be </a:t>
            </a:r>
            <a:r>
              <a:rPr lang="it-IT" sz="1100" dirty="0" err="1"/>
              <a:t>captured</a:t>
            </a:r>
            <a:r>
              <a:rPr lang="it-IT" sz="1100" dirty="0"/>
              <a:t>. For </a:t>
            </a:r>
            <a:r>
              <a:rPr lang="it-IT" sz="1100" dirty="0" err="1"/>
              <a:t>example</a:t>
            </a:r>
            <a:r>
              <a:rPr lang="it-IT" sz="1100" dirty="0"/>
              <a:t>, </a:t>
            </a:r>
            <a:r>
              <a:rPr lang="it-IT" sz="1100" dirty="0" err="1"/>
              <a:t>political</a:t>
            </a:r>
            <a:r>
              <a:rPr lang="it-IT" sz="1100" dirty="0"/>
              <a:t> speeches or </a:t>
            </a:r>
            <a:r>
              <a:rPr lang="it-IT" sz="1100" dirty="0" err="1"/>
              <a:t>scientific</a:t>
            </a:r>
            <a:r>
              <a:rPr lang="it-IT" sz="1100" dirty="0"/>
              <a:t> </a:t>
            </a:r>
            <a:r>
              <a:rPr lang="it-IT" sz="1100" dirty="0" err="1"/>
              <a:t>debates</a:t>
            </a:r>
            <a:r>
              <a:rPr lang="it-IT" sz="1100" dirty="0"/>
              <a:t> </a:t>
            </a:r>
            <a:r>
              <a:rPr lang="it-IT" sz="1100" dirty="0" err="1"/>
              <a:t>as</a:t>
            </a:r>
            <a:r>
              <a:rPr lang="it-IT" sz="1100" dirty="0"/>
              <a:t> </a:t>
            </a:r>
            <a:r>
              <a:rPr lang="it-IT" sz="1100" dirty="0" err="1"/>
              <a:t>opposed</a:t>
            </a:r>
            <a:r>
              <a:rPr lang="it-IT" sz="1100" dirty="0"/>
              <a:t> to product reviews.</a:t>
            </a:r>
          </a:p>
        </p:txBody>
      </p:sp>
      <p:cxnSp>
        <p:nvCxnSpPr>
          <p:cNvPr id="55" name="Connettore 2 54">
            <a:extLst>
              <a:ext uri="{FF2B5EF4-FFF2-40B4-BE49-F238E27FC236}">
                <a16:creationId xmlns:a16="http://schemas.microsoft.com/office/drawing/2014/main" id="{79B37CEF-6084-60E9-5DBB-206E15B8B3FD}"/>
              </a:ext>
            </a:extLst>
          </p:cNvPr>
          <p:cNvCxnSpPr>
            <a:stCxn id="53" idx="2"/>
          </p:cNvCxnSpPr>
          <p:nvPr/>
        </p:nvCxnSpPr>
        <p:spPr>
          <a:xfrm flipH="1">
            <a:off x="10270901" y="3188530"/>
            <a:ext cx="9660" cy="1043078"/>
          </a:xfrm>
          <a:prstGeom prst="straightConnector1">
            <a:avLst/>
          </a:prstGeom>
          <a:ln w="12700">
            <a:solidFill>
              <a:srgbClr val="548235"/>
            </a:solidFill>
            <a:tailEnd type="triangle"/>
          </a:ln>
        </p:spPr>
        <p:style>
          <a:lnRef idx="1">
            <a:schemeClr val="accent1"/>
          </a:lnRef>
          <a:fillRef idx="0">
            <a:schemeClr val="accent1"/>
          </a:fillRef>
          <a:effectRef idx="0">
            <a:schemeClr val="accent1"/>
          </a:effectRef>
          <a:fontRef idx="minor">
            <a:schemeClr val="tx1"/>
          </a:fontRef>
        </p:style>
      </p:cxnSp>
      <p:sp>
        <p:nvSpPr>
          <p:cNvPr id="56" name="CasellaDiTesto 55">
            <a:extLst>
              <a:ext uri="{FF2B5EF4-FFF2-40B4-BE49-F238E27FC236}">
                <a16:creationId xmlns:a16="http://schemas.microsoft.com/office/drawing/2014/main" id="{B8156B21-E356-AA24-632F-D743BC87DAF7}"/>
              </a:ext>
            </a:extLst>
          </p:cNvPr>
          <p:cNvSpPr txBox="1"/>
          <p:nvPr/>
        </p:nvSpPr>
        <p:spPr>
          <a:xfrm>
            <a:off x="9166695" y="4334998"/>
            <a:ext cx="2256866" cy="1277273"/>
          </a:xfrm>
          <a:prstGeom prst="rect">
            <a:avLst/>
          </a:prstGeom>
          <a:noFill/>
        </p:spPr>
        <p:txBody>
          <a:bodyPr wrap="square" rtlCol="0">
            <a:spAutoFit/>
          </a:bodyPr>
          <a:lstStyle/>
          <a:p>
            <a:r>
              <a:rPr lang="it-IT" sz="1100" dirty="0" err="1"/>
              <a:t>However</a:t>
            </a:r>
            <a:r>
              <a:rPr lang="it-IT" sz="1100" dirty="0"/>
              <a:t> the </a:t>
            </a:r>
            <a:r>
              <a:rPr lang="it-IT" sz="1100" dirty="0" err="1"/>
              <a:t>results</a:t>
            </a:r>
            <a:r>
              <a:rPr lang="it-IT" sz="1100" dirty="0"/>
              <a:t> </a:t>
            </a:r>
            <a:r>
              <a:rPr lang="it-IT" sz="1100" dirty="0" err="1"/>
              <a:t>obtained</a:t>
            </a:r>
            <a:r>
              <a:rPr lang="it-IT" sz="1100" dirty="0"/>
              <a:t> are more in </a:t>
            </a:r>
            <a:r>
              <a:rPr lang="it-IT" sz="1100" dirty="0" err="1"/>
              <a:t>accordance</a:t>
            </a:r>
            <a:r>
              <a:rPr lang="it-IT" sz="1100" dirty="0"/>
              <a:t> to </a:t>
            </a:r>
            <a:r>
              <a:rPr lang="it-IT" sz="1100" dirty="0" err="1">
                <a:solidFill>
                  <a:schemeClr val="accent6">
                    <a:lumMod val="75000"/>
                  </a:schemeClr>
                </a:solidFill>
                <a:latin typeface="Segoe UI Variable Display Semib" pitchFamily="2" charset="0"/>
              </a:rPr>
              <a:t>older</a:t>
            </a:r>
            <a:r>
              <a:rPr lang="it-IT" sz="1100" dirty="0">
                <a:solidFill>
                  <a:schemeClr val="accent6">
                    <a:lumMod val="75000"/>
                  </a:schemeClr>
                </a:solidFill>
                <a:latin typeface="Segoe UI Variable Display Semib" pitchFamily="2" charset="0"/>
              </a:rPr>
              <a:t> literature</a:t>
            </a:r>
            <a:r>
              <a:rPr lang="it-IT" sz="1100" dirty="0"/>
              <a:t>, </a:t>
            </a:r>
            <a:r>
              <a:rPr lang="it-IT" sz="1100" dirty="0" err="1"/>
              <a:t>assigning</a:t>
            </a:r>
            <a:r>
              <a:rPr lang="it-IT" sz="1100" dirty="0"/>
              <a:t> JST the </a:t>
            </a:r>
            <a:r>
              <a:rPr lang="it-IT" sz="1100" dirty="0" err="1"/>
              <a:t>primacy</a:t>
            </a:r>
            <a:r>
              <a:rPr lang="it-IT" sz="1100" dirty="0"/>
              <a:t> over joint sentiment-</a:t>
            </a:r>
            <a:r>
              <a:rPr lang="it-IT" sz="1100" dirty="0" err="1"/>
              <a:t>topic</a:t>
            </a:r>
            <a:r>
              <a:rPr lang="it-IT" sz="1100" dirty="0"/>
              <a:t> </a:t>
            </a:r>
            <a:r>
              <a:rPr lang="it-IT" sz="1100" dirty="0" err="1"/>
              <a:t>modelling</a:t>
            </a:r>
            <a:r>
              <a:rPr lang="it-IT" sz="1100" dirty="0"/>
              <a:t>, no </a:t>
            </a:r>
            <a:r>
              <a:rPr lang="it-IT" sz="1100" dirty="0" err="1"/>
              <a:t>matter</a:t>
            </a:r>
            <a:r>
              <a:rPr lang="it-IT" sz="1100" dirty="0"/>
              <a:t> </a:t>
            </a:r>
            <a:r>
              <a:rPr lang="it-IT" sz="1100" dirty="0" err="1"/>
              <a:t>how</a:t>
            </a:r>
            <a:r>
              <a:rPr lang="it-IT" sz="1100" dirty="0"/>
              <a:t> </a:t>
            </a:r>
            <a:r>
              <a:rPr lang="it-IT" sz="1100" dirty="0" err="1"/>
              <a:t>explicitly</a:t>
            </a:r>
            <a:r>
              <a:rPr lang="it-IT" sz="1100" dirty="0"/>
              <a:t> the sentiment </a:t>
            </a:r>
            <a:r>
              <a:rPr lang="it-IT" sz="1100" dirty="0" err="1"/>
              <a:t>is</a:t>
            </a:r>
            <a:r>
              <a:rPr lang="it-IT" sz="1100" dirty="0"/>
              <a:t> </a:t>
            </a:r>
            <a:r>
              <a:rPr lang="it-IT" sz="1100" dirty="0" err="1"/>
              <a:t>expressed</a:t>
            </a:r>
            <a:r>
              <a:rPr lang="it-IT" sz="1100" dirty="0"/>
              <a:t>. </a:t>
            </a:r>
          </a:p>
        </p:txBody>
      </p:sp>
    </p:spTree>
    <p:extLst>
      <p:ext uri="{BB962C8B-B14F-4D97-AF65-F5344CB8AC3E}">
        <p14:creationId xmlns:p14="http://schemas.microsoft.com/office/powerpoint/2010/main" val="227140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7 -4.07407E-6 L 4.16667E-7 0.25 " pathEditMode="relative" rAng="0" ptsTypes="AA">
                                      <p:cBhvr>
                                        <p:cTn id="6" dur="2000" fill="hold"/>
                                        <p:tgtEl>
                                          <p:spTgt spid="17"/>
                                        </p:tgtEl>
                                        <p:attrNameLst>
                                          <p:attrName>ppt_x</p:attrName>
                                          <p:attrName>ppt_y</p:attrName>
                                        </p:attrNameLst>
                                      </p:cBhvr>
                                      <p:rCtr x="0" y="12500"/>
                                    </p:animMotion>
                                  </p:childTnLst>
                                </p:cTn>
                              </p:par>
                              <p:par>
                                <p:cTn id="7" presetID="42" presetClass="path" presetSubtype="0" accel="50000" decel="50000" fill="hold" grpId="0" nodeType="withEffect">
                                  <p:stCondLst>
                                    <p:cond delay="0"/>
                                  </p:stCondLst>
                                  <p:childTnLst>
                                    <p:animMotion origin="layout" path="M 4.16667E-7 7.40741E-7 L 0.00026 -0.24699 " pathEditMode="relative" rAng="0" ptsTypes="AA">
                                      <p:cBhvr>
                                        <p:cTn id="8" dur="2000" fill="hold"/>
                                        <p:tgtEl>
                                          <p:spTgt spid="25"/>
                                        </p:tgtEl>
                                        <p:attrNameLst>
                                          <p:attrName>ppt_x</p:attrName>
                                          <p:attrName>ppt_y</p:attrName>
                                        </p:attrNameLst>
                                      </p:cBhvr>
                                      <p:rCtr x="13" y="-12361"/>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00013 0.00023 L 0.1599 0.24398 " pathEditMode="relative" rAng="0" ptsTypes="AA">
                                      <p:cBhvr>
                                        <p:cTn id="12" dur="2000" fill="hold"/>
                                        <p:tgtEl>
                                          <p:spTgt spid="19"/>
                                        </p:tgtEl>
                                        <p:attrNameLst>
                                          <p:attrName>ppt_x</p:attrName>
                                          <p:attrName>ppt_y</p:attrName>
                                        </p:attrNameLst>
                                      </p:cBhvr>
                                      <p:rCtr x="7995" y="12176"/>
                                    </p:animMotion>
                                  </p:childTnLst>
                                </p:cTn>
                              </p:par>
                              <p:par>
                                <p:cTn id="13" presetID="42" presetClass="path" presetSubtype="0" accel="50000" decel="50000" fill="hold" grpId="0" nodeType="withEffect">
                                  <p:stCondLst>
                                    <p:cond delay="0"/>
                                  </p:stCondLst>
                                  <p:childTnLst>
                                    <p:animMotion origin="layout" path="M 3.75E-6 4.81481E-6 L -0.16042 -0.24075 " pathEditMode="relative" rAng="0" ptsTypes="AA">
                                      <p:cBhvr>
                                        <p:cTn id="14" dur="2000" fill="hold"/>
                                        <p:tgtEl>
                                          <p:spTgt spid="24"/>
                                        </p:tgtEl>
                                        <p:attrNameLst>
                                          <p:attrName>ppt_x</p:attrName>
                                          <p:attrName>ppt_y</p:attrName>
                                        </p:attrNameLst>
                                      </p:cBhvr>
                                      <p:rCtr x="-8021" y="-12037"/>
                                    </p:animMotion>
                                  </p:childTnLst>
                                </p:cTn>
                              </p:par>
                              <p:par>
                                <p:cTn id="15" presetID="10" presetClass="exit" presetSubtype="0" fill="hold" grpId="0" nodeType="withEffect">
                                  <p:stCondLst>
                                    <p:cond delay="0"/>
                                  </p:stCondLst>
                                  <p:childTnLst>
                                    <p:animEffect transition="out" filter="fade">
                                      <p:cBhvr>
                                        <p:cTn id="16" dur="500"/>
                                        <p:tgtEl>
                                          <p:spTgt spid="27"/>
                                        </p:tgtEl>
                                      </p:cBhvr>
                                    </p:animEffect>
                                    <p:set>
                                      <p:cBhvr>
                                        <p:cTn id="17" dur="1" fill="hold">
                                          <p:stCondLst>
                                            <p:cond delay="499"/>
                                          </p:stCondLst>
                                        </p:cTn>
                                        <p:tgtEl>
                                          <p:spTgt spid="27"/>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1.45833E-6 1.85185E-6 L -0.00039 0.12292 " pathEditMode="relative" rAng="0" ptsTypes="AA">
                                      <p:cBhvr>
                                        <p:cTn id="24" dur="2000" fill="hold"/>
                                        <p:tgtEl>
                                          <p:spTgt spid="21"/>
                                        </p:tgtEl>
                                        <p:attrNameLst>
                                          <p:attrName>ppt_x</p:attrName>
                                          <p:attrName>ppt_y</p:attrName>
                                        </p:attrNameLst>
                                      </p:cBhvr>
                                      <p:rCtr x="-39" y="6157"/>
                                    </p:animMotion>
                                  </p:childTnLst>
                                </p:cTn>
                              </p:par>
                              <p:par>
                                <p:cTn id="25" presetID="42" presetClass="path" presetSubtype="0" accel="50000" decel="50000" fill="hold" grpId="0" nodeType="withEffect">
                                  <p:stCondLst>
                                    <p:cond delay="0"/>
                                  </p:stCondLst>
                                  <p:childTnLst>
                                    <p:animMotion origin="layout" path="M -8.33333E-7 3.7037E-7 L -8.33333E-7 -0.12477 " pathEditMode="relative" rAng="0" ptsTypes="AA">
                                      <p:cBhvr>
                                        <p:cTn id="26" dur="2000" fill="hold"/>
                                        <p:tgtEl>
                                          <p:spTgt spid="23"/>
                                        </p:tgtEl>
                                        <p:attrNameLst>
                                          <p:attrName>ppt_x</p:attrName>
                                          <p:attrName>ppt_y</p:attrName>
                                        </p:attrNameLst>
                                      </p:cBhvr>
                                      <p:rCtr x="0" y="-61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P spid="24" grpId="0"/>
      <p:bldP spid="25" grpId="0"/>
      <p:bldP spid="27" grpId="0"/>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002ABA-5C7C-78F0-74E1-7C3251EBC86B}"/>
              </a:ext>
            </a:extLst>
          </p:cNvPr>
          <p:cNvSpPr>
            <a:spLocks noGrp="1"/>
          </p:cNvSpPr>
          <p:nvPr>
            <p:ph type="title"/>
          </p:nvPr>
        </p:nvSpPr>
        <p:spPr/>
        <p:txBody>
          <a:bodyPr/>
          <a:lstStyle/>
          <a:p>
            <a:r>
              <a:rPr lang="it-IT" dirty="0" err="1">
                <a:latin typeface="Segoe UI Light" panose="020B0502040204020203" pitchFamily="34" charset="0"/>
                <a:cs typeface="Segoe UI Light" panose="020B0502040204020203" pitchFamily="34" charset="0"/>
              </a:rPr>
              <a:t>References</a:t>
            </a:r>
            <a:r>
              <a:rPr lang="it-IT" dirty="0">
                <a:latin typeface="Segoe UI Light" panose="020B0502040204020203" pitchFamily="34" charset="0"/>
                <a:cs typeface="Segoe UI Light" panose="020B0502040204020203" pitchFamily="34" charset="0"/>
              </a:rPr>
              <a:t>:</a:t>
            </a:r>
            <a:endParaRPr lang="it-IT" dirty="0"/>
          </a:p>
        </p:txBody>
      </p:sp>
      <p:sp>
        <p:nvSpPr>
          <p:cNvPr id="8" name="CasellaDiTesto 7">
            <a:extLst>
              <a:ext uri="{FF2B5EF4-FFF2-40B4-BE49-F238E27FC236}">
                <a16:creationId xmlns:a16="http://schemas.microsoft.com/office/drawing/2014/main" id="{D5F2E4C1-4CAD-0042-E261-72027E32C13D}"/>
              </a:ext>
            </a:extLst>
          </p:cNvPr>
          <p:cNvSpPr txBox="1"/>
          <p:nvPr/>
        </p:nvSpPr>
        <p:spPr>
          <a:xfrm>
            <a:off x="521208" y="2610683"/>
            <a:ext cx="10918046" cy="4247317"/>
          </a:xfrm>
          <a:prstGeom prst="rect">
            <a:avLst/>
          </a:prstGeom>
          <a:noFill/>
        </p:spPr>
        <p:txBody>
          <a:bodyPr wrap="square" rtlCol="0">
            <a:spAutoFit/>
          </a:bodyPr>
          <a:lstStyle/>
          <a:p>
            <a:pPr marL="285750" indent="-285750" algn="just">
              <a:buFont typeface="Arial" panose="020B0604020202020204" pitchFamily="34" charset="0"/>
              <a:buChar char="•"/>
            </a:pPr>
            <a:r>
              <a:rPr lang="it-IT" b="0" i="0" dirty="0">
                <a:effectLst/>
              </a:rPr>
              <a:t>Andrea Esuli Stefano </a:t>
            </a:r>
            <a:r>
              <a:rPr lang="it-IT" b="0" i="0" dirty="0" err="1">
                <a:effectLst/>
              </a:rPr>
              <a:t>Baccianella</a:t>
            </a:r>
            <a:r>
              <a:rPr lang="it-IT" b="0" i="0" dirty="0">
                <a:effectLst/>
              </a:rPr>
              <a:t> and Fabrizio Sebastiani. </a:t>
            </a:r>
            <a:r>
              <a:rPr lang="it-IT" b="0" i="0" dirty="0" err="1">
                <a:effectLst/>
              </a:rPr>
              <a:t>Sentiwordnet</a:t>
            </a:r>
            <a:r>
              <a:rPr lang="it-IT" b="0" i="0" dirty="0">
                <a:effectLst/>
              </a:rPr>
              <a:t> 3.0: An </a:t>
            </a:r>
            <a:r>
              <a:rPr lang="it-IT" b="0" i="0" dirty="0" err="1">
                <a:effectLst/>
              </a:rPr>
              <a:t>enhanced</a:t>
            </a:r>
            <a:br>
              <a:rPr lang="it-IT" dirty="0"/>
            </a:br>
            <a:r>
              <a:rPr lang="it-IT" b="0" i="0" dirty="0" err="1">
                <a:effectLst/>
              </a:rPr>
              <a:t>lexical</a:t>
            </a:r>
            <a:r>
              <a:rPr lang="it-IT" b="0" i="0" dirty="0">
                <a:effectLst/>
              </a:rPr>
              <a:t> </a:t>
            </a:r>
            <a:r>
              <a:rPr lang="it-IT" b="0" i="0" dirty="0" err="1">
                <a:effectLst/>
              </a:rPr>
              <a:t>resource</a:t>
            </a:r>
            <a:r>
              <a:rPr lang="it-IT" b="0" i="0" dirty="0">
                <a:effectLst/>
              </a:rPr>
              <a:t> for sentiment </a:t>
            </a:r>
            <a:r>
              <a:rPr lang="it-IT" b="0" i="0" dirty="0" err="1">
                <a:effectLst/>
              </a:rPr>
              <a:t>analysis</a:t>
            </a:r>
            <a:r>
              <a:rPr lang="it-IT" b="0" i="0" dirty="0">
                <a:effectLst/>
              </a:rPr>
              <a:t> and opinion mining. </a:t>
            </a:r>
            <a:r>
              <a:rPr lang="it-IT" b="0" i="0" dirty="0" err="1">
                <a:effectLst/>
              </a:rPr>
              <a:t>Proceedings</a:t>
            </a:r>
            <a:r>
              <a:rPr lang="it-IT" b="0" i="0" dirty="0">
                <a:effectLst/>
              </a:rPr>
              <a:t> of the </a:t>
            </a:r>
            <a:r>
              <a:rPr lang="it-IT" b="0" i="0" dirty="0" err="1">
                <a:effectLst/>
              </a:rPr>
              <a:t>Seventh</a:t>
            </a:r>
            <a:r>
              <a:rPr lang="it-IT" b="0" i="0" dirty="0">
                <a:effectLst/>
              </a:rPr>
              <a:t> Inter-</a:t>
            </a:r>
            <a:br>
              <a:rPr lang="it-IT" dirty="0"/>
            </a:br>
            <a:r>
              <a:rPr lang="it-IT" b="0" i="0" dirty="0">
                <a:effectLst/>
              </a:rPr>
              <a:t>national Conference on Language </a:t>
            </a:r>
            <a:r>
              <a:rPr lang="it-IT" b="0" i="0" dirty="0" err="1">
                <a:effectLst/>
              </a:rPr>
              <a:t>Resources</a:t>
            </a:r>
            <a:r>
              <a:rPr lang="it-IT" b="0" i="0" dirty="0">
                <a:effectLst/>
              </a:rPr>
              <a:t> and Evaluation, pages 2200–2204, 2010.</a:t>
            </a:r>
            <a:endParaRPr lang="it-IT" dirty="0"/>
          </a:p>
          <a:p>
            <a:pPr marL="285750" indent="-285750" algn="just">
              <a:buFont typeface="Arial" panose="020B0604020202020204" pitchFamily="34" charset="0"/>
              <a:buChar char="•"/>
            </a:pPr>
            <a:r>
              <a:rPr lang="it-IT" b="0" i="0" dirty="0">
                <a:effectLst/>
              </a:rPr>
              <a:t>Andrew Y. Ng. David M. </a:t>
            </a:r>
            <a:r>
              <a:rPr lang="it-IT" b="0" i="0" dirty="0" err="1">
                <a:effectLst/>
              </a:rPr>
              <a:t>Blei</a:t>
            </a:r>
            <a:r>
              <a:rPr lang="it-IT" b="0" i="0" dirty="0">
                <a:effectLst/>
              </a:rPr>
              <a:t> and Michael I. Jordan. </a:t>
            </a:r>
            <a:r>
              <a:rPr lang="it-IT" b="0" i="0" dirty="0" err="1">
                <a:effectLst/>
              </a:rPr>
              <a:t>Latent</a:t>
            </a:r>
            <a:r>
              <a:rPr lang="it-IT" b="0" i="0" dirty="0">
                <a:effectLst/>
              </a:rPr>
              <a:t> </a:t>
            </a:r>
            <a:r>
              <a:rPr lang="it-IT" dirty="0" err="1"/>
              <a:t>D</a:t>
            </a:r>
            <a:r>
              <a:rPr lang="it-IT" b="0" i="0" dirty="0" err="1">
                <a:effectLst/>
              </a:rPr>
              <a:t>irichlet</a:t>
            </a:r>
            <a:r>
              <a:rPr lang="it-IT" b="0" i="0" dirty="0">
                <a:effectLst/>
              </a:rPr>
              <a:t> </a:t>
            </a:r>
            <a:r>
              <a:rPr lang="it-IT" b="0" i="0" dirty="0" err="1">
                <a:effectLst/>
              </a:rPr>
              <a:t>allocation</a:t>
            </a:r>
            <a:r>
              <a:rPr lang="it-IT" b="0" i="0" dirty="0">
                <a:effectLst/>
              </a:rPr>
              <a:t>. Journal of</a:t>
            </a:r>
            <a:br>
              <a:rPr lang="it-IT" b="0" i="0" dirty="0">
                <a:effectLst/>
              </a:rPr>
            </a:br>
            <a:r>
              <a:rPr lang="it-IT" b="0" i="0" dirty="0">
                <a:effectLst/>
              </a:rPr>
              <a:t>Machine Learning </a:t>
            </a:r>
            <a:r>
              <a:rPr lang="it-IT" b="0" i="0" dirty="0" err="1">
                <a:effectLst/>
              </a:rPr>
              <a:t>Research</a:t>
            </a:r>
            <a:r>
              <a:rPr lang="it-IT" b="0" i="0" dirty="0">
                <a:effectLst/>
              </a:rPr>
              <a:t>, 2003.</a:t>
            </a:r>
          </a:p>
          <a:p>
            <a:pPr marL="285750" indent="-285750" algn="just">
              <a:buFont typeface="Arial" panose="020B0604020202020204" pitchFamily="34" charset="0"/>
              <a:buChar char="•"/>
            </a:pPr>
            <a:r>
              <a:rPr lang="it-IT" b="0" i="0" dirty="0" err="1">
                <a:effectLst/>
              </a:rPr>
              <a:t>Chenghua</a:t>
            </a:r>
            <a:r>
              <a:rPr lang="it-IT" b="0" i="0" dirty="0">
                <a:effectLst/>
              </a:rPr>
              <a:t> </a:t>
            </a:r>
            <a:r>
              <a:rPr lang="it-IT" b="0" i="0" dirty="0" err="1">
                <a:effectLst/>
              </a:rPr>
              <a:t>Lin</a:t>
            </a:r>
            <a:r>
              <a:rPr lang="it-IT" b="0" i="0" dirty="0">
                <a:effectLst/>
              </a:rPr>
              <a:t> and </a:t>
            </a:r>
            <a:r>
              <a:rPr lang="it-IT" b="0" i="0" dirty="0" err="1">
                <a:effectLst/>
              </a:rPr>
              <a:t>Yulan</a:t>
            </a:r>
            <a:r>
              <a:rPr lang="it-IT" b="0" i="0" dirty="0">
                <a:effectLst/>
              </a:rPr>
              <a:t> He. Joint sentiment/</a:t>
            </a:r>
            <a:r>
              <a:rPr lang="it-IT" b="0" i="0" dirty="0" err="1">
                <a:effectLst/>
              </a:rPr>
              <a:t>topic</a:t>
            </a:r>
            <a:r>
              <a:rPr lang="it-IT" b="0" i="0" dirty="0">
                <a:effectLst/>
              </a:rPr>
              <a:t> model for sentiment </a:t>
            </a:r>
            <a:r>
              <a:rPr lang="it-IT" b="0" i="0" dirty="0" err="1">
                <a:effectLst/>
              </a:rPr>
              <a:t>analysis</a:t>
            </a:r>
            <a:r>
              <a:rPr lang="it-IT" b="0" i="0" dirty="0">
                <a:effectLst/>
              </a:rPr>
              <a:t>. </a:t>
            </a:r>
            <a:r>
              <a:rPr lang="it-IT" b="0" i="0" dirty="0" err="1">
                <a:effectLst/>
              </a:rPr>
              <a:t>Proceedings</a:t>
            </a:r>
            <a:br>
              <a:rPr lang="it-IT" b="0" i="0" dirty="0">
                <a:effectLst/>
              </a:rPr>
            </a:br>
            <a:r>
              <a:rPr lang="it-IT" b="0" i="0" dirty="0">
                <a:effectLst/>
              </a:rPr>
              <a:t>of the 18th ACM conference on Information and knowledge management, pages 375–384,</a:t>
            </a:r>
            <a:br>
              <a:rPr lang="it-IT" b="0" i="0" dirty="0">
                <a:effectLst/>
              </a:rPr>
            </a:br>
            <a:r>
              <a:rPr lang="it-IT" b="0" i="0" dirty="0">
                <a:effectLst/>
              </a:rPr>
              <a:t>2009.</a:t>
            </a:r>
            <a:endParaRPr lang="it-IT" dirty="0"/>
          </a:p>
          <a:p>
            <a:pPr marL="285750" indent="-285750" algn="just">
              <a:buFont typeface="Arial" panose="020B0604020202020204" pitchFamily="34" charset="0"/>
              <a:buChar char="•"/>
            </a:pPr>
            <a:r>
              <a:rPr lang="it-IT" b="0" i="0" dirty="0" err="1">
                <a:effectLst/>
              </a:rPr>
              <a:t>Martijn</a:t>
            </a:r>
            <a:r>
              <a:rPr lang="it-IT" b="0" i="0" dirty="0">
                <a:effectLst/>
              </a:rPr>
              <a:t> </a:t>
            </a:r>
            <a:r>
              <a:rPr lang="it-IT" b="0" i="0" dirty="0" err="1">
                <a:effectLst/>
              </a:rPr>
              <a:t>Schoonvelde</a:t>
            </a:r>
            <a:r>
              <a:rPr lang="it-IT" b="0" i="0" dirty="0">
                <a:effectLst/>
              </a:rPr>
              <a:t> Max </a:t>
            </a:r>
            <a:r>
              <a:rPr lang="it-IT" b="0" i="0" dirty="0" err="1">
                <a:effectLst/>
              </a:rPr>
              <a:t>Boiten</a:t>
            </a:r>
            <a:r>
              <a:rPr lang="it-IT" b="0" i="0" dirty="0">
                <a:effectLst/>
              </a:rPr>
              <a:t>, Christian </a:t>
            </a:r>
            <a:r>
              <a:rPr lang="it-IT" b="0" i="0" dirty="0" err="1">
                <a:effectLst/>
              </a:rPr>
              <a:t>Pipal</a:t>
            </a:r>
            <a:r>
              <a:rPr lang="it-IT" b="0" i="0" dirty="0">
                <a:effectLst/>
              </a:rPr>
              <a:t> and </a:t>
            </a:r>
            <a:r>
              <a:rPr lang="it-IT" b="0" i="0" dirty="0" err="1">
                <a:effectLst/>
              </a:rPr>
              <a:t>Gijs</a:t>
            </a:r>
            <a:r>
              <a:rPr lang="it-IT" b="0" i="0" dirty="0">
                <a:effectLst/>
              </a:rPr>
              <a:t> Schumacher. </a:t>
            </a:r>
            <a:r>
              <a:rPr lang="it-IT" b="0" i="0" dirty="0" err="1">
                <a:effectLst/>
              </a:rPr>
              <a:t>Validating</a:t>
            </a:r>
            <a:r>
              <a:rPr lang="it-IT" b="0" i="0" dirty="0">
                <a:effectLst/>
              </a:rPr>
              <a:t> the joint</a:t>
            </a:r>
            <a:br>
              <a:rPr lang="it-IT" b="0" i="0" dirty="0">
                <a:effectLst/>
              </a:rPr>
            </a:br>
            <a:r>
              <a:rPr lang="it-IT" b="0" i="0" dirty="0">
                <a:effectLst/>
              </a:rPr>
              <a:t>sentiment </a:t>
            </a:r>
            <a:r>
              <a:rPr lang="it-IT" b="0" i="0" dirty="0" err="1">
                <a:effectLst/>
              </a:rPr>
              <a:t>topic</a:t>
            </a:r>
            <a:r>
              <a:rPr lang="it-IT" b="0" i="0" dirty="0">
                <a:effectLst/>
              </a:rPr>
              <a:t> model and the </a:t>
            </a:r>
            <a:r>
              <a:rPr lang="it-IT" b="0" i="0" dirty="0" err="1">
                <a:effectLst/>
              </a:rPr>
              <a:t>reversed</a:t>
            </a:r>
            <a:r>
              <a:rPr lang="it-IT" b="0" i="0" dirty="0">
                <a:effectLst/>
              </a:rPr>
              <a:t> joint sentiment </a:t>
            </a:r>
            <a:r>
              <a:rPr lang="it-IT" b="0" i="0" dirty="0" err="1">
                <a:effectLst/>
              </a:rPr>
              <a:t>topic</a:t>
            </a:r>
            <a:r>
              <a:rPr lang="it-IT" b="0" i="0" dirty="0">
                <a:effectLst/>
              </a:rPr>
              <a:t> model on </a:t>
            </a:r>
            <a:r>
              <a:rPr lang="it-IT" b="0" i="0" dirty="0" err="1">
                <a:effectLst/>
              </a:rPr>
              <a:t>political</a:t>
            </a:r>
            <a:r>
              <a:rPr lang="it-IT" b="0" i="0" dirty="0">
                <a:effectLst/>
              </a:rPr>
              <a:t> text. 2019.</a:t>
            </a:r>
            <a:endParaRPr lang="it-IT" dirty="0"/>
          </a:p>
          <a:p>
            <a:pPr marL="285750" indent="-285750" algn="just">
              <a:buFont typeface="Arial" panose="020B0604020202020204" pitchFamily="34" charset="0"/>
              <a:buChar char="•"/>
            </a:pPr>
            <a:r>
              <a:rPr lang="it-IT" b="0" i="0" dirty="0" err="1">
                <a:effectLst/>
              </a:rPr>
              <a:t>Yulan</a:t>
            </a:r>
            <a:r>
              <a:rPr lang="it-IT" b="0" i="0" dirty="0">
                <a:effectLst/>
              </a:rPr>
              <a:t> </a:t>
            </a:r>
            <a:r>
              <a:rPr lang="it-IT" b="0" i="0" dirty="0" err="1">
                <a:effectLst/>
              </a:rPr>
              <a:t>Lin</a:t>
            </a:r>
            <a:r>
              <a:rPr lang="it-IT" b="0" i="0" dirty="0">
                <a:effectLst/>
              </a:rPr>
              <a:t>, </a:t>
            </a:r>
            <a:r>
              <a:rPr lang="it-IT" b="0" i="0" dirty="0" err="1">
                <a:effectLst/>
              </a:rPr>
              <a:t>Chenghua</a:t>
            </a:r>
            <a:r>
              <a:rPr lang="it-IT" b="0" i="0" dirty="0">
                <a:effectLst/>
              </a:rPr>
              <a:t>; He and Richard </a:t>
            </a:r>
            <a:r>
              <a:rPr lang="it-IT" b="0" i="0" dirty="0" err="1">
                <a:effectLst/>
              </a:rPr>
              <a:t>Everson</a:t>
            </a:r>
            <a:r>
              <a:rPr lang="it-IT" b="0" i="0" dirty="0">
                <a:effectLst/>
              </a:rPr>
              <a:t>. A comparative study of </a:t>
            </a:r>
            <a:r>
              <a:rPr lang="it-IT" dirty="0" err="1"/>
              <a:t>B</a:t>
            </a:r>
            <a:r>
              <a:rPr lang="it-IT" b="0" i="0" dirty="0" err="1">
                <a:effectLst/>
              </a:rPr>
              <a:t>ayesian</a:t>
            </a:r>
            <a:r>
              <a:rPr lang="it-IT" b="0" i="0" dirty="0">
                <a:effectLst/>
              </a:rPr>
              <a:t> models for</a:t>
            </a:r>
            <a:br>
              <a:rPr lang="it-IT" b="0" i="0" dirty="0">
                <a:effectLst/>
              </a:rPr>
            </a:br>
            <a:r>
              <a:rPr lang="it-IT" b="0" i="0" dirty="0" err="1">
                <a:effectLst/>
              </a:rPr>
              <a:t>unsupervised</a:t>
            </a:r>
            <a:r>
              <a:rPr lang="it-IT" b="0" i="0" dirty="0">
                <a:effectLst/>
              </a:rPr>
              <a:t> sentiment </a:t>
            </a:r>
            <a:r>
              <a:rPr lang="it-IT" b="0" i="0" dirty="0" err="1">
                <a:effectLst/>
              </a:rPr>
              <a:t>detection</a:t>
            </a:r>
            <a:r>
              <a:rPr lang="it-IT" b="0" i="0" dirty="0">
                <a:effectLst/>
              </a:rPr>
              <a:t>. The 14th Conference on </a:t>
            </a:r>
            <a:r>
              <a:rPr lang="it-IT" b="0" i="0" dirty="0" err="1">
                <a:effectLst/>
              </a:rPr>
              <a:t>Computational</a:t>
            </a:r>
            <a:r>
              <a:rPr lang="it-IT" b="0" i="0" dirty="0">
                <a:effectLst/>
              </a:rPr>
              <a:t> Natural Language</a:t>
            </a:r>
            <a:br>
              <a:rPr lang="it-IT" b="0" i="0" dirty="0">
                <a:effectLst/>
              </a:rPr>
            </a:br>
            <a:r>
              <a:rPr lang="it-IT" b="0" i="0" dirty="0">
                <a:effectLst/>
              </a:rPr>
              <a:t>Learning, 2010.</a:t>
            </a:r>
          </a:p>
          <a:p>
            <a:br>
              <a:rPr lang="it-IT" b="0" i="0" dirty="0">
                <a:solidFill>
                  <a:srgbClr val="495365"/>
                </a:solidFill>
                <a:effectLst/>
                <a:latin typeface="Lato" panose="020F0502020204030203" pitchFamily="34" charset="0"/>
              </a:rPr>
            </a:br>
            <a:endParaRPr lang="it-IT" dirty="0"/>
          </a:p>
        </p:txBody>
      </p:sp>
    </p:spTree>
    <p:extLst>
      <p:ext uri="{BB962C8B-B14F-4D97-AF65-F5344CB8AC3E}">
        <p14:creationId xmlns:p14="http://schemas.microsoft.com/office/powerpoint/2010/main" val="424105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alpha val="22000"/>
              </a:schemeClr>
            </a:gs>
            <a:gs pos="100000">
              <a:schemeClr val="bg1">
                <a:alpha val="39000"/>
              </a:schemeClr>
            </a:gs>
            <a:gs pos="100000">
              <a:schemeClr val="accent1">
                <a:lumMod val="45000"/>
                <a:lumOff val="55000"/>
                <a:alpha val="0"/>
              </a:schemeClr>
            </a:gs>
            <a:gs pos="100000">
              <a:schemeClr val="accent1">
                <a:lumMod val="30000"/>
                <a:lumOff val="70000"/>
              </a:schemeClr>
            </a:gs>
          </a:gsLst>
          <a:lin ang="0" scaled="1"/>
        </a:gradFill>
        <a:effectLst/>
      </p:bgPr>
    </p:bg>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noAutofit/>
          </a:bodyPr>
          <a:lstStyle/>
          <a:p>
            <a:pPr rtl="0"/>
            <a:r>
              <a:rPr lang="it-IT" dirty="0">
                <a:latin typeface="Segoe UI Light" panose="020B0502040204020203" pitchFamily="34" charset="0"/>
                <a:cs typeface="Segoe UI Light" panose="020B0502040204020203" pitchFamily="34" charset="0"/>
              </a:rPr>
              <a:t>Dataset</a:t>
            </a:r>
          </a:p>
        </p:txBody>
      </p:sp>
      <p:cxnSp>
        <p:nvCxnSpPr>
          <p:cNvPr id="4" name="Connettore diritto 3">
            <a:extLst>
              <a:ext uri="{FF2B5EF4-FFF2-40B4-BE49-F238E27FC236}">
                <a16:creationId xmlns:a16="http://schemas.microsoft.com/office/drawing/2014/main" id="{EB0E0128-9CF2-2F2D-1217-DE47A57DDC0D}"/>
              </a:ext>
              <a:ext uri="{C183D7F6-B498-43B3-948B-1728B52AA6E4}">
                <adec:decorative xmlns:adec="http://schemas.microsoft.com/office/drawing/2017/decorative" val="1"/>
              </a:ext>
            </a:extLst>
          </p:cNvPr>
          <p:cNvCxnSpPr/>
          <p:nvPr/>
        </p:nvCxnSpPr>
        <p:spPr>
          <a:xfrm>
            <a:off x="6035041" y="1491982"/>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64DBFAE3-301E-7FAC-F01F-E3D264D1BABC}"/>
              </a:ext>
            </a:extLst>
          </p:cNvPr>
          <p:cNvSpPr txBox="1"/>
          <p:nvPr/>
        </p:nvSpPr>
        <p:spPr>
          <a:xfrm>
            <a:off x="353674" y="1442536"/>
            <a:ext cx="5916491" cy="329007"/>
          </a:xfrm>
          <a:prstGeom prst="rect">
            <a:avLst/>
          </a:prstGeom>
          <a:noFill/>
        </p:spPr>
        <p:txBody>
          <a:bodyPr vert="wordArtVert" wrap="square" rtlCol="0">
            <a:spAutoFit/>
          </a:bodyPr>
          <a:lstStyle/>
          <a:p>
            <a:r>
              <a:rPr lang="it-IT" dirty="0" err="1"/>
              <a:t>Characteristics</a:t>
            </a:r>
            <a:r>
              <a:rPr lang="it-IT" dirty="0"/>
              <a:t>:</a:t>
            </a:r>
          </a:p>
        </p:txBody>
      </p:sp>
      <p:cxnSp>
        <p:nvCxnSpPr>
          <p:cNvPr id="24" name="Connettore 2 23">
            <a:extLst>
              <a:ext uri="{FF2B5EF4-FFF2-40B4-BE49-F238E27FC236}">
                <a16:creationId xmlns:a16="http://schemas.microsoft.com/office/drawing/2014/main" id="{55480163-B8FB-74B2-9EDE-F9ABCB9EE95A}"/>
              </a:ext>
            </a:extLst>
          </p:cNvPr>
          <p:cNvCxnSpPr/>
          <p:nvPr/>
        </p:nvCxnSpPr>
        <p:spPr>
          <a:xfrm>
            <a:off x="1116209" y="2471767"/>
            <a:ext cx="555172"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6B5D0896-6425-B67D-A57F-82597159DC92}"/>
              </a:ext>
            </a:extLst>
          </p:cNvPr>
          <p:cNvCxnSpPr/>
          <p:nvPr/>
        </p:nvCxnSpPr>
        <p:spPr>
          <a:xfrm>
            <a:off x="1116209" y="4248823"/>
            <a:ext cx="555172"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D8C04EB7-DDC4-5E9F-7927-7875F29C94E3}"/>
              </a:ext>
            </a:extLst>
          </p:cNvPr>
          <p:cNvCxnSpPr/>
          <p:nvPr/>
        </p:nvCxnSpPr>
        <p:spPr>
          <a:xfrm>
            <a:off x="1116209" y="3356657"/>
            <a:ext cx="555172"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02125402-1C13-D4EC-A91E-100D1ED759E2}"/>
              </a:ext>
            </a:extLst>
          </p:cNvPr>
          <p:cNvCxnSpPr/>
          <p:nvPr/>
        </p:nvCxnSpPr>
        <p:spPr>
          <a:xfrm>
            <a:off x="1116209" y="5131356"/>
            <a:ext cx="555172"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CasellaDiTesto 28">
            <a:extLst>
              <a:ext uri="{FF2B5EF4-FFF2-40B4-BE49-F238E27FC236}">
                <a16:creationId xmlns:a16="http://schemas.microsoft.com/office/drawing/2014/main" id="{B04D4FAE-3DFD-B966-FD79-552B592924AD}"/>
              </a:ext>
            </a:extLst>
          </p:cNvPr>
          <p:cNvSpPr txBox="1"/>
          <p:nvPr/>
        </p:nvSpPr>
        <p:spPr>
          <a:xfrm>
            <a:off x="1853303" y="5000551"/>
            <a:ext cx="1853347" cy="261610"/>
          </a:xfrm>
          <a:prstGeom prst="rect">
            <a:avLst/>
          </a:prstGeom>
          <a:noFill/>
        </p:spPr>
        <p:txBody>
          <a:bodyPr wrap="square" rtlCol="0">
            <a:spAutoFit/>
          </a:bodyPr>
          <a:lstStyle/>
          <a:p>
            <a:r>
              <a:rPr lang="it-IT" sz="1100" dirty="0"/>
              <a:t>From the </a:t>
            </a:r>
            <a:r>
              <a:rPr lang="it-IT" sz="1100" dirty="0">
                <a:solidFill>
                  <a:schemeClr val="accent6">
                    <a:lumMod val="75000"/>
                  </a:schemeClr>
                </a:solidFill>
                <a:latin typeface="Segoe UI Variable Text Semibold" pitchFamily="2" charset="0"/>
              </a:rPr>
              <a:t>INIS</a:t>
            </a:r>
            <a:r>
              <a:rPr lang="it-IT" sz="1100" dirty="0"/>
              <a:t> repository</a:t>
            </a:r>
          </a:p>
        </p:txBody>
      </p:sp>
      <p:sp>
        <p:nvSpPr>
          <p:cNvPr id="30" name="CasellaDiTesto 29">
            <a:extLst>
              <a:ext uri="{FF2B5EF4-FFF2-40B4-BE49-F238E27FC236}">
                <a16:creationId xmlns:a16="http://schemas.microsoft.com/office/drawing/2014/main" id="{9EC2ED14-EC79-6F54-5381-97E906CCC6B2}"/>
              </a:ext>
            </a:extLst>
          </p:cNvPr>
          <p:cNvSpPr txBox="1"/>
          <p:nvPr/>
        </p:nvSpPr>
        <p:spPr>
          <a:xfrm>
            <a:off x="1853303" y="3232046"/>
            <a:ext cx="2678238" cy="261610"/>
          </a:xfrm>
          <a:prstGeom prst="rect">
            <a:avLst/>
          </a:prstGeom>
          <a:noFill/>
        </p:spPr>
        <p:txBody>
          <a:bodyPr wrap="square" rtlCol="0">
            <a:spAutoFit/>
          </a:bodyPr>
          <a:lstStyle/>
          <a:p>
            <a:r>
              <a:rPr lang="it-IT" sz="1100" dirty="0"/>
              <a:t>Reporting the words </a:t>
            </a:r>
            <a:r>
              <a:rPr lang="it-IT" sz="1100" dirty="0">
                <a:solidFill>
                  <a:schemeClr val="accent6">
                    <a:lumMod val="75000"/>
                  </a:schemeClr>
                </a:solidFill>
                <a:latin typeface="Segoe UI Variable Text Semibold" pitchFamily="2" charset="0"/>
              </a:rPr>
              <a:t>«</a:t>
            </a:r>
            <a:r>
              <a:rPr lang="it-IT" sz="1100" dirty="0" err="1">
                <a:solidFill>
                  <a:schemeClr val="accent6">
                    <a:lumMod val="75000"/>
                  </a:schemeClr>
                </a:solidFill>
                <a:latin typeface="Segoe UI Variable Text Semibold" pitchFamily="2" charset="0"/>
              </a:rPr>
              <a:t>nuclear</a:t>
            </a:r>
            <a:r>
              <a:rPr lang="it-IT" sz="1100" dirty="0">
                <a:solidFill>
                  <a:schemeClr val="accent6">
                    <a:lumMod val="75000"/>
                  </a:schemeClr>
                </a:solidFill>
                <a:latin typeface="Segoe UI Variable Text Semibold" pitchFamily="2" charset="0"/>
              </a:rPr>
              <a:t> </a:t>
            </a:r>
            <a:r>
              <a:rPr lang="it-IT" sz="1100" dirty="0" err="1">
                <a:solidFill>
                  <a:schemeClr val="accent6">
                    <a:lumMod val="75000"/>
                  </a:schemeClr>
                </a:solidFill>
                <a:latin typeface="Segoe UI Variable Text Semibold" pitchFamily="2" charset="0"/>
              </a:rPr>
              <a:t>safety</a:t>
            </a:r>
            <a:r>
              <a:rPr lang="it-IT" sz="1100" dirty="0">
                <a:solidFill>
                  <a:schemeClr val="accent6">
                    <a:lumMod val="75000"/>
                  </a:schemeClr>
                </a:solidFill>
                <a:latin typeface="Segoe UI Variable Text Semibold" pitchFamily="2" charset="0"/>
              </a:rPr>
              <a:t>»</a:t>
            </a:r>
          </a:p>
        </p:txBody>
      </p:sp>
      <p:sp>
        <p:nvSpPr>
          <p:cNvPr id="31" name="CasellaDiTesto 30">
            <a:extLst>
              <a:ext uri="{FF2B5EF4-FFF2-40B4-BE49-F238E27FC236}">
                <a16:creationId xmlns:a16="http://schemas.microsoft.com/office/drawing/2014/main" id="{9FD76C96-11F6-5DDF-01A8-4A6C76D88D1E}"/>
              </a:ext>
            </a:extLst>
          </p:cNvPr>
          <p:cNvSpPr txBox="1"/>
          <p:nvPr/>
        </p:nvSpPr>
        <p:spPr>
          <a:xfrm>
            <a:off x="1908246" y="4118018"/>
            <a:ext cx="1853347" cy="261610"/>
          </a:xfrm>
          <a:prstGeom prst="rect">
            <a:avLst/>
          </a:prstGeom>
          <a:noFill/>
        </p:spPr>
        <p:txBody>
          <a:bodyPr wrap="square" rtlCol="0">
            <a:spAutoFit/>
          </a:bodyPr>
          <a:lstStyle/>
          <a:p>
            <a:r>
              <a:rPr lang="it-IT" sz="1100" dirty="0"/>
              <a:t>English </a:t>
            </a:r>
            <a:r>
              <a:rPr lang="it-IT" sz="1100" dirty="0">
                <a:solidFill>
                  <a:schemeClr val="accent6">
                    <a:lumMod val="75000"/>
                  </a:schemeClr>
                </a:solidFill>
                <a:latin typeface="Segoe UI Variable Text Semibold" pitchFamily="2" charset="0"/>
              </a:rPr>
              <a:t>journal </a:t>
            </a:r>
            <a:r>
              <a:rPr lang="it-IT" sz="1100" dirty="0" err="1">
                <a:solidFill>
                  <a:schemeClr val="accent6">
                    <a:lumMod val="75000"/>
                  </a:schemeClr>
                </a:solidFill>
                <a:latin typeface="Segoe UI Variable Text Semibold" pitchFamily="2" charset="0"/>
              </a:rPr>
              <a:t>articles</a:t>
            </a:r>
            <a:endParaRPr lang="it-IT" sz="1100" dirty="0">
              <a:solidFill>
                <a:schemeClr val="accent6">
                  <a:lumMod val="75000"/>
                </a:schemeClr>
              </a:solidFill>
              <a:latin typeface="Segoe UI Variable Text Semibold" pitchFamily="2" charset="0"/>
            </a:endParaRPr>
          </a:p>
        </p:txBody>
      </p:sp>
      <p:sp>
        <p:nvSpPr>
          <p:cNvPr id="32" name="CasellaDiTesto 31">
            <a:extLst>
              <a:ext uri="{FF2B5EF4-FFF2-40B4-BE49-F238E27FC236}">
                <a16:creationId xmlns:a16="http://schemas.microsoft.com/office/drawing/2014/main" id="{5BB97635-EA7A-E7C9-094B-6C510FE95458}"/>
              </a:ext>
            </a:extLst>
          </p:cNvPr>
          <p:cNvSpPr txBox="1"/>
          <p:nvPr/>
        </p:nvSpPr>
        <p:spPr>
          <a:xfrm>
            <a:off x="1853303" y="2334702"/>
            <a:ext cx="2129838" cy="261610"/>
          </a:xfrm>
          <a:prstGeom prst="rect">
            <a:avLst/>
          </a:prstGeom>
          <a:noFill/>
        </p:spPr>
        <p:txBody>
          <a:bodyPr wrap="square" rtlCol="0">
            <a:spAutoFit/>
          </a:bodyPr>
          <a:lstStyle/>
          <a:p>
            <a:r>
              <a:rPr lang="it-IT" sz="1100" dirty="0">
                <a:solidFill>
                  <a:schemeClr val="accent6">
                    <a:lumMod val="75000"/>
                  </a:schemeClr>
                </a:solidFill>
                <a:latin typeface="Segoe UI Variable Text Semibold" pitchFamily="2" charset="0"/>
              </a:rPr>
              <a:t>1250</a:t>
            </a:r>
            <a:r>
              <a:rPr lang="it-IT" sz="1100" dirty="0"/>
              <a:t> abstracts</a:t>
            </a:r>
          </a:p>
        </p:txBody>
      </p:sp>
      <p:graphicFrame>
        <p:nvGraphicFramePr>
          <p:cNvPr id="6" name="Tabella 5">
            <a:extLst>
              <a:ext uri="{FF2B5EF4-FFF2-40B4-BE49-F238E27FC236}">
                <a16:creationId xmlns:a16="http://schemas.microsoft.com/office/drawing/2014/main" id="{89AFEE04-7D83-55AC-345F-2CF3FF3884B3}"/>
              </a:ext>
            </a:extLst>
          </p:cNvPr>
          <p:cNvGraphicFramePr>
            <a:graphicFrameLocks noGrp="1"/>
          </p:cNvGraphicFramePr>
          <p:nvPr>
            <p:extLst>
              <p:ext uri="{D42A27DB-BD31-4B8C-83A1-F6EECF244321}">
                <p14:modId xmlns:p14="http://schemas.microsoft.com/office/powerpoint/2010/main" val="3442654251"/>
              </p:ext>
            </p:extLst>
          </p:nvPr>
        </p:nvGraphicFramePr>
        <p:xfrm>
          <a:off x="6311532" y="2247586"/>
          <a:ext cx="5224272" cy="3741585"/>
        </p:xfrm>
        <a:graphic>
          <a:graphicData uri="http://schemas.openxmlformats.org/drawingml/2006/table">
            <a:tbl>
              <a:tblPr firstRow="1" bandRow="1">
                <a:tableStyleId>{93296810-A885-4BE3-A3E7-6D5BEEA58F35}</a:tableStyleId>
              </a:tblPr>
              <a:tblGrid>
                <a:gridCol w="1901467">
                  <a:extLst>
                    <a:ext uri="{9D8B030D-6E8A-4147-A177-3AD203B41FA5}">
                      <a16:colId xmlns:a16="http://schemas.microsoft.com/office/drawing/2014/main" val="2878584699"/>
                    </a:ext>
                  </a:extLst>
                </a:gridCol>
                <a:gridCol w="1530662">
                  <a:extLst>
                    <a:ext uri="{9D8B030D-6E8A-4147-A177-3AD203B41FA5}">
                      <a16:colId xmlns:a16="http://schemas.microsoft.com/office/drawing/2014/main" val="4178440740"/>
                    </a:ext>
                  </a:extLst>
                </a:gridCol>
                <a:gridCol w="1140210">
                  <a:extLst>
                    <a:ext uri="{9D8B030D-6E8A-4147-A177-3AD203B41FA5}">
                      <a16:colId xmlns:a16="http://schemas.microsoft.com/office/drawing/2014/main" val="2773615916"/>
                    </a:ext>
                  </a:extLst>
                </a:gridCol>
                <a:gridCol w="651933">
                  <a:extLst>
                    <a:ext uri="{9D8B030D-6E8A-4147-A177-3AD203B41FA5}">
                      <a16:colId xmlns:a16="http://schemas.microsoft.com/office/drawing/2014/main" val="3161310679"/>
                    </a:ext>
                  </a:extLst>
                </a:gridCol>
              </a:tblGrid>
              <a:tr h="331077">
                <a:tc>
                  <a:txBody>
                    <a:bodyPr/>
                    <a:lstStyle/>
                    <a:p>
                      <a:pPr algn="ctr"/>
                      <a:r>
                        <a:rPr lang="it-IT" sz="1500" b="1" dirty="0">
                          <a:latin typeface="Segoe UI Variable Display Semib" pitchFamily="2" charset="0"/>
                        </a:rPr>
                        <a:t>Abstracts</a:t>
                      </a:r>
                    </a:p>
                  </a:txBody>
                  <a:tcPr>
                    <a:solidFill>
                      <a:schemeClr val="accent6">
                        <a:lumMod val="75000"/>
                      </a:schemeClr>
                    </a:solidFill>
                  </a:tcPr>
                </a:tc>
                <a:tc>
                  <a:txBody>
                    <a:bodyPr/>
                    <a:lstStyle/>
                    <a:p>
                      <a:pPr algn="ctr"/>
                      <a:r>
                        <a:rPr lang="it-IT" sz="1500" dirty="0">
                          <a:latin typeface="Segoe UI Variable Display Semib" pitchFamily="2" charset="0"/>
                        </a:rPr>
                        <a:t>Title</a:t>
                      </a:r>
                    </a:p>
                  </a:txBody>
                  <a:tcPr>
                    <a:solidFill>
                      <a:schemeClr val="accent6">
                        <a:lumMod val="75000"/>
                      </a:schemeClr>
                    </a:solidFill>
                  </a:tcPr>
                </a:tc>
                <a:tc>
                  <a:txBody>
                    <a:bodyPr/>
                    <a:lstStyle/>
                    <a:p>
                      <a:pPr algn="ctr"/>
                      <a:r>
                        <a:rPr lang="it-IT" sz="1500" dirty="0">
                          <a:latin typeface="Segoe UI Variable Display Semib" pitchFamily="2" charset="0"/>
                        </a:rPr>
                        <a:t>Author</a:t>
                      </a:r>
                    </a:p>
                  </a:txBody>
                  <a:tcPr>
                    <a:solidFill>
                      <a:schemeClr val="accent6">
                        <a:lumMod val="75000"/>
                      </a:schemeClr>
                    </a:solidFill>
                  </a:tcPr>
                </a:tc>
                <a:tc>
                  <a:txBody>
                    <a:bodyPr/>
                    <a:lstStyle/>
                    <a:p>
                      <a:pPr algn="ctr"/>
                      <a:r>
                        <a:rPr lang="it-IT" sz="1500" dirty="0" err="1">
                          <a:latin typeface="Segoe UI Variable Display Semib" pitchFamily="2" charset="0"/>
                        </a:rPr>
                        <a:t>Year</a:t>
                      </a:r>
                      <a:endParaRPr lang="it-IT" sz="1500" dirty="0">
                        <a:latin typeface="Segoe UI Variable Display Semib" pitchFamily="2" charset="0"/>
                      </a:endParaRPr>
                    </a:p>
                  </a:txBody>
                  <a:tcPr>
                    <a:solidFill>
                      <a:schemeClr val="accent6">
                        <a:lumMod val="75000"/>
                      </a:schemeClr>
                    </a:solidFill>
                  </a:tcPr>
                </a:tc>
                <a:extLst>
                  <a:ext uri="{0D108BD9-81ED-4DB2-BD59-A6C34878D82A}">
                    <a16:rowId xmlns:a16="http://schemas.microsoft.com/office/drawing/2014/main" val="1817156321"/>
                  </a:ext>
                </a:extLst>
              </a:tr>
              <a:tr h="775614">
                <a:tc>
                  <a:txBody>
                    <a:bodyPr/>
                    <a:lstStyle/>
                    <a:p>
                      <a:pPr marL="0" indent="0" algn="just">
                        <a:buFontTx/>
                        <a:buNone/>
                      </a:pPr>
                      <a:r>
                        <a:rPr lang="en-US" sz="1100" b="0" i="0" kern="1200" dirty="0">
                          <a:solidFill>
                            <a:schemeClr val="dk1"/>
                          </a:solidFill>
                          <a:effectLst/>
                          <a:latin typeface="+mn-lt"/>
                          <a:ea typeface="+mn-ea"/>
                          <a:cs typeface="+mn-cs"/>
                        </a:rPr>
                        <a:t>Although adequate levels of nuclear safety have been attained, the societal and institutional ap..</a:t>
                      </a:r>
                      <a:endParaRPr lang="it-IT" sz="1100" dirty="0"/>
                    </a:p>
                  </a:txBody>
                  <a:tcPr>
                    <a:solidFill>
                      <a:srgbClr val="D5E3CF"/>
                    </a:solidFill>
                  </a:tcPr>
                </a:tc>
                <a:tc>
                  <a:txBody>
                    <a:bodyPr/>
                    <a:lstStyle/>
                    <a:p>
                      <a:pPr algn="just"/>
                      <a:r>
                        <a:rPr lang="en-US" sz="1100" b="0" i="0" kern="1200" dirty="0">
                          <a:solidFill>
                            <a:schemeClr val="dk1"/>
                          </a:solidFill>
                          <a:effectLst/>
                          <a:latin typeface="+mn-lt"/>
                          <a:ea typeface="+mn-ea"/>
                          <a:cs typeface="+mn-cs"/>
                        </a:rPr>
                        <a:t>Commentary on the cost of nuclear safety</a:t>
                      </a:r>
                      <a:endParaRPr lang="it-IT" sz="1100" dirty="0"/>
                    </a:p>
                  </a:txBody>
                  <a:tcPr/>
                </a:tc>
                <a:tc>
                  <a:txBody>
                    <a:bodyPr/>
                    <a:lstStyle/>
                    <a:p>
                      <a:pPr algn="just"/>
                      <a:r>
                        <a:rPr lang="it-IT" sz="1100" b="0" i="0" kern="1200" dirty="0">
                          <a:solidFill>
                            <a:schemeClr val="dk1"/>
                          </a:solidFill>
                          <a:effectLst/>
                          <a:latin typeface="+mn-lt"/>
                          <a:ea typeface="+mn-ea"/>
                          <a:cs typeface="+mn-cs"/>
                        </a:rPr>
                        <a:t>Mariani, L.P.</a:t>
                      </a:r>
                      <a:br>
                        <a:rPr lang="it-IT" sz="1100" dirty="0"/>
                      </a:br>
                      <a:endParaRPr lang="it-IT" sz="1100" dirty="0"/>
                    </a:p>
                  </a:txBody>
                  <a:tcPr/>
                </a:tc>
                <a:tc>
                  <a:txBody>
                    <a:bodyPr/>
                    <a:lstStyle/>
                    <a:p>
                      <a:pPr algn="just"/>
                      <a:r>
                        <a:rPr lang="it-IT" sz="1100" dirty="0"/>
                        <a:t>1991</a:t>
                      </a:r>
                    </a:p>
                  </a:txBody>
                  <a:tcPr/>
                </a:tc>
                <a:extLst>
                  <a:ext uri="{0D108BD9-81ED-4DB2-BD59-A6C34878D82A}">
                    <a16:rowId xmlns:a16="http://schemas.microsoft.com/office/drawing/2014/main" val="3677462531"/>
                  </a:ext>
                </a:extLst>
              </a:tr>
              <a:tr h="900010">
                <a:tc>
                  <a:txBody>
                    <a:bodyPr/>
                    <a:lstStyle/>
                    <a:p>
                      <a:pPr marL="0" indent="0" algn="just">
                        <a:buFontTx/>
                        <a:buNone/>
                      </a:pPr>
                      <a:r>
                        <a:rPr lang="en-US" sz="1100" b="0" i="0" kern="1200" dirty="0">
                          <a:solidFill>
                            <a:schemeClr val="dk1"/>
                          </a:solidFill>
                          <a:effectLst/>
                          <a:latin typeface="+mn-lt"/>
                          <a:ea typeface="+mn-ea"/>
                          <a:cs typeface="+mn-cs"/>
                        </a:rPr>
                        <a:t>This paper discusses how corporate nuclear safety committees use the principles of self-</a:t>
                      </a:r>
                      <a:r>
                        <a:rPr lang="en-US" sz="1100" b="0" i="0" kern="1200" dirty="0" err="1">
                          <a:solidFill>
                            <a:schemeClr val="dk1"/>
                          </a:solidFill>
                          <a:effectLst/>
                          <a:latin typeface="+mn-lt"/>
                          <a:ea typeface="+mn-ea"/>
                          <a:cs typeface="+mn-cs"/>
                        </a:rPr>
                        <a:t>assessme</a:t>
                      </a:r>
                      <a:r>
                        <a:rPr lang="en-US" sz="1100" b="0" i="0" kern="1200" dirty="0">
                          <a:solidFill>
                            <a:schemeClr val="dk1"/>
                          </a:solidFill>
                          <a:effectLst/>
                          <a:latin typeface="+mn-lt"/>
                          <a:ea typeface="+mn-ea"/>
                          <a:cs typeface="+mn-cs"/>
                        </a:rPr>
                        <a:t>...</a:t>
                      </a:r>
                      <a:endParaRPr lang="it-IT" sz="1100" dirty="0"/>
                    </a:p>
                  </a:txBody>
                  <a:tcPr>
                    <a:solidFill>
                      <a:srgbClr val="EBF1E9"/>
                    </a:solidFill>
                  </a:tcPr>
                </a:tc>
                <a:tc>
                  <a:txBody>
                    <a:bodyPr/>
                    <a:lstStyle/>
                    <a:p>
                      <a:pPr algn="just"/>
                      <a:r>
                        <a:rPr lang="en-US" sz="1100" b="0" i="0" kern="1200" dirty="0">
                          <a:solidFill>
                            <a:schemeClr val="dk1"/>
                          </a:solidFill>
                          <a:effectLst/>
                          <a:latin typeface="+mn-lt"/>
                          <a:ea typeface="+mn-ea"/>
                          <a:cs typeface="+mn-cs"/>
                        </a:rPr>
                        <a:t>Nuclear utility self-assessment as viewed by the corporate nuclear safety committee</a:t>
                      </a:r>
                      <a:endParaRPr lang="it-IT" sz="1100" dirty="0"/>
                    </a:p>
                  </a:txBody>
                  <a:tcPr/>
                </a:tc>
                <a:tc>
                  <a:txBody>
                    <a:bodyPr/>
                    <a:lstStyle/>
                    <a:p>
                      <a:pPr algn="just"/>
                      <a:r>
                        <a:rPr lang="it-IT" sz="1100" b="0" i="0" kern="1200" dirty="0">
                          <a:solidFill>
                            <a:schemeClr val="dk1"/>
                          </a:solidFill>
                          <a:effectLst/>
                          <a:latin typeface="+mn-lt"/>
                          <a:ea typeface="+mn-ea"/>
                          <a:cs typeface="+mn-cs"/>
                        </a:rPr>
                        <a:t>Corcoran, W.R.</a:t>
                      </a:r>
                      <a:endParaRPr lang="it-IT" sz="1100" dirty="0"/>
                    </a:p>
                  </a:txBody>
                  <a:tcPr/>
                </a:tc>
                <a:tc>
                  <a:txBody>
                    <a:bodyPr/>
                    <a:lstStyle/>
                    <a:p>
                      <a:pPr algn="just"/>
                      <a:r>
                        <a:rPr lang="it-IT" sz="1100" dirty="0"/>
                        <a:t>1992</a:t>
                      </a:r>
                    </a:p>
                  </a:txBody>
                  <a:tcPr/>
                </a:tc>
                <a:extLst>
                  <a:ext uri="{0D108BD9-81ED-4DB2-BD59-A6C34878D82A}">
                    <a16:rowId xmlns:a16="http://schemas.microsoft.com/office/drawing/2014/main" val="3129263756"/>
                  </a:ext>
                </a:extLst>
              </a:tr>
              <a:tr h="900010">
                <a:tc>
                  <a:txBody>
                    <a:bodyPr/>
                    <a:lstStyle/>
                    <a:p>
                      <a:pPr marL="0" indent="0" algn="just">
                        <a:buFontTx/>
                        <a:buNone/>
                      </a:pPr>
                      <a:r>
                        <a:rPr lang="en-US" sz="1100" b="0" i="0" kern="1200" dirty="0">
                          <a:solidFill>
                            <a:schemeClr val="dk1"/>
                          </a:solidFill>
                          <a:effectLst/>
                          <a:latin typeface="+mn-lt"/>
                          <a:ea typeface="+mn-ea"/>
                          <a:cs typeface="+mn-cs"/>
                        </a:rPr>
                        <a:t>The political changes in Europe broadened the scope of international nuclear safety matters cons...</a:t>
                      </a:r>
                      <a:endParaRPr lang="it-IT" sz="1100" dirty="0"/>
                    </a:p>
                  </a:txBody>
                  <a:tcPr/>
                </a:tc>
                <a:tc>
                  <a:txBody>
                    <a:bodyPr/>
                    <a:lstStyle/>
                    <a:p>
                      <a:pPr algn="just"/>
                      <a:r>
                        <a:rPr lang="en-US" sz="1100" b="0" i="0" kern="1200" dirty="0">
                          <a:solidFill>
                            <a:schemeClr val="dk1"/>
                          </a:solidFill>
                          <a:effectLst/>
                          <a:latin typeface="+mn-lt"/>
                          <a:ea typeface="+mn-ea"/>
                          <a:cs typeface="+mn-cs"/>
                        </a:rPr>
                        <a:t>The use of probabilistic safety assessments for improving nuclear</a:t>
                      </a:r>
                      <a:br>
                        <a:rPr lang="en-US" sz="1100" dirty="0"/>
                      </a:br>
                      <a:r>
                        <a:rPr lang="en-US" sz="1100" b="0" i="0" kern="1200" dirty="0">
                          <a:solidFill>
                            <a:schemeClr val="dk1"/>
                          </a:solidFill>
                          <a:effectLst/>
                          <a:latin typeface="+mn-lt"/>
                          <a:ea typeface="+mn-ea"/>
                          <a:cs typeface="+mn-cs"/>
                        </a:rPr>
                        <a:t>safety in Europe</a:t>
                      </a:r>
                      <a:endParaRPr lang="it-IT" sz="1100" dirty="0"/>
                    </a:p>
                  </a:txBody>
                  <a:tcPr/>
                </a:tc>
                <a:tc>
                  <a:txBody>
                    <a:bodyPr/>
                    <a:lstStyle/>
                    <a:p>
                      <a:pPr algn="just"/>
                      <a:r>
                        <a:rPr lang="it-IT" sz="1100" b="0" i="0" kern="1200" dirty="0" err="1">
                          <a:solidFill>
                            <a:schemeClr val="dk1"/>
                          </a:solidFill>
                          <a:effectLst/>
                          <a:latin typeface="+mn-lt"/>
                          <a:ea typeface="+mn-ea"/>
                          <a:cs typeface="+mn-cs"/>
                        </a:rPr>
                        <a:t>Birkhofer</a:t>
                      </a:r>
                      <a:r>
                        <a:rPr lang="it-IT" sz="1100" b="0" i="0" kern="1200" dirty="0">
                          <a:solidFill>
                            <a:schemeClr val="dk1"/>
                          </a:solidFill>
                          <a:effectLst/>
                          <a:latin typeface="+mn-lt"/>
                          <a:ea typeface="+mn-ea"/>
                          <a:cs typeface="+mn-cs"/>
                        </a:rPr>
                        <a:t>, A.</a:t>
                      </a:r>
                      <a:endParaRPr lang="it-IT" sz="1100" dirty="0"/>
                    </a:p>
                  </a:txBody>
                  <a:tcPr/>
                </a:tc>
                <a:tc>
                  <a:txBody>
                    <a:bodyPr/>
                    <a:lstStyle/>
                    <a:p>
                      <a:pPr algn="just"/>
                      <a:r>
                        <a:rPr lang="it-IT" sz="1100" dirty="0"/>
                        <a:t>1992</a:t>
                      </a:r>
                    </a:p>
                  </a:txBody>
                  <a:tcPr/>
                </a:tc>
                <a:extLst>
                  <a:ext uri="{0D108BD9-81ED-4DB2-BD59-A6C34878D82A}">
                    <a16:rowId xmlns:a16="http://schemas.microsoft.com/office/drawing/2014/main" val="719460730"/>
                  </a:ext>
                </a:extLst>
              </a:tr>
              <a:tr h="775614">
                <a:tc>
                  <a:txBody>
                    <a:bodyPr/>
                    <a:lstStyle/>
                    <a:p>
                      <a:pPr marL="0" indent="0" algn="just">
                        <a:buFontTx/>
                        <a:buNone/>
                      </a:pPr>
                      <a:r>
                        <a:rPr lang="en-US" sz="1100" b="0" i="0" kern="1200" dirty="0">
                          <a:solidFill>
                            <a:schemeClr val="dk1"/>
                          </a:solidFill>
                          <a:effectLst/>
                          <a:latin typeface="+mn-lt"/>
                          <a:ea typeface="+mn-ea"/>
                          <a:cs typeface="+mn-cs"/>
                        </a:rPr>
                        <a:t>In 1988, responding to a recommendation by the Inspector at the Sizewell B Public Inquiry, the H..</a:t>
                      </a:r>
                      <a:endParaRPr lang="it-IT" sz="1100" dirty="0"/>
                    </a:p>
                  </a:txBody>
                  <a:tcPr/>
                </a:tc>
                <a:tc>
                  <a:txBody>
                    <a:bodyPr/>
                    <a:lstStyle/>
                    <a:p>
                      <a:pPr algn="just"/>
                      <a:r>
                        <a:rPr lang="en-US" sz="1100" b="0" i="0" kern="1200" dirty="0">
                          <a:solidFill>
                            <a:schemeClr val="dk1"/>
                          </a:solidFill>
                          <a:effectLst/>
                          <a:latin typeface="+mn-lt"/>
                          <a:ea typeface="+mn-ea"/>
                          <a:cs typeface="+mn-cs"/>
                        </a:rPr>
                        <a:t>The ’tolerability’ of nuclear risk?</a:t>
                      </a:r>
                      <a:endParaRPr lang="it-IT" sz="1100" dirty="0"/>
                    </a:p>
                  </a:txBody>
                  <a:tcPr/>
                </a:tc>
                <a:tc>
                  <a:txBody>
                    <a:bodyPr/>
                    <a:lstStyle/>
                    <a:p>
                      <a:pPr algn="just"/>
                      <a:r>
                        <a:rPr lang="it-IT" sz="1100" b="0" i="0" kern="1200" dirty="0">
                          <a:solidFill>
                            <a:schemeClr val="dk1"/>
                          </a:solidFill>
                          <a:effectLst/>
                          <a:latin typeface="+mn-lt"/>
                          <a:ea typeface="+mn-ea"/>
                          <a:cs typeface="+mn-cs"/>
                        </a:rPr>
                        <a:t>Barker, F</a:t>
                      </a:r>
                      <a:endParaRPr lang="it-IT" sz="1100" dirty="0"/>
                    </a:p>
                  </a:txBody>
                  <a:tcPr/>
                </a:tc>
                <a:tc>
                  <a:txBody>
                    <a:bodyPr/>
                    <a:lstStyle/>
                    <a:p>
                      <a:pPr algn="just"/>
                      <a:r>
                        <a:rPr lang="it-IT" sz="1100" dirty="0"/>
                        <a:t>1992</a:t>
                      </a:r>
                    </a:p>
                  </a:txBody>
                  <a:tcPr/>
                </a:tc>
                <a:extLst>
                  <a:ext uri="{0D108BD9-81ED-4DB2-BD59-A6C34878D82A}">
                    <a16:rowId xmlns:a16="http://schemas.microsoft.com/office/drawing/2014/main" val="3004291035"/>
                  </a:ext>
                </a:extLst>
              </a:tr>
            </a:tbl>
          </a:graphicData>
        </a:graphic>
      </p:graphicFrame>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rtlCol="0"/>
          <a:lstStyle/>
          <a:p>
            <a:pPr rtl="0"/>
            <a:r>
              <a:rPr lang="it-IT" dirty="0">
                <a:latin typeface="Segoe UI Light" panose="020B0502040204020203" pitchFamily="34" charset="0"/>
                <a:cs typeface="Segoe UI Light" panose="020B0502040204020203" pitchFamily="34" charset="0"/>
              </a:rPr>
              <a:t>Data </a:t>
            </a:r>
            <a:r>
              <a:rPr lang="it-IT" dirty="0" err="1">
                <a:latin typeface="Segoe UI Light" panose="020B0502040204020203" pitchFamily="34" charset="0"/>
                <a:cs typeface="Segoe UI Light" panose="020B0502040204020203" pitchFamily="34" charset="0"/>
              </a:rPr>
              <a:t>Preprocessing</a:t>
            </a:r>
            <a:endParaRPr lang="it-IT" dirty="0">
              <a:latin typeface="Segoe UI Light" panose="020B0502040204020203" pitchFamily="34" charset="0"/>
              <a:cs typeface="Segoe UI Light" panose="020B0502040204020203" pitchFamily="34" charset="0"/>
            </a:endParaRPr>
          </a:p>
        </p:txBody>
      </p:sp>
      <p:sp>
        <p:nvSpPr>
          <p:cNvPr id="25" name="Segnaposto contenuto 17"/>
          <p:cNvSpPr txBox="1">
            <a:spLocks/>
          </p:cNvSpPr>
          <p:nvPr/>
        </p:nvSpPr>
        <p:spPr>
          <a:xfrm>
            <a:off x="435570" y="1268940"/>
            <a:ext cx="1951726" cy="471149"/>
          </a:xfrm>
          <a:prstGeom prst="rect">
            <a:avLst/>
          </a:prstGeom>
        </p:spPr>
        <p:txBody>
          <a:bodyPr vert="wordArtVert"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it-IT" sz="1800" dirty="0">
                <a:latin typeface="Segoe UI (corpo)"/>
                <a:cs typeface="Segoe UI" panose="020B0502040204020203" pitchFamily="34" charset="0"/>
              </a:rPr>
              <a:t>Steps:</a:t>
            </a:r>
          </a:p>
        </p:txBody>
      </p:sp>
      <p:grpSp>
        <p:nvGrpSpPr>
          <p:cNvPr id="18" name="Gruppo 17" descr="Piccolo cerchio con il numero 1 all'interno che indica il passaggio 1"/>
          <p:cNvGrpSpPr/>
          <p:nvPr/>
        </p:nvGrpSpPr>
        <p:grpSpPr bwMode="blackWhite">
          <a:xfrm>
            <a:off x="531803" y="1982825"/>
            <a:ext cx="558179" cy="409838"/>
            <a:chOff x="6943081" y="765398"/>
            <a:chExt cx="558179" cy="409838"/>
          </a:xfrm>
        </p:grpSpPr>
        <p:sp>
          <p:nvSpPr>
            <p:cNvPr id="19" name="Ovale 18" descr="Piccolo cerchio"/>
            <p:cNvSpPr/>
            <p:nvPr/>
          </p:nvSpPr>
          <p:spPr bwMode="blackWhite">
            <a:xfrm>
              <a:off x="7025069" y="765398"/>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0" name="Casella di testo 19" descr="Numero 1"/>
            <p:cNvSpPr txBox="1">
              <a:spLocks noChangeAspect="1"/>
            </p:cNvSpPr>
            <p:nvPr/>
          </p:nvSpPr>
          <p:spPr bwMode="blackWhite">
            <a:xfrm>
              <a:off x="6943081" y="775007"/>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1</a:t>
              </a:r>
            </a:p>
          </p:txBody>
        </p:sp>
      </p:grpSp>
      <p:sp>
        <p:nvSpPr>
          <p:cNvPr id="21" name="Segnaposto contenuto 17"/>
          <p:cNvSpPr txBox="1">
            <a:spLocks/>
          </p:cNvSpPr>
          <p:nvPr/>
        </p:nvSpPr>
        <p:spPr>
          <a:xfrm>
            <a:off x="1011044" y="2011470"/>
            <a:ext cx="4678382"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it-IT" sz="1100" dirty="0">
                <a:solidFill>
                  <a:prstClr val="black">
                    <a:lumMod val="75000"/>
                    <a:lumOff val="25000"/>
                  </a:prstClr>
                </a:solidFill>
                <a:cs typeface="Segoe UI"/>
              </a:rPr>
              <a:t>The </a:t>
            </a:r>
            <a:r>
              <a:rPr lang="it-IT" sz="1100" dirty="0" err="1">
                <a:solidFill>
                  <a:schemeClr val="accent6">
                    <a:lumMod val="75000"/>
                  </a:schemeClr>
                </a:solidFill>
                <a:latin typeface="Segoe UI Variable Text Semibold" pitchFamily="2" charset="0"/>
                <a:cs typeface="Segoe UI"/>
              </a:rPr>
              <a:t>punctuation</a:t>
            </a:r>
            <a:r>
              <a:rPr lang="it-IT" sz="1100" dirty="0">
                <a:solidFill>
                  <a:prstClr val="black">
                    <a:lumMod val="75000"/>
                    <a:lumOff val="25000"/>
                  </a:prstClr>
                </a:solidFill>
                <a:cs typeface="Segoe UI"/>
              </a:rPr>
              <a:t> </a:t>
            </a:r>
            <a:r>
              <a:rPr lang="it-IT" sz="1100" dirty="0" err="1">
                <a:solidFill>
                  <a:prstClr val="black">
                    <a:lumMod val="75000"/>
                    <a:lumOff val="25000"/>
                  </a:prstClr>
                </a:solidFill>
                <a:cs typeface="Segoe UI"/>
              </a:rPr>
              <a:t>is</a:t>
            </a:r>
            <a:r>
              <a:rPr lang="it-IT" sz="1100" dirty="0">
                <a:solidFill>
                  <a:prstClr val="black">
                    <a:lumMod val="75000"/>
                    <a:lumOff val="25000"/>
                  </a:prstClr>
                </a:solidFill>
                <a:cs typeface="Segoe UI"/>
              </a:rPr>
              <a:t> </a:t>
            </a:r>
            <a:r>
              <a:rPr lang="it-IT" sz="1100" dirty="0" err="1">
                <a:solidFill>
                  <a:prstClr val="black">
                    <a:lumMod val="75000"/>
                    <a:lumOff val="25000"/>
                  </a:prstClr>
                </a:solidFill>
                <a:cs typeface="Segoe UI"/>
              </a:rPr>
              <a:t>removed</a:t>
            </a:r>
            <a:endParaRPr lang="it-IT" sz="1100" dirty="0">
              <a:solidFill>
                <a:prstClr val="black">
                  <a:lumMod val="75000"/>
                  <a:lumOff val="25000"/>
                </a:prstClr>
              </a:solidFill>
              <a:cs typeface="Segoe UI"/>
            </a:endParaRPr>
          </a:p>
        </p:txBody>
      </p:sp>
      <p:grpSp>
        <p:nvGrpSpPr>
          <p:cNvPr id="33" name="Gruppo 32" descr="Piccolo cerchio con il numero 2 all'interno che indica il passaggio 2"/>
          <p:cNvGrpSpPr/>
          <p:nvPr/>
        </p:nvGrpSpPr>
        <p:grpSpPr bwMode="blackWhite">
          <a:xfrm>
            <a:off x="531803" y="3047084"/>
            <a:ext cx="558179" cy="409838"/>
            <a:chOff x="6954465" y="711274"/>
            <a:chExt cx="558179" cy="409838"/>
          </a:xfrm>
        </p:grpSpPr>
        <p:sp>
          <p:nvSpPr>
            <p:cNvPr id="34" name="Ovale 33" descr="Piccolo cerchio"/>
            <p:cNvSpPr/>
            <p:nvPr/>
          </p:nvSpPr>
          <p:spPr bwMode="blackWhite">
            <a:xfrm>
              <a:off x="7025069" y="711274"/>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5" name="Casella di testo 34" descr="Numero 2"/>
            <p:cNvSpPr txBox="1">
              <a:spLocks noChangeAspect="1"/>
            </p:cNvSpPr>
            <p:nvPr/>
          </p:nvSpPr>
          <p:spPr bwMode="blackWhite">
            <a:xfrm>
              <a:off x="6954465" y="716447"/>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2</a:t>
              </a:r>
            </a:p>
          </p:txBody>
        </p:sp>
      </p:grpSp>
      <p:sp>
        <p:nvSpPr>
          <p:cNvPr id="36" name="Segnaposto contenuto 17"/>
          <p:cNvSpPr txBox="1">
            <a:spLocks/>
          </p:cNvSpPr>
          <p:nvPr/>
        </p:nvSpPr>
        <p:spPr>
          <a:xfrm>
            <a:off x="1023629" y="3065008"/>
            <a:ext cx="4595257"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it-IT" sz="1100" dirty="0">
                <a:solidFill>
                  <a:prstClr val="black">
                    <a:lumMod val="75000"/>
                    <a:lumOff val="25000"/>
                  </a:prstClr>
                </a:solidFill>
                <a:latin typeface="Segoe UI" panose="020B0502040204020203" pitchFamily="34" charset="0"/>
                <a:cs typeface="Segoe UI" panose="020B0502040204020203" pitchFamily="34" charset="0"/>
              </a:rPr>
              <a:t>The </a:t>
            </a:r>
            <a:r>
              <a:rPr lang="it-IT" sz="1100" dirty="0" err="1">
                <a:solidFill>
                  <a:prstClr val="black">
                    <a:lumMod val="75000"/>
                    <a:lumOff val="25000"/>
                  </a:prstClr>
                </a:solidFill>
                <a:latin typeface="Segoe UI" panose="020B0502040204020203" pitchFamily="34" charset="0"/>
                <a:cs typeface="Segoe UI" panose="020B0502040204020203" pitchFamily="34" charset="0"/>
              </a:rPr>
              <a:t>documents</a:t>
            </a:r>
            <a:r>
              <a:rPr lang="it-IT" sz="1100" dirty="0">
                <a:solidFill>
                  <a:prstClr val="black">
                    <a:lumMod val="75000"/>
                    <a:lumOff val="25000"/>
                  </a:prstClr>
                </a:solidFill>
                <a:latin typeface="Segoe UI" panose="020B0502040204020203" pitchFamily="34" charset="0"/>
                <a:cs typeface="Segoe UI" panose="020B0502040204020203" pitchFamily="34" charset="0"/>
              </a:rPr>
              <a:t> are </a:t>
            </a:r>
            <a:r>
              <a:rPr lang="it-IT" sz="1100" dirty="0" err="1">
                <a:solidFill>
                  <a:schemeClr val="accent6">
                    <a:lumMod val="75000"/>
                  </a:schemeClr>
                </a:solidFill>
                <a:latin typeface="Segoe UI Variable Text Semibold" pitchFamily="2" charset="0"/>
                <a:cs typeface="Segoe UI" panose="020B0502040204020203" pitchFamily="34" charset="0"/>
              </a:rPr>
              <a:t>tokenized</a:t>
            </a:r>
            <a:endParaRPr lang="it-IT" sz="11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uppo 21" descr="Piccolo cerchio con il numero 3 all'interno che indica il passaggio 3"/>
          <p:cNvGrpSpPr/>
          <p:nvPr/>
        </p:nvGrpSpPr>
        <p:grpSpPr bwMode="blackWhite">
          <a:xfrm>
            <a:off x="539620" y="4086828"/>
            <a:ext cx="558179" cy="409838"/>
            <a:chOff x="6963483" y="711274"/>
            <a:chExt cx="558179" cy="409838"/>
          </a:xfrm>
        </p:grpSpPr>
        <p:sp>
          <p:nvSpPr>
            <p:cNvPr id="24" name="Ovale 23" descr="Piccolo cerchio"/>
            <p:cNvSpPr/>
            <p:nvPr/>
          </p:nvSpPr>
          <p:spPr bwMode="blackWhite">
            <a:xfrm>
              <a:off x="7025069" y="711274"/>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0" name="Casella di testo 29" descr="Numero 3"/>
            <p:cNvSpPr txBox="1">
              <a:spLocks noChangeAspect="1"/>
            </p:cNvSpPr>
            <p:nvPr/>
          </p:nvSpPr>
          <p:spPr bwMode="blackWhite">
            <a:xfrm>
              <a:off x="6963483" y="722002"/>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3</a:t>
              </a:r>
            </a:p>
          </p:txBody>
        </p:sp>
      </p:grpSp>
      <p:sp>
        <p:nvSpPr>
          <p:cNvPr id="32" name="Segnaposto contenuto 17"/>
          <p:cNvSpPr txBox="1">
            <a:spLocks/>
          </p:cNvSpPr>
          <p:nvPr/>
        </p:nvSpPr>
        <p:spPr>
          <a:xfrm>
            <a:off x="1056511" y="4116094"/>
            <a:ext cx="4595257"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it-IT" sz="1100" dirty="0">
                <a:solidFill>
                  <a:prstClr val="black">
                    <a:lumMod val="75000"/>
                    <a:lumOff val="25000"/>
                  </a:prstClr>
                </a:solidFill>
                <a:cs typeface="Segoe UI"/>
              </a:rPr>
              <a:t>The </a:t>
            </a:r>
            <a:r>
              <a:rPr lang="it-IT" sz="1100" dirty="0" err="1">
                <a:solidFill>
                  <a:prstClr val="black">
                    <a:lumMod val="75000"/>
                    <a:lumOff val="25000"/>
                  </a:prstClr>
                </a:solidFill>
                <a:cs typeface="Segoe UI"/>
              </a:rPr>
              <a:t>documents</a:t>
            </a:r>
            <a:r>
              <a:rPr lang="it-IT" sz="1100" dirty="0">
                <a:solidFill>
                  <a:prstClr val="black">
                    <a:lumMod val="75000"/>
                    <a:lumOff val="25000"/>
                  </a:prstClr>
                </a:solidFill>
                <a:cs typeface="Segoe UI"/>
              </a:rPr>
              <a:t> are </a:t>
            </a:r>
            <a:r>
              <a:rPr lang="it-IT" sz="1100" dirty="0" err="1">
                <a:solidFill>
                  <a:prstClr val="black">
                    <a:lumMod val="75000"/>
                    <a:lumOff val="25000"/>
                  </a:prstClr>
                </a:solidFill>
                <a:cs typeface="Segoe UI"/>
              </a:rPr>
              <a:t>filtered</a:t>
            </a:r>
            <a:r>
              <a:rPr lang="it-IT" sz="1100" dirty="0">
                <a:solidFill>
                  <a:prstClr val="black">
                    <a:lumMod val="75000"/>
                    <a:lumOff val="25000"/>
                  </a:prstClr>
                </a:solidFill>
                <a:cs typeface="Segoe UI"/>
              </a:rPr>
              <a:t> for </a:t>
            </a:r>
            <a:r>
              <a:rPr lang="it-IT" sz="1100" dirty="0" err="1">
                <a:solidFill>
                  <a:schemeClr val="accent6">
                    <a:lumMod val="75000"/>
                  </a:schemeClr>
                </a:solidFill>
                <a:latin typeface="Segoe UI Variable Text Semibold" pitchFamily="2" charset="0"/>
                <a:cs typeface="Segoe UI"/>
              </a:rPr>
              <a:t>stopwords</a:t>
            </a:r>
            <a:endParaRPr lang="it-IT" sz="1100" dirty="0">
              <a:solidFill>
                <a:prstClr val="black">
                  <a:lumMod val="75000"/>
                  <a:lumOff val="25000"/>
                </a:prstClr>
              </a:solidFill>
              <a:cs typeface="Segoe UI"/>
            </a:endParaRPr>
          </a:p>
        </p:txBody>
      </p:sp>
      <p:grpSp>
        <p:nvGrpSpPr>
          <p:cNvPr id="37" name="Gruppo 36" descr="Piccolo cerchio con il numero 4 all'interno che indica il passaggio 4"/>
          <p:cNvGrpSpPr/>
          <p:nvPr/>
        </p:nvGrpSpPr>
        <p:grpSpPr bwMode="blackWhite">
          <a:xfrm>
            <a:off x="521207" y="5137379"/>
            <a:ext cx="558179" cy="409838"/>
            <a:chOff x="6943081" y="711274"/>
            <a:chExt cx="558179" cy="409838"/>
          </a:xfrm>
        </p:grpSpPr>
        <p:sp>
          <p:nvSpPr>
            <p:cNvPr id="38" name="Ovale 37" descr="Piccolo cerchio"/>
            <p:cNvSpPr/>
            <p:nvPr/>
          </p:nvSpPr>
          <p:spPr bwMode="blackWhite">
            <a:xfrm>
              <a:off x="7025069" y="711274"/>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39" name="Casella di testo 38" descr="Numero 4"/>
            <p:cNvSpPr txBox="1">
              <a:spLocks noChangeAspect="1"/>
            </p:cNvSpPr>
            <p:nvPr/>
          </p:nvSpPr>
          <p:spPr bwMode="blackWhite">
            <a:xfrm>
              <a:off x="6943081" y="722514"/>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4</a:t>
              </a:r>
            </a:p>
          </p:txBody>
        </p:sp>
      </p:grpSp>
      <p:sp>
        <p:nvSpPr>
          <p:cNvPr id="40" name="Segnaposto contenuto 17"/>
          <p:cNvSpPr txBox="1">
            <a:spLocks/>
          </p:cNvSpPr>
          <p:nvPr/>
        </p:nvSpPr>
        <p:spPr>
          <a:xfrm>
            <a:off x="1056512" y="5177572"/>
            <a:ext cx="4595257"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it-IT" sz="1100" dirty="0">
                <a:solidFill>
                  <a:prstClr val="black">
                    <a:lumMod val="75000"/>
                    <a:lumOff val="25000"/>
                  </a:prstClr>
                </a:solidFill>
                <a:latin typeface="Segoe UI" panose="020B0502040204020203" pitchFamily="34" charset="0"/>
                <a:cs typeface="Segoe UI" panose="020B0502040204020203" pitchFamily="34" charset="0"/>
              </a:rPr>
              <a:t>The tokens are </a:t>
            </a:r>
            <a:r>
              <a:rPr lang="it-IT" sz="1100" dirty="0" err="1">
                <a:solidFill>
                  <a:schemeClr val="accent6">
                    <a:lumMod val="75000"/>
                  </a:schemeClr>
                </a:solidFill>
                <a:latin typeface="Segoe UI Variable Text Semibold" pitchFamily="2" charset="0"/>
                <a:cs typeface="Segoe UI" panose="020B0502040204020203" pitchFamily="34" charset="0"/>
              </a:rPr>
              <a:t>lemmatized</a:t>
            </a:r>
            <a:endParaRPr lang="it-IT" sz="1100" dirty="0">
              <a:solidFill>
                <a:prstClr val="black">
                  <a:lumMod val="75000"/>
                  <a:lumOff val="25000"/>
                </a:prstClr>
              </a:solidFill>
              <a:latin typeface="Segoe UI" panose="020B0502040204020203" pitchFamily="34" charset="0"/>
              <a:cs typeface="Segoe UI" panose="020B0502040204020203" pitchFamily="34" charset="0"/>
            </a:endParaRPr>
          </a:p>
        </p:txBody>
      </p:sp>
      <p:cxnSp>
        <p:nvCxnSpPr>
          <p:cNvPr id="5" name="Connettore diritto 4">
            <a:extLst>
              <a:ext uri="{FF2B5EF4-FFF2-40B4-BE49-F238E27FC236}">
                <a16:creationId xmlns:a16="http://schemas.microsoft.com/office/drawing/2014/main" id="{8744DC76-EE5D-E792-833F-65B0B28B139C}"/>
              </a:ext>
              <a:ext uri="{C183D7F6-B498-43B3-948B-1728B52AA6E4}">
                <adec:decorative xmlns:adec="http://schemas.microsoft.com/office/drawing/2017/decorative" val="1"/>
              </a:ext>
            </a:extLst>
          </p:cNvPr>
          <p:cNvCxnSpPr/>
          <p:nvPr/>
        </p:nvCxnSpPr>
        <p:spPr>
          <a:xfrm>
            <a:off x="4920602" y="1380760"/>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8" name="Freccia in giù 7">
            <a:extLst>
              <a:ext uri="{FF2B5EF4-FFF2-40B4-BE49-F238E27FC236}">
                <a16:creationId xmlns:a16="http://schemas.microsoft.com/office/drawing/2014/main" id="{D754E71B-74D8-C2E3-A221-795ED7C8D093}"/>
              </a:ext>
            </a:extLst>
          </p:cNvPr>
          <p:cNvSpPr/>
          <p:nvPr/>
        </p:nvSpPr>
        <p:spPr>
          <a:xfrm>
            <a:off x="8278479" y="3464204"/>
            <a:ext cx="273773" cy="578974"/>
          </a:xfrm>
          <a:prstGeom prst="down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11" name="Tabella 10">
            <a:extLst>
              <a:ext uri="{FF2B5EF4-FFF2-40B4-BE49-F238E27FC236}">
                <a16:creationId xmlns:a16="http://schemas.microsoft.com/office/drawing/2014/main" id="{904DAAF4-7656-23EB-D01F-C42347A38BF6}"/>
              </a:ext>
            </a:extLst>
          </p:cNvPr>
          <p:cNvGraphicFramePr>
            <a:graphicFrameLocks noGrp="1"/>
          </p:cNvGraphicFramePr>
          <p:nvPr>
            <p:extLst>
              <p:ext uri="{D42A27DB-BD31-4B8C-83A1-F6EECF244321}">
                <p14:modId xmlns:p14="http://schemas.microsoft.com/office/powerpoint/2010/main" val="853383302"/>
              </p:ext>
            </p:extLst>
          </p:nvPr>
        </p:nvGraphicFramePr>
        <p:xfrm>
          <a:off x="5715070" y="2202363"/>
          <a:ext cx="5400592" cy="1097280"/>
        </p:xfrm>
        <a:graphic>
          <a:graphicData uri="http://schemas.openxmlformats.org/drawingml/2006/table">
            <a:tbl>
              <a:tblPr firstRow="1" bandRow="1">
                <a:tableStyleId>{93296810-A885-4BE3-A3E7-6D5BEEA58F35}</a:tableStyleId>
              </a:tblPr>
              <a:tblGrid>
                <a:gridCol w="5400592">
                  <a:extLst>
                    <a:ext uri="{9D8B030D-6E8A-4147-A177-3AD203B41FA5}">
                      <a16:colId xmlns:a16="http://schemas.microsoft.com/office/drawing/2014/main" val="3744178732"/>
                    </a:ext>
                  </a:extLst>
                </a:gridCol>
              </a:tblGrid>
              <a:tr h="370840">
                <a:tc>
                  <a:txBody>
                    <a:bodyPr/>
                    <a:lstStyle/>
                    <a:p>
                      <a:pPr algn="just"/>
                      <a:r>
                        <a:rPr lang="en-US" sz="1100" b="0" i="0" kern="1200" dirty="0">
                          <a:solidFill>
                            <a:schemeClr val="tx1"/>
                          </a:solidFill>
                          <a:effectLst/>
                          <a:latin typeface="+mn-lt"/>
                          <a:ea typeface="+mn-ea"/>
                          <a:cs typeface="+mn-cs"/>
                        </a:rPr>
                        <a:t>Site or multi-unit (MU) risk assessment has been a major issue in the field of nuclear safety study since the Fukushima accident in 2011. There have been few methods or experiences for MU risk assessment because the Fukushima accident was the first real MU accident and before the accident, there was little expectation of the possibility that an MU accident will occur. In addition to the lack of experience of MU risk assessment...</a:t>
                      </a:r>
                      <a:endParaRPr lang="it-IT" sz="1100" dirty="0">
                        <a:solidFill>
                          <a:schemeClr val="tx1"/>
                        </a:solidFill>
                      </a:endParaRPr>
                    </a:p>
                  </a:txBody>
                  <a:tcPr>
                    <a:solidFill>
                      <a:srgbClr val="D5E3CF"/>
                    </a:solidFill>
                  </a:tcPr>
                </a:tc>
                <a:extLst>
                  <a:ext uri="{0D108BD9-81ED-4DB2-BD59-A6C34878D82A}">
                    <a16:rowId xmlns:a16="http://schemas.microsoft.com/office/drawing/2014/main" val="483642798"/>
                  </a:ext>
                </a:extLst>
              </a:tr>
            </a:tbl>
          </a:graphicData>
        </a:graphic>
      </p:graphicFrame>
      <p:graphicFrame>
        <p:nvGraphicFramePr>
          <p:cNvPr id="12" name="Tabella 11">
            <a:extLst>
              <a:ext uri="{FF2B5EF4-FFF2-40B4-BE49-F238E27FC236}">
                <a16:creationId xmlns:a16="http://schemas.microsoft.com/office/drawing/2014/main" id="{1A2E8A52-23BB-AE49-615A-0830FCDBC0F5}"/>
              </a:ext>
            </a:extLst>
          </p:cNvPr>
          <p:cNvGraphicFramePr>
            <a:graphicFrameLocks noGrp="1"/>
          </p:cNvGraphicFramePr>
          <p:nvPr>
            <p:extLst>
              <p:ext uri="{D42A27DB-BD31-4B8C-83A1-F6EECF244321}">
                <p14:modId xmlns:p14="http://schemas.microsoft.com/office/powerpoint/2010/main" val="2797524018"/>
              </p:ext>
            </p:extLst>
          </p:nvPr>
        </p:nvGraphicFramePr>
        <p:xfrm>
          <a:off x="5715071" y="4207739"/>
          <a:ext cx="5420418" cy="929640"/>
        </p:xfrm>
        <a:graphic>
          <a:graphicData uri="http://schemas.openxmlformats.org/drawingml/2006/table">
            <a:tbl>
              <a:tblPr firstRow="1" bandRow="1">
                <a:tableStyleId>{5C22544A-7EE6-4342-B048-85BDC9FD1C3A}</a:tableStyleId>
              </a:tblPr>
              <a:tblGrid>
                <a:gridCol w="5420418">
                  <a:extLst>
                    <a:ext uri="{9D8B030D-6E8A-4147-A177-3AD203B41FA5}">
                      <a16:colId xmlns:a16="http://schemas.microsoft.com/office/drawing/2014/main" val="2622542513"/>
                    </a:ext>
                  </a:extLst>
                </a:gridCol>
              </a:tblGrid>
              <a:tr h="891450">
                <a:tc>
                  <a:txBody>
                    <a:bodyPr/>
                    <a:lstStyle/>
                    <a:p>
                      <a:pPr algn="just"/>
                      <a:r>
                        <a:rPr lang="it-IT" sz="1100" b="0" i="0" kern="1200" dirty="0">
                          <a:solidFill>
                            <a:schemeClr val="tx1"/>
                          </a:solidFill>
                          <a:effectLst/>
                          <a:latin typeface="+mn-lt"/>
                          <a:ea typeface="+mn-ea"/>
                          <a:cs typeface="+mn-cs"/>
                        </a:rPr>
                        <a:t>‘site’, ’multi’, ’</a:t>
                      </a:r>
                      <a:r>
                        <a:rPr lang="it-IT" sz="1100" b="0" i="0" kern="1200" dirty="0" err="1">
                          <a:solidFill>
                            <a:schemeClr val="tx1"/>
                          </a:solidFill>
                          <a:effectLst/>
                          <a:latin typeface="+mn-lt"/>
                          <a:ea typeface="+mn-ea"/>
                          <a:cs typeface="+mn-cs"/>
                        </a:rPr>
                        <a:t>unit</a:t>
                      </a:r>
                      <a:r>
                        <a:rPr lang="it-IT" sz="1100" b="0" i="0" kern="1200" dirty="0">
                          <a:solidFill>
                            <a:schemeClr val="tx1"/>
                          </a:solidFill>
                          <a:effectLst/>
                          <a:latin typeface="+mn-lt"/>
                          <a:ea typeface="+mn-ea"/>
                          <a:cs typeface="+mn-cs"/>
                        </a:rPr>
                        <a:t>’, ’mu’, ’risk’, ’</a:t>
                      </a:r>
                      <a:r>
                        <a:rPr lang="it-IT" sz="1100" b="0" i="0" kern="1200" dirty="0" err="1">
                          <a:solidFill>
                            <a:schemeClr val="tx1"/>
                          </a:solidFill>
                          <a:effectLst/>
                          <a:latin typeface="+mn-lt"/>
                          <a:ea typeface="+mn-ea"/>
                          <a:cs typeface="+mn-cs"/>
                        </a:rPr>
                        <a:t>assessment</a:t>
                      </a:r>
                      <a:r>
                        <a:rPr lang="it-IT" sz="1100" b="0" i="0" kern="1200" dirty="0">
                          <a:solidFill>
                            <a:schemeClr val="tx1"/>
                          </a:solidFill>
                          <a:effectLst/>
                          <a:latin typeface="+mn-lt"/>
                          <a:ea typeface="+mn-ea"/>
                          <a:cs typeface="+mn-cs"/>
                        </a:rPr>
                        <a:t>’, ’major’, ’</a:t>
                      </a:r>
                      <a:r>
                        <a:rPr lang="it-IT" sz="1100" b="0" i="0" kern="1200" dirty="0" err="1">
                          <a:solidFill>
                            <a:schemeClr val="tx1"/>
                          </a:solidFill>
                          <a:effectLst/>
                          <a:latin typeface="+mn-lt"/>
                          <a:ea typeface="+mn-ea"/>
                          <a:cs typeface="+mn-cs"/>
                        </a:rPr>
                        <a:t>issue</a:t>
                      </a:r>
                      <a:r>
                        <a:rPr lang="it-IT" sz="1100" b="0" i="0" kern="1200" dirty="0">
                          <a:solidFill>
                            <a:schemeClr val="tx1"/>
                          </a:solidFill>
                          <a:effectLst/>
                          <a:latin typeface="+mn-lt"/>
                          <a:ea typeface="+mn-ea"/>
                          <a:cs typeface="+mn-cs"/>
                        </a:rPr>
                        <a:t>’, ’field’, ’</a:t>
                      </a:r>
                      <a:r>
                        <a:rPr lang="it-IT" sz="1100" b="0" i="0" kern="1200" dirty="0" err="1">
                          <a:solidFill>
                            <a:schemeClr val="tx1"/>
                          </a:solidFill>
                          <a:effectLst/>
                          <a:latin typeface="+mn-lt"/>
                          <a:ea typeface="+mn-ea"/>
                          <a:cs typeface="+mn-cs"/>
                        </a:rPr>
                        <a:t>nuclear</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safety</a:t>
                      </a:r>
                      <a:r>
                        <a:rPr lang="it-IT" sz="1100" b="0" i="0" kern="1200" dirty="0">
                          <a:solidFill>
                            <a:schemeClr val="tx1"/>
                          </a:solidFill>
                          <a:effectLst/>
                          <a:latin typeface="+mn-lt"/>
                          <a:ea typeface="+mn-ea"/>
                          <a:cs typeface="+mn-cs"/>
                        </a:rPr>
                        <a:t>’,</a:t>
                      </a:r>
                      <a:br>
                        <a:rPr lang="it-IT" sz="1100" dirty="0">
                          <a:solidFill>
                            <a:schemeClr val="tx1"/>
                          </a:solidFill>
                        </a:rPr>
                      </a:br>
                      <a:r>
                        <a:rPr lang="it-IT" sz="1100" b="0" i="0" kern="1200" dirty="0">
                          <a:solidFill>
                            <a:schemeClr val="tx1"/>
                          </a:solidFill>
                          <a:effectLst/>
                          <a:latin typeface="+mn-lt"/>
                          <a:ea typeface="+mn-ea"/>
                          <a:cs typeface="+mn-cs"/>
                        </a:rPr>
                        <a:t>’study’, ’</a:t>
                      </a:r>
                      <a:r>
                        <a:rPr lang="it-IT" sz="1100" b="0" i="0" kern="1200" dirty="0" err="1">
                          <a:solidFill>
                            <a:schemeClr val="tx1"/>
                          </a:solidFill>
                          <a:effectLst/>
                          <a:latin typeface="+mn-lt"/>
                          <a:ea typeface="+mn-ea"/>
                          <a:cs typeface="+mn-cs"/>
                        </a:rPr>
                        <a:t>since</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fukushima</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accident</a:t>
                      </a:r>
                      <a:r>
                        <a:rPr lang="it-IT" sz="1100" b="0" i="0" kern="1200" dirty="0">
                          <a:solidFill>
                            <a:schemeClr val="tx1"/>
                          </a:solidFill>
                          <a:effectLst/>
                          <a:latin typeface="+mn-lt"/>
                          <a:ea typeface="+mn-ea"/>
                          <a:cs typeface="+mn-cs"/>
                        </a:rPr>
                        <a:t>’, ’2011’, ’</a:t>
                      </a:r>
                      <a:r>
                        <a:rPr lang="it-IT" sz="1100" b="0" i="0" kern="1200" dirty="0" err="1">
                          <a:solidFill>
                            <a:schemeClr val="tx1"/>
                          </a:solidFill>
                          <a:effectLst/>
                          <a:latin typeface="+mn-lt"/>
                          <a:ea typeface="+mn-ea"/>
                          <a:cs typeface="+mn-cs"/>
                        </a:rPr>
                        <a:t>method</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experience</a:t>
                      </a:r>
                      <a:r>
                        <a:rPr lang="it-IT" sz="1100" b="0" i="0" kern="1200" dirty="0">
                          <a:solidFill>
                            <a:schemeClr val="tx1"/>
                          </a:solidFill>
                          <a:effectLst/>
                          <a:latin typeface="+mn-lt"/>
                          <a:ea typeface="+mn-ea"/>
                          <a:cs typeface="+mn-cs"/>
                        </a:rPr>
                        <a:t>’, ’mu’, ’risk’, ’</a:t>
                      </a:r>
                      <a:r>
                        <a:rPr lang="it-IT" sz="1100" b="0" i="0" kern="1200" dirty="0" err="1">
                          <a:solidFill>
                            <a:schemeClr val="tx1"/>
                          </a:solidFill>
                          <a:effectLst/>
                          <a:latin typeface="+mn-lt"/>
                          <a:ea typeface="+mn-ea"/>
                          <a:cs typeface="+mn-cs"/>
                        </a:rPr>
                        <a:t>assessment</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fukushima</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accident</a:t>
                      </a:r>
                      <a:r>
                        <a:rPr lang="it-IT" sz="1100" b="0" i="0" kern="1200" dirty="0">
                          <a:solidFill>
                            <a:schemeClr val="tx1"/>
                          </a:solidFill>
                          <a:effectLst/>
                          <a:latin typeface="+mn-lt"/>
                          <a:ea typeface="+mn-ea"/>
                          <a:cs typeface="+mn-cs"/>
                        </a:rPr>
                        <a:t>’, ’first’, ’</a:t>
                      </a:r>
                      <a:r>
                        <a:rPr lang="it-IT" sz="1100" b="0" i="0" kern="1200" dirty="0" err="1">
                          <a:solidFill>
                            <a:schemeClr val="tx1"/>
                          </a:solidFill>
                          <a:effectLst/>
                          <a:latin typeface="+mn-lt"/>
                          <a:ea typeface="+mn-ea"/>
                          <a:cs typeface="+mn-cs"/>
                        </a:rPr>
                        <a:t>real</a:t>
                      </a:r>
                      <a:r>
                        <a:rPr lang="it-IT" sz="1100" b="0" i="0" kern="1200" dirty="0">
                          <a:solidFill>
                            <a:schemeClr val="tx1"/>
                          </a:solidFill>
                          <a:effectLst/>
                          <a:latin typeface="+mn-lt"/>
                          <a:ea typeface="+mn-ea"/>
                          <a:cs typeface="+mn-cs"/>
                        </a:rPr>
                        <a:t>’, ’mu’, ’</a:t>
                      </a:r>
                      <a:r>
                        <a:rPr lang="it-IT" sz="1100" b="0" i="0" kern="1200" dirty="0" err="1">
                          <a:solidFill>
                            <a:schemeClr val="tx1"/>
                          </a:solidFill>
                          <a:effectLst/>
                          <a:latin typeface="+mn-lt"/>
                          <a:ea typeface="+mn-ea"/>
                          <a:cs typeface="+mn-cs"/>
                        </a:rPr>
                        <a:t>accident</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accident</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little</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expectation</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possibility</a:t>
                      </a:r>
                      <a:r>
                        <a:rPr lang="it-IT" sz="1100" b="0" i="0" kern="1200" dirty="0">
                          <a:solidFill>
                            <a:schemeClr val="tx1"/>
                          </a:solidFill>
                          <a:effectLst/>
                          <a:latin typeface="+mn-lt"/>
                          <a:ea typeface="+mn-ea"/>
                          <a:cs typeface="+mn-cs"/>
                        </a:rPr>
                        <a:t>’, ’mu’, ’</a:t>
                      </a:r>
                      <a:r>
                        <a:rPr lang="it-IT" sz="1100" b="0" i="0" kern="1200" dirty="0" err="1">
                          <a:solidFill>
                            <a:schemeClr val="tx1"/>
                          </a:solidFill>
                          <a:effectLst/>
                          <a:latin typeface="+mn-lt"/>
                          <a:ea typeface="+mn-ea"/>
                          <a:cs typeface="+mn-cs"/>
                        </a:rPr>
                        <a:t>accident</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occur</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addition</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lack</a:t>
                      </a:r>
                      <a:r>
                        <a:rPr lang="it-IT" sz="1100" b="0" i="0" kern="1200" dirty="0">
                          <a:solidFill>
                            <a:schemeClr val="tx1"/>
                          </a:solidFill>
                          <a:effectLst/>
                          <a:latin typeface="+mn-lt"/>
                          <a:ea typeface="+mn-ea"/>
                          <a:cs typeface="+mn-cs"/>
                        </a:rPr>
                        <a:t>’, ’</a:t>
                      </a:r>
                      <a:r>
                        <a:rPr lang="it-IT" sz="1100" b="0" i="0" kern="1200" dirty="0" err="1">
                          <a:solidFill>
                            <a:schemeClr val="tx1"/>
                          </a:solidFill>
                          <a:effectLst/>
                          <a:latin typeface="+mn-lt"/>
                          <a:ea typeface="+mn-ea"/>
                          <a:cs typeface="+mn-cs"/>
                        </a:rPr>
                        <a:t>experience</a:t>
                      </a:r>
                      <a:r>
                        <a:rPr lang="it-IT" sz="1100" b="0" i="0" kern="1200" dirty="0">
                          <a:solidFill>
                            <a:schemeClr val="tx1"/>
                          </a:solidFill>
                          <a:effectLst/>
                          <a:latin typeface="+mn-lt"/>
                          <a:ea typeface="+mn-ea"/>
                          <a:cs typeface="+mn-cs"/>
                        </a:rPr>
                        <a:t>’, ’mu’, ’risk’, ’</a:t>
                      </a:r>
                      <a:r>
                        <a:rPr lang="it-IT" sz="1100" b="0" i="0" kern="1200" dirty="0" err="1">
                          <a:solidFill>
                            <a:schemeClr val="tx1"/>
                          </a:solidFill>
                          <a:effectLst/>
                          <a:latin typeface="+mn-lt"/>
                          <a:ea typeface="+mn-ea"/>
                          <a:cs typeface="+mn-cs"/>
                        </a:rPr>
                        <a:t>assessment</a:t>
                      </a:r>
                      <a:r>
                        <a:rPr lang="it-IT" sz="1100" b="0" i="0" kern="1200" dirty="0">
                          <a:solidFill>
                            <a:schemeClr val="tx1"/>
                          </a:solidFill>
                          <a:effectLst/>
                          <a:latin typeface="+mn-lt"/>
                          <a:ea typeface="+mn-ea"/>
                          <a:cs typeface="+mn-cs"/>
                        </a:rPr>
                        <a:t>’...</a:t>
                      </a:r>
                      <a:endParaRPr lang="it-IT" sz="1100" b="0" dirty="0">
                        <a:solidFill>
                          <a:schemeClr val="tx1"/>
                        </a:solidFill>
                      </a:endParaRPr>
                    </a:p>
                  </a:txBody>
                  <a:tcPr>
                    <a:solidFill>
                      <a:srgbClr val="EBF1E9"/>
                    </a:solidFill>
                  </a:tcPr>
                </a:tc>
                <a:extLst>
                  <a:ext uri="{0D108BD9-81ED-4DB2-BD59-A6C34878D82A}">
                    <a16:rowId xmlns:a16="http://schemas.microsoft.com/office/drawing/2014/main" val="3307616139"/>
                  </a:ext>
                </a:extLst>
              </a:tr>
            </a:tbl>
          </a:graphicData>
        </a:graphic>
      </p:graphicFrame>
      <mc:AlternateContent xmlns:mc="http://schemas.openxmlformats.org/markup-compatibility/2006">
        <mc:Choice xmlns:p14="http://schemas.microsoft.com/office/powerpoint/2010/main" Requires="p14">
          <p:contentPart p14:bwMode="auto" r:id="rId3">
            <p14:nvContentPartPr>
              <p14:cNvPr id="17" name="Input penna 16">
                <a:extLst>
                  <a:ext uri="{FF2B5EF4-FFF2-40B4-BE49-F238E27FC236}">
                    <a16:creationId xmlns:a16="http://schemas.microsoft.com/office/drawing/2014/main" id="{A735705C-CBBD-CF73-049B-FF3E00874113}"/>
                  </a:ext>
                </a:extLst>
              </p14:cNvPr>
              <p14:cNvContentPartPr/>
              <p14:nvPr/>
            </p14:nvContentPartPr>
            <p14:xfrm>
              <a:off x="5673966" y="618413"/>
              <a:ext cx="360" cy="360"/>
            </p14:xfrm>
          </p:contentPart>
        </mc:Choice>
        <mc:Fallback>
          <p:pic>
            <p:nvPicPr>
              <p:cNvPr id="17" name="Input penna 16">
                <a:extLst>
                  <a:ext uri="{FF2B5EF4-FFF2-40B4-BE49-F238E27FC236}">
                    <a16:creationId xmlns:a16="http://schemas.microsoft.com/office/drawing/2014/main" id="{A735705C-CBBD-CF73-049B-FF3E00874113}"/>
                  </a:ext>
                </a:extLst>
              </p:cNvPr>
              <p:cNvPicPr/>
              <p:nvPr/>
            </p:nvPicPr>
            <p:blipFill>
              <a:blip r:embed="rId4"/>
              <a:stretch>
                <a:fillRect/>
              </a:stretch>
            </p:blipFill>
            <p:spPr>
              <a:xfrm>
                <a:off x="5667846" y="612293"/>
                <a:ext cx="12600" cy="12600"/>
              </a:xfrm>
              <a:prstGeom prst="rect">
                <a:avLst/>
              </a:prstGeom>
            </p:spPr>
          </p:pic>
        </mc:Fallback>
      </mc:AlternateContent>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lstStyle/>
          <a:p>
            <a:pPr rtl="0"/>
            <a:r>
              <a:rPr lang="it-IT" dirty="0">
                <a:latin typeface="Segoe UI Light" panose="020B0502040204020203" pitchFamily="34" charset="0"/>
                <a:cs typeface="Segoe UI Light" panose="020B0502040204020203" pitchFamily="34" charset="0"/>
              </a:rPr>
              <a:t>Corpus </a:t>
            </a:r>
            <a:r>
              <a:rPr lang="it-IT" dirty="0" err="1">
                <a:latin typeface="Segoe UI Light" panose="020B0502040204020203" pitchFamily="34" charset="0"/>
                <a:cs typeface="Segoe UI Light" panose="020B0502040204020203" pitchFamily="34" charset="0"/>
              </a:rPr>
              <a:t>Overview</a:t>
            </a:r>
            <a:endParaRPr lang="it-IT" dirty="0">
              <a:latin typeface="Segoe UI Light" panose="020B0502040204020203" pitchFamily="34" charset="0"/>
              <a:cs typeface="Segoe UI Light" panose="020B0502040204020203" pitchFamily="34" charset="0"/>
            </a:endParaRPr>
          </a:p>
        </p:txBody>
      </p:sp>
      <p:cxnSp>
        <p:nvCxnSpPr>
          <p:cNvPr id="16" name="Connettore 2 15">
            <a:extLst>
              <a:ext uri="{FF2B5EF4-FFF2-40B4-BE49-F238E27FC236}">
                <a16:creationId xmlns:a16="http://schemas.microsoft.com/office/drawing/2014/main" id="{217C9782-91C3-1488-6736-5986C57E0F69}"/>
              </a:ext>
            </a:extLst>
          </p:cNvPr>
          <p:cNvCxnSpPr/>
          <p:nvPr/>
        </p:nvCxnSpPr>
        <p:spPr>
          <a:xfrm>
            <a:off x="877682" y="2535596"/>
            <a:ext cx="635152"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6BBE6391-296F-4BC2-62B9-0B614EF35FB9}"/>
              </a:ext>
            </a:extLst>
          </p:cNvPr>
          <p:cNvCxnSpPr/>
          <p:nvPr/>
        </p:nvCxnSpPr>
        <p:spPr>
          <a:xfrm>
            <a:off x="877682" y="3881687"/>
            <a:ext cx="635152"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D8483D20-55CD-C235-A245-A0D8E614E4A1}"/>
              </a:ext>
            </a:extLst>
          </p:cNvPr>
          <p:cNvSpPr txBox="1"/>
          <p:nvPr/>
        </p:nvSpPr>
        <p:spPr>
          <a:xfrm>
            <a:off x="442640" y="1363669"/>
            <a:ext cx="3408818" cy="369332"/>
          </a:xfrm>
          <a:prstGeom prst="rect">
            <a:avLst/>
          </a:prstGeom>
          <a:noFill/>
        </p:spPr>
        <p:txBody>
          <a:bodyPr vert="wordArtVert" wrap="square" rtlCol="0">
            <a:spAutoFit/>
          </a:bodyPr>
          <a:lstStyle/>
          <a:p>
            <a:r>
              <a:rPr lang="it-IT" dirty="0" err="1"/>
              <a:t>Polarity</a:t>
            </a:r>
            <a:r>
              <a:rPr lang="it-IT" dirty="0"/>
              <a:t>:</a:t>
            </a:r>
          </a:p>
        </p:txBody>
      </p:sp>
      <p:sp>
        <p:nvSpPr>
          <p:cNvPr id="21" name="CasellaDiTesto 20">
            <a:extLst>
              <a:ext uri="{FF2B5EF4-FFF2-40B4-BE49-F238E27FC236}">
                <a16:creationId xmlns:a16="http://schemas.microsoft.com/office/drawing/2014/main" id="{CE535AEA-EE8E-6184-249F-8D0F050C0AE7}"/>
              </a:ext>
            </a:extLst>
          </p:cNvPr>
          <p:cNvSpPr txBox="1"/>
          <p:nvPr/>
        </p:nvSpPr>
        <p:spPr>
          <a:xfrm>
            <a:off x="1653791" y="2401162"/>
            <a:ext cx="3855905" cy="261610"/>
          </a:xfrm>
          <a:prstGeom prst="rect">
            <a:avLst/>
          </a:prstGeom>
          <a:noFill/>
        </p:spPr>
        <p:txBody>
          <a:bodyPr wrap="square" rtlCol="0">
            <a:spAutoFit/>
          </a:bodyPr>
          <a:lstStyle/>
          <a:p>
            <a:r>
              <a:rPr lang="it-IT" sz="1100" dirty="0"/>
              <a:t>Lexicon-</a:t>
            </a:r>
            <a:r>
              <a:rPr lang="it-IT" sz="1100" dirty="0" err="1"/>
              <a:t>based</a:t>
            </a:r>
            <a:r>
              <a:rPr lang="it-IT" sz="1100" dirty="0"/>
              <a:t> </a:t>
            </a:r>
            <a:r>
              <a:rPr lang="it-IT" sz="1100" dirty="0" err="1"/>
              <a:t>approach</a:t>
            </a:r>
            <a:r>
              <a:rPr lang="it-IT" sz="1100" dirty="0"/>
              <a:t>:  </a:t>
            </a:r>
            <a:r>
              <a:rPr lang="it-IT" sz="1100" dirty="0" err="1">
                <a:solidFill>
                  <a:schemeClr val="accent6">
                    <a:lumMod val="75000"/>
                  </a:schemeClr>
                </a:solidFill>
                <a:latin typeface="Segoe UI Variable Text Semibold" pitchFamily="2" charset="0"/>
              </a:rPr>
              <a:t>SentiWordNet</a:t>
            </a:r>
            <a:endParaRPr lang="it-IT" sz="1100" dirty="0"/>
          </a:p>
        </p:txBody>
      </p:sp>
      <p:sp>
        <p:nvSpPr>
          <p:cNvPr id="22" name="CasellaDiTesto 21">
            <a:extLst>
              <a:ext uri="{FF2B5EF4-FFF2-40B4-BE49-F238E27FC236}">
                <a16:creationId xmlns:a16="http://schemas.microsoft.com/office/drawing/2014/main" id="{98B9D392-961F-EE6D-DFD8-BA006D58CDD3}"/>
              </a:ext>
            </a:extLst>
          </p:cNvPr>
          <p:cNvSpPr txBox="1"/>
          <p:nvPr/>
        </p:nvSpPr>
        <p:spPr>
          <a:xfrm>
            <a:off x="1737831" y="3597619"/>
            <a:ext cx="2865509" cy="1169551"/>
          </a:xfrm>
          <a:prstGeom prst="rect">
            <a:avLst/>
          </a:prstGeom>
          <a:noFill/>
        </p:spPr>
        <p:txBody>
          <a:bodyPr wrap="square" rtlCol="0">
            <a:spAutoFit/>
          </a:bodyPr>
          <a:lstStyle/>
          <a:p>
            <a:r>
              <a:rPr lang="it-IT" sz="2400" dirty="0">
                <a:solidFill>
                  <a:schemeClr val="accent6">
                    <a:lumMod val="75000"/>
                  </a:schemeClr>
                </a:solidFill>
                <a:latin typeface="Segoe UI Variable Text Semibold" pitchFamily="2" charset="0"/>
              </a:rPr>
              <a:t>214 </a:t>
            </a:r>
            <a:r>
              <a:rPr lang="it-IT" sz="1100" dirty="0">
                <a:latin typeface="Segoe UI (corpo)"/>
              </a:rPr>
              <a:t>negative</a:t>
            </a:r>
            <a:r>
              <a:rPr lang="it-IT" sz="1100" dirty="0"/>
              <a:t> </a:t>
            </a:r>
            <a:r>
              <a:rPr lang="it-IT" sz="1100" dirty="0" err="1"/>
              <a:t>documents</a:t>
            </a:r>
            <a:endParaRPr lang="it-IT" sz="1100" dirty="0"/>
          </a:p>
          <a:p>
            <a:endParaRPr lang="it-IT" sz="1100" dirty="0"/>
          </a:p>
          <a:p>
            <a:r>
              <a:rPr lang="it-IT" sz="2400" dirty="0">
                <a:solidFill>
                  <a:schemeClr val="accent6">
                    <a:lumMod val="75000"/>
                  </a:schemeClr>
                </a:solidFill>
                <a:latin typeface="Segoe UI Variable Text Semibold" pitchFamily="2" charset="0"/>
              </a:rPr>
              <a:t>1036 </a:t>
            </a:r>
            <a:r>
              <a:rPr lang="it-IT" sz="1100" dirty="0">
                <a:latin typeface="Segoe UI (corpo)"/>
              </a:rPr>
              <a:t>positive </a:t>
            </a:r>
            <a:r>
              <a:rPr lang="it-IT" sz="1100" dirty="0" err="1">
                <a:latin typeface="Segoe UI (corpo)"/>
              </a:rPr>
              <a:t>documents</a:t>
            </a:r>
            <a:endParaRPr lang="it-IT" sz="2400" dirty="0">
              <a:solidFill>
                <a:schemeClr val="accent6">
                  <a:lumMod val="75000"/>
                </a:schemeClr>
              </a:solidFill>
              <a:latin typeface="Segoe UI Variable Text Semibold" pitchFamily="2" charset="0"/>
            </a:endParaRPr>
          </a:p>
          <a:p>
            <a:endParaRPr lang="it-IT" sz="1100" dirty="0"/>
          </a:p>
        </p:txBody>
      </p:sp>
      <p:grpSp>
        <p:nvGrpSpPr>
          <p:cNvPr id="23" name="Gruppo 22" descr="Piccolo cerchio con il numero 1 all'interno che indica il passaggio 1">
            <a:extLst>
              <a:ext uri="{FF2B5EF4-FFF2-40B4-BE49-F238E27FC236}">
                <a16:creationId xmlns:a16="http://schemas.microsoft.com/office/drawing/2014/main" id="{3E4E4E70-0693-D10F-9DBE-33BDA5153599}"/>
              </a:ext>
            </a:extLst>
          </p:cNvPr>
          <p:cNvGrpSpPr/>
          <p:nvPr/>
        </p:nvGrpSpPr>
        <p:grpSpPr bwMode="blackWhite">
          <a:xfrm>
            <a:off x="5005507" y="2352162"/>
            <a:ext cx="558179" cy="410601"/>
            <a:chOff x="6952787" y="764635"/>
            <a:chExt cx="558179" cy="410601"/>
          </a:xfrm>
        </p:grpSpPr>
        <p:sp>
          <p:nvSpPr>
            <p:cNvPr id="24" name="Ovale 23" descr="Piccolo cerchio">
              <a:extLst>
                <a:ext uri="{FF2B5EF4-FFF2-40B4-BE49-F238E27FC236}">
                  <a16:creationId xmlns:a16="http://schemas.microsoft.com/office/drawing/2014/main" id="{A35452EA-E475-055B-7504-4CBC04EF905C}"/>
                </a:ext>
              </a:extLst>
            </p:cNvPr>
            <p:cNvSpPr/>
            <p:nvPr/>
          </p:nvSpPr>
          <p:spPr bwMode="blackWhite">
            <a:xfrm>
              <a:off x="7025069" y="765398"/>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5" name="Casella di testo 19" descr="Numero 1">
              <a:extLst>
                <a:ext uri="{FF2B5EF4-FFF2-40B4-BE49-F238E27FC236}">
                  <a16:creationId xmlns:a16="http://schemas.microsoft.com/office/drawing/2014/main" id="{A0D3BBCE-472F-56DF-BC49-ED6880F1E6C3}"/>
                </a:ext>
              </a:extLst>
            </p:cNvPr>
            <p:cNvSpPr txBox="1">
              <a:spLocks noChangeAspect="1"/>
            </p:cNvSpPr>
            <p:nvPr/>
          </p:nvSpPr>
          <p:spPr bwMode="blackWhite">
            <a:xfrm>
              <a:off x="6952787" y="764635"/>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a:t>
              </a:r>
            </a:p>
          </p:txBody>
        </p:sp>
      </p:grpSp>
      <p:grpSp>
        <p:nvGrpSpPr>
          <p:cNvPr id="26" name="Gruppo 25" descr="Piccolo cerchio con il numero 1 all'interno che indica il passaggio 1">
            <a:extLst>
              <a:ext uri="{FF2B5EF4-FFF2-40B4-BE49-F238E27FC236}">
                <a16:creationId xmlns:a16="http://schemas.microsoft.com/office/drawing/2014/main" id="{964E4253-E59A-5F38-E363-9625D9EB0A11}"/>
              </a:ext>
            </a:extLst>
          </p:cNvPr>
          <p:cNvGrpSpPr/>
          <p:nvPr/>
        </p:nvGrpSpPr>
        <p:grpSpPr bwMode="blackWhite">
          <a:xfrm>
            <a:off x="5007941" y="4662794"/>
            <a:ext cx="558179" cy="409838"/>
            <a:chOff x="6955553" y="765398"/>
            <a:chExt cx="558179" cy="409838"/>
          </a:xfrm>
        </p:grpSpPr>
        <p:sp>
          <p:nvSpPr>
            <p:cNvPr id="27" name="Ovale 26" descr="Piccolo cerchio">
              <a:extLst>
                <a:ext uri="{FF2B5EF4-FFF2-40B4-BE49-F238E27FC236}">
                  <a16:creationId xmlns:a16="http://schemas.microsoft.com/office/drawing/2014/main" id="{0A25BFDD-3836-BD54-066D-1019413D0873}"/>
                </a:ext>
              </a:extLst>
            </p:cNvPr>
            <p:cNvSpPr/>
            <p:nvPr/>
          </p:nvSpPr>
          <p:spPr bwMode="blackWhite">
            <a:xfrm>
              <a:off x="7025069" y="765398"/>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8" name="Casella di testo 19" descr="Numero 1">
              <a:extLst>
                <a:ext uri="{FF2B5EF4-FFF2-40B4-BE49-F238E27FC236}">
                  <a16:creationId xmlns:a16="http://schemas.microsoft.com/office/drawing/2014/main" id="{EC54429E-86D8-EC58-B07A-9560D5DCA8F3}"/>
                </a:ext>
              </a:extLst>
            </p:cNvPr>
            <p:cNvSpPr txBox="1">
              <a:spLocks noChangeAspect="1"/>
            </p:cNvSpPr>
            <p:nvPr/>
          </p:nvSpPr>
          <p:spPr bwMode="blackWhite">
            <a:xfrm>
              <a:off x="6955553" y="770815"/>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a:t>
              </a:r>
            </a:p>
          </p:txBody>
        </p:sp>
      </p:grpSp>
      <p:cxnSp>
        <p:nvCxnSpPr>
          <p:cNvPr id="29" name="Connettore diritto 28">
            <a:extLst>
              <a:ext uri="{FF2B5EF4-FFF2-40B4-BE49-F238E27FC236}">
                <a16:creationId xmlns:a16="http://schemas.microsoft.com/office/drawing/2014/main" id="{69ECB3F2-BF8C-722F-7CFD-44A0E5D50A7F}"/>
              </a:ext>
              <a:ext uri="{C183D7F6-B498-43B3-948B-1728B52AA6E4}">
                <adec:decorative xmlns:adec="http://schemas.microsoft.com/office/drawing/2017/decorative" val="1"/>
              </a:ext>
            </a:extLst>
          </p:cNvPr>
          <p:cNvCxnSpPr/>
          <p:nvPr/>
        </p:nvCxnSpPr>
        <p:spPr>
          <a:xfrm>
            <a:off x="4920602" y="1380760"/>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9C660354-A982-E4AB-DDD3-6FCDCDB3D584}"/>
              </a:ext>
            </a:extLst>
          </p:cNvPr>
          <p:cNvSpPr txBox="1"/>
          <p:nvPr/>
        </p:nvSpPr>
        <p:spPr>
          <a:xfrm>
            <a:off x="2312192" y="2767748"/>
            <a:ext cx="2362053" cy="461665"/>
          </a:xfrm>
          <a:prstGeom prst="rect">
            <a:avLst/>
          </a:prstGeom>
          <a:noFill/>
        </p:spPr>
        <p:txBody>
          <a:bodyPr wrap="square" rtlCol="0">
            <a:spAutoFit/>
          </a:bodyPr>
          <a:lstStyle/>
          <a:p>
            <a:r>
              <a:rPr lang="it-IT" sz="2400" dirty="0">
                <a:solidFill>
                  <a:schemeClr val="accent6">
                    <a:lumMod val="75000"/>
                  </a:schemeClr>
                </a:solidFill>
                <a:latin typeface="Segoe UI Variable Text Semibold" pitchFamily="2" charset="0"/>
              </a:rPr>
              <a:t>0.015 </a:t>
            </a:r>
            <a:r>
              <a:rPr lang="it-IT" sz="1100" dirty="0">
                <a:latin typeface="Segoe UI (corpo)"/>
              </a:rPr>
              <a:t>out of 1</a:t>
            </a:r>
            <a:endParaRPr lang="it-IT" sz="2400" dirty="0">
              <a:solidFill>
                <a:schemeClr val="accent6">
                  <a:lumMod val="75000"/>
                </a:schemeClr>
              </a:solidFill>
              <a:latin typeface="Segoe UI Variable Text Semibold" pitchFamily="2" charset="0"/>
            </a:endParaRPr>
          </a:p>
        </p:txBody>
      </p:sp>
      <p:graphicFrame>
        <p:nvGraphicFramePr>
          <p:cNvPr id="5" name="Tabella 4">
            <a:extLst>
              <a:ext uri="{FF2B5EF4-FFF2-40B4-BE49-F238E27FC236}">
                <a16:creationId xmlns:a16="http://schemas.microsoft.com/office/drawing/2014/main" id="{48BBFB58-467A-332B-D5DB-BA9BE3CBAE64}"/>
              </a:ext>
            </a:extLst>
          </p:cNvPr>
          <p:cNvGraphicFramePr>
            <a:graphicFrameLocks noGrp="1"/>
          </p:cNvGraphicFramePr>
          <p:nvPr>
            <p:extLst>
              <p:ext uri="{D42A27DB-BD31-4B8C-83A1-F6EECF244321}">
                <p14:modId xmlns:p14="http://schemas.microsoft.com/office/powerpoint/2010/main" val="3442135752"/>
              </p:ext>
            </p:extLst>
          </p:nvPr>
        </p:nvGraphicFramePr>
        <p:xfrm>
          <a:off x="5826958" y="1983327"/>
          <a:ext cx="5400592" cy="1097280"/>
        </p:xfrm>
        <a:graphic>
          <a:graphicData uri="http://schemas.openxmlformats.org/drawingml/2006/table">
            <a:tbl>
              <a:tblPr firstRow="1" bandRow="1">
                <a:tableStyleId>{93296810-A885-4BE3-A3E7-6D5BEEA58F35}</a:tableStyleId>
              </a:tblPr>
              <a:tblGrid>
                <a:gridCol w="5400592">
                  <a:extLst>
                    <a:ext uri="{9D8B030D-6E8A-4147-A177-3AD203B41FA5}">
                      <a16:colId xmlns:a16="http://schemas.microsoft.com/office/drawing/2014/main" val="3744178732"/>
                    </a:ext>
                  </a:extLst>
                </a:gridCol>
              </a:tblGrid>
              <a:tr h="370840">
                <a:tc>
                  <a:txBody>
                    <a:bodyPr/>
                    <a:lstStyle/>
                    <a:p>
                      <a:pPr algn="just"/>
                      <a:r>
                        <a:rPr lang="en-US" sz="1100" b="0" dirty="0">
                          <a:solidFill>
                            <a:schemeClr val="tx1"/>
                          </a:solidFill>
                        </a:rPr>
                        <a:t>Highest score: 0.0799180751846193. The program of the improvement of nuclear safety in Eastern Europe offers both the Electricity Sector and the Spanish Nuclear Industry an opportunity to apply their wide technological capabilities and to contribute to strengthening of the nuclear option, which is perceived as being of fundamental importance to ensure the supply of electrical energy that will be demanded by the industrialized societies in the medium and log term.</a:t>
                      </a:r>
                      <a:endParaRPr lang="it-IT" sz="1100" b="0" dirty="0">
                        <a:solidFill>
                          <a:schemeClr val="tx1"/>
                        </a:solidFill>
                      </a:endParaRPr>
                    </a:p>
                  </a:txBody>
                  <a:tcPr>
                    <a:solidFill>
                      <a:srgbClr val="D5E3CF"/>
                    </a:solidFill>
                  </a:tcPr>
                </a:tc>
                <a:extLst>
                  <a:ext uri="{0D108BD9-81ED-4DB2-BD59-A6C34878D82A}">
                    <a16:rowId xmlns:a16="http://schemas.microsoft.com/office/drawing/2014/main" val="483642798"/>
                  </a:ext>
                </a:extLst>
              </a:tr>
            </a:tbl>
          </a:graphicData>
        </a:graphic>
      </p:graphicFrame>
      <p:graphicFrame>
        <p:nvGraphicFramePr>
          <p:cNvPr id="8" name="Tabella 7">
            <a:extLst>
              <a:ext uri="{FF2B5EF4-FFF2-40B4-BE49-F238E27FC236}">
                <a16:creationId xmlns:a16="http://schemas.microsoft.com/office/drawing/2014/main" id="{11C94C61-E83C-F853-D587-7CA7B0864637}"/>
              </a:ext>
            </a:extLst>
          </p:cNvPr>
          <p:cNvGraphicFramePr>
            <a:graphicFrameLocks noGrp="1"/>
          </p:cNvGraphicFramePr>
          <p:nvPr>
            <p:extLst>
              <p:ext uri="{D42A27DB-BD31-4B8C-83A1-F6EECF244321}">
                <p14:modId xmlns:p14="http://schemas.microsoft.com/office/powerpoint/2010/main" val="599115741"/>
              </p:ext>
            </p:extLst>
          </p:nvPr>
        </p:nvGraphicFramePr>
        <p:xfrm>
          <a:off x="5817045" y="3229413"/>
          <a:ext cx="5420418" cy="3276600"/>
        </p:xfrm>
        <a:graphic>
          <a:graphicData uri="http://schemas.openxmlformats.org/drawingml/2006/table">
            <a:tbl>
              <a:tblPr firstRow="1" bandRow="1">
                <a:tableStyleId>{5C22544A-7EE6-4342-B048-85BDC9FD1C3A}</a:tableStyleId>
              </a:tblPr>
              <a:tblGrid>
                <a:gridCol w="5420418">
                  <a:extLst>
                    <a:ext uri="{9D8B030D-6E8A-4147-A177-3AD203B41FA5}">
                      <a16:colId xmlns:a16="http://schemas.microsoft.com/office/drawing/2014/main" val="2622542513"/>
                    </a:ext>
                  </a:extLst>
                </a:gridCol>
              </a:tblGrid>
              <a:tr h="891450">
                <a:tc>
                  <a:txBody>
                    <a:bodyPr/>
                    <a:lstStyle/>
                    <a:p>
                      <a:pPr algn="just"/>
                      <a:r>
                        <a:rPr lang="en-US" sz="1100" b="0" dirty="0">
                          <a:solidFill>
                            <a:schemeClr val="tx1"/>
                          </a:solidFill>
                        </a:rPr>
                        <a:t>Lowest score: -0.056682266356339. The recent U.S. Department of Energy (DOE) nuclear safety policy establishes safety goals, which require that the risk to an average individual for prompt fatalities that might result from accidents should not exceed 0.1% of the sum of prompt fatalities resulting from other accidents and the risk to the population for cancer fatalities that might result from operations should not exceed 0.1% of the sum of all cancer fatality risks resulting from all other causes. To demonstrate that these safety goals are met, each DOE site will be required to evaluate the expected frequencies of occurrence and the corresponding radiation effects for all potential accident scenarios. Also required, for evaluation purposes, is that individuals are assumed to be located within a mile of the site boundary for prompt fatalities and 10 miles for latent cancer fatalities. Most available computer codes for population risk assessment from nonreactor accidents are based on calculations made using either centerline or sector-averaged air concentrations. These approaches could be totally inadequate for estimating prompt fatalities from severe accidents with large radioactive releases. This paper describes a comprehensive approach recently developed to estimate more accurately the populations risks from an accidental release of radioactive materials. A sample calculation was made for a hypothetical accident involving the release of part of the contents inside a high-level waste storage tank.</a:t>
                      </a:r>
                      <a:endParaRPr lang="it-IT" sz="1100" b="0" dirty="0">
                        <a:solidFill>
                          <a:schemeClr val="tx1"/>
                        </a:solidFill>
                      </a:endParaRPr>
                    </a:p>
                  </a:txBody>
                  <a:tcPr>
                    <a:solidFill>
                      <a:srgbClr val="EBF1E9"/>
                    </a:solidFill>
                  </a:tcPr>
                </a:tc>
                <a:extLst>
                  <a:ext uri="{0D108BD9-81ED-4DB2-BD59-A6C34878D82A}">
                    <a16:rowId xmlns:a16="http://schemas.microsoft.com/office/drawing/2014/main" val="3307616139"/>
                  </a:ext>
                </a:extLst>
              </a:tr>
            </a:tbl>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p:txBody>
          <a:bodyPr rtlCol="0">
            <a:normAutofit/>
          </a:bodyPr>
          <a:lstStyle/>
          <a:p>
            <a:pPr rtl="0"/>
            <a:r>
              <a:rPr lang="it-IT" dirty="0"/>
              <a:t>Corpus </a:t>
            </a:r>
            <a:r>
              <a:rPr lang="it-IT" dirty="0" err="1"/>
              <a:t>Overview</a:t>
            </a:r>
            <a:endParaRPr lang="it-IT" dirty="0">
              <a:latin typeface="Segoe UI Light" panose="020B0502040204020203" pitchFamily="34" charset="0"/>
              <a:cs typeface="Segoe UI Light" panose="020B0502040204020203" pitchFamily="34" charset="0"/>
            </a:endParaRPr>
          </a:p>
        </p:txBody>
      </p:sp>
      <p:sp>
        <p:nvSpPr>
          <p:cNvPr id="4" name="CasellaDiTesto 3">
            <a:extLst>
              <a:ext uri="{FF2B5EF4-FFF2-40B4-BE49-F238E27FC236}">
                <a16:creationId xmlns:a16="http://schemas.microsoft.com/office/drawing/2014/main" id="{D41C20B1-C9FF-EFEE-4021-8804EF859A59}"/>
              </a:ext>
            </a:extLst>
          </p:cNvPr>
          <p:cNvSpPr txBox="1"/>
          <p:nvPr/>
        </p:nvSpPr>
        <p:spPr>
          <a:xfrm>
            <a:off x="427439" y="1498436"/>
            <a:ext cx="1975862" cy="369332"/>
          </a:xfrm>
          <a:prstGeom prst="rect">
            <a:avLst/>
          </a:prstGeom>
          <a:noFill/>
        </p:spPr>
        <p:txBody>
          <a:bodyPr vert="wordArtVert" wrap="square" rtlCol="0">
            <a:spAutoFit/>
          </a:bodyPr>
          <a:lstStyle/>
          <a:p>
            <a:r>
              <a:rPr lang="it-IT" dirty="0" err="1"/>
              <a:t>Terms</a:t>
            </a:r>
            <a:endParaRPr lang="it-IT" dirty="0"/>
          </a:p>
        </p:txBody>
      </p:sp>
      <p:sp>
        <p:nvSpPr>
          <p:cNvPr id="7" name="CasellaDiTesto 6">
            <a:extLst>
              <a:ext uri="{FF2B5EF4-FFF2-40B4-BE49-F238E27FC236}">
                <a16:creationId xmlns:a16="http://schemas.microsoft.com/office/drawing/2014/main" id="{A892250A-137F-907B-9822-DC1D434B56CA}"/>
              </a:ext>
            </a:extLst>
          </p:cNvPr>
          <p:cNvSpPr txBox="1"/>
          <p:nvPr/>
        </p:nvSpPr>
        <p:spPr>
          <a:xfrm>
            <a:off x="2328943" y="1498436"/>
            <a:ext cx="3767057" cy="369332"/>
          </a:xfrm>
          <a:prstGeom prst="rect">
            <a:avLst/>
          </a:prstGeom>
          <a:noFill/>
        </p:spPr>
        <p:txBody>
          <a:bodyPr vert="wordArtVert" wrap="square" rtlCol="0">
            <a:spAutoFit/>
          </a:bodyPr>
          <a:lstStyle/>
          <a:p>
            <a:r>
              <a:rPr lang="it-IT" dirty="0"/>
              <a:t>Frequency:</a:t>
            </a:r>
          </a:p>
        </p:txBody>
      </p:sp>
      <p:graphicFrame>
        <p:nvGraphicFramePr>
          <p:cNvPr id="19" name="Grafico 18">
            <a:extLst>
              <a:ext uri="{FF2B5EF4-FFF2-40B4-BE49-F238E27FC236}">
                <a16:creationId xmlns:a16="http://schemas.microsoft.com/office/drawing/2014/main" id="{E396EB5D-7AD3-0650-F9B4-7C742309AEB1}"/>
              </a:ext>
            </a:extLst>
          </p:cNvPr>
          <p:cNvGraphicFramePr>
            <a:graphicFrameLocks/>
          </p:cNvGraphicFramePr>
          <p:nvPr>
            <p:extLst>
              <p:ext uri="{D42A27DB-BD31-4B8C-83A1-F6EECF244321}">
                <p14:modId xmlns:p14="http://schemas.microsoft.com/office/powerpoint/2010/main" val="177687426"/>
              </p:ext>
            </p:extLst>
          </p:nvPr>
        </p:nvGraphicFramePr>
        <p:xfrm>
          <a:off x="754133" y="2057399"/>
          <a:ext cx="10590325" cy="43080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a:bodyPr>
          <a:lstStyle/>
          <a:p>
            <a:pPr lvl="0" rtl="0"/>
            <a:r>
              <a:rPr lang="it-IT" dirty="0" err="1">
                <a:latin typeface="Segoe UI Light" panose="020B0502040204020203" pitchFamily="34" charset="0"/>
                <a:cs typeface="Segoe UI Light" panose="020B0502040204020203" pitchFamily="34" charset="0"/>
              </a:rPr>
              <a:t>Hierarchical</a:t>
            </a:r>
            <a:r>
              <a:rPr lang="it-IT" dirty="0">
                <a:latin typeface="Segoe UI Light" panose="020B0502040204020203" pitchFamily="34" charset="0"/>
                <a:cs typeface="Segoe UI Light" panose="020B0502040204020203" pitchFamily="34" charset="0"/>
              </a:rPr>
              <a:t> Clustering</a:t>
            </a:r>
          </a:p>
        </p:txBody>
      </p:sp>
      <p:sp>
        <p:nvSpPr>
          <p:cNvPr id="5" name="Segnaposto contenuto 4"/>
          <p:cNvSpPr>
            <a:spLocks noGrp="1"/>
          </p:cNvSpPr>
          <p:nvPr>
            <p:ph sz="half" idx="4294967295"/>
          </p:nvPr>
        </p:nvSpPr>
        <p:spPr>
          <a:xfrm>
            <a:off x="541611" y="1598725"/>
            <a:ext cx="4413626" cy="3810560"/>
          </a:xfrm>
        </p:spPr>
        <p:txBody>
          <a:bodyPr vert="horz" lIns="91440" tIns="45720" rIns="91440" bIns="45720" rtlCol="0">
            <a:normAutofit/>
          </a:bodyPr>
          <a:lstStyle/>
          <a:p>
            <a:pPr marL="0" indent="0" rtl="0">
              <a:lnSpc>
                <a:spcPts val="1800"/>
              </a:lnSpc>
              <a:spcBef>
                <a:spcPts val="1000"/>
              </a:spcBef>
              <a:spcAft>
                <a:spcPts val="2000"/>
              </a:spcAft>
              <a:buNone/>
            </a:pPr>
            <a:br>
              <a:rPr lang="it-IT" sz="1100" dirty="0">
                <a:solidFill>
                  <a:prstClr val="black">
                    <a:lumMod val="75000"/>
                    <a:lumOff val="25000"/>
                  </a:prstClr>
                </a:solidFill>
                <a:latin typeface="Segoe UI" panose="020B0502040204020203" pitchFamily="34" charset="0"/>
                <a:cs typeface="Segoe UI" panose="020B0502040204020203" pitchFamily="34" charset="0"/>
              </a:rPr>
            </a:br>
            <a:br>
              <a:rPr lang="it-IT" sz="1100" dirty="0">
                <a:solidFill>
                  <a:prstClr val="black">
                    <a:lumMod val="75000"/>
                    <a:lumOff val="25000"/>
                  </a:prstClr>
                </a:solidFill>
                <a:latin typeface="Segoe UI" panose="020B0502040204020203" pitchFamily="34" charset="0"/>
                <a:cs typeface="Segoe UI" panose="020B0502040204020203" pitchFamily="34" charset="0"/>
              </a:rPr>
            </a:br>
            <a:endParaRPr lang="it-IT" sz="11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2" name="Segnaposto contenuto 17"/>
          <p:cNvSpPr txBox="1">
            <a:spLocks/>
          </p:cNvSpPr>
          <p:nvPr/>
        </p:nvSpPr>
        <p:spPr>
          <a:xfrm>
            <a:off x="1066039" y="4571824"/>
            <a:ext cx="2696774" cy="159831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it-IT" sz="1100" dirty="0" err="1">
                <a:solidFill>
                  <a:prstClr val="black">
                    <a:lumMod val="75000"/>
                    <a:lumOff val="25000"/>
                  </a:prstClr>
                </a:solidFill>
                <a:latin typeface="Segoe UI" panose="020B0502040204020203" pitchFamily="34" charset="0"/>
                <a:cs typeface="Segoe UI" panose="020B0502040204020203" pitchFamily="34" charset="0"/>
              </a:rPr>
              <a:t>Documents</a:t>
            </a:r>
            <a:r>
              <a:rPr lang="it-IT" sz="1100" dirty="0">
                <a:solidFill>
                  <a:prstClr val="black">
                    <a:lumMod val="75000"/>
                    <a:lumOff val="25000"/>
                  </a:prstClr>
                </a:solidFill>
                <a:latin typeface="Segoe UI" panose="020B0502040204020203" pitchFamily="34" charset="0"/>
                <a:cs typeface="Segoe UI" panose="020B0502040204020203" pitchFamily="34" charset="0"/>
              </a:rPr>
              <a:t> </a:t>
            </a:r>
            <a:r>
              <a:rPr lang="it-IT" sz="1100" dirty="0" err="1">
                <a:solidFill>
                  <a:prstClr val="black">
                    <a:lumMod val="75000"/>
                    <a:lumOff val="25000"/>
                  </a:prstClr>
                </a:solidFill>
                <a:latin typeface="Segoe UI" panose="020B0502040204020203" pitchFamily="34" charset="0"/>
                <a:cs typeface="Segoe UI" panose="020B0502040204020203" pitchFamily="34" charset="0"/>
              </a:rPr>
              <a:t>embedding</a:t>
            </a:r>
            <a:r>
              <a:rPr lang="it-IT" sz="1100" dirty="0">
                <a:solidFill>
                  <a:prstClr val="black">
                    <a:lumMod val="75000"/>
                    <a:lumOff val="25000"/>
                  </a:prstClr>
                </a:solidFill>
                <a:latin typeface="Segoe UI" panose="020B0502040204020203" pitchFamily="34" charset="0"/>
                <a:cs typeface="Segoe UI" panose="020B0502040204020203" pitchFamily="34" charset="0"/>
              </a:rPr>
              <a:t>: </a:t>
            </a:r>
            <a:r>
              <a:rPr lang="it-IT" sz="1100" dirty="0" err="1">
                <a:solidFill>
                  <a:schemeClr val="accent6">
                    <a:lumMod val="75000"/>
                  </a:schemeClr>
                </a:solidFill>
                <a:latin typeface="Segoe UI Variable Text Semibold" pitchFamily="2" charset="0"/>
                <a:cs typeface="Segoe UI" panose="020B0502040204020203" pitchFamily="34" charset="0"/>
              </a:rPr>
              <a:t>term</a:t>
            </a:r>
            <a:r>
              <a:rPr lang="it-IT" sz="1100" dirty="0">
                <a:solidFill>
                  <a:schemeClr val="accent6">
                    <a:lumMod val="75000"/>
                  </a:schemeClr>
                </a:solidFill>
                <a:latin typeface="Segoe UI Variable Text Semibold" pitchFamily="2" charset="0"/>
                <a:cs typeface="Segoe UI" panose="020B0502040204020203" pitchFamily="34" charset="0"/>
              </a:rPr>
              <a:t> frequency-inverse </a:t>
            </a:r>
            <a:r>
              <a:rPr lang="it-IT" sz="1100" dirty="0" err="1">
                <a:solidFill>
                  <a:schemeClr val="accent6">
                    <a:lumMod val="75000"/>
                  </a:schemeClr>
                </a:solidFill>
                <a:latin typeface="Segoe UI Variable Text Semibold" pitchFamily="2" charset="0"/>
                <a:cs typeface="Segoe UI" panose="020B0502040204020203" pitchFamily="34" charset="0"/>
              </a:rPr>
              <a:t>document</a:t>
            </a:r>
            <a:r>
              <a:rPr lang="it-IT" sz="1100" dirty="0">
                <a:solidFill>
                  <a:schemeClr val="accent6">
                    <a:lumMod val="75000"/>
                  </a:schemeClr>
                </a:solidFill>
                <a:latin typeface="Segoe UI Variable Text Semibold" pitchFamily="2" charset="0"/>
                <a:cs typeface="Segoe UI" panose="020B0502040204020203" pitchFamily="34" charset="0"/>
              </a:rPr>
              <a:t> frequency </a:t>
            </a:r>
            <a:endParaRPr lang="it-IT" sz="11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Segnaposto contenuto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it-IT" sz="11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4" name="Segnaposto contenuto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it-IT" sz="11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CasellaDiTesto 2">
            <a:extLst>
              <a:ext uri="{FF2B5EF4-FFF2-40B4-BE49-F238E27FC236}">
                <a16:creationId xmlns:a16="http://schemas.microsoft.com/office/drawing/2014/main" id="{3AD9DD9E-C57A-50E9-7783-51C0F7C65FC4}"/>
              </a:ext>
            </a:extLst>
          </p:cNvPr>
          <p:cNvSpPr txBox="1"/>
          <p:nvPr/>
        </p:nvSpPr>
        <p:spPr>
          <a:xfrm>
            <a:off x="382947" y="1282046"/>
            <a:ext cx="4483535" cy="369332"/>
          </a:xfrm>
          <a:prstGeom prst="rect">
            <a:avLst/>
          </a:prstGeom>
          <a:noFill/>
        </p:spPr>
        <p:txBody>
          <a:bodyPr vert="wordArtVert" wrap="square" rtlCol="0">
            <a:spAutoFit/>
          </a:bodyPr>
          <a:lstStyle/>
          <a:p>
            <a:r>
              <a:rPr lang="it-IT" dirty="0" err="1"/>
              <a:t>Functioning</a:t>
            </a:r>
            <a:endParaRPr lang="it-IT" dirty="0"/>
          </a:p>
          <a:p>
            <a:r>
              <a:rPr lang="it-IT" dirty="0"/>
              <a:t>:</a:t>
            </a:r>
          </a:p>
        </p:txBody>
      </p:sp>
      <p:grpSp>
        <p:nvGrpSpPr>
          <p:cNvPr id="6" name="Gruppo 5" descr="Piccolo cerchio con il numero 1 all'interno che indica il passaggio 1">
            <a:extLst>
              <a:ext uri="{FF2B5EF4-FFF2-40B4-BE49-F238E27FC236}">
                <a16:creationId xmlns:a16="http://schemas.microsoft.com/office/drawing/2014/main" id="{16FCE091-2FEA-479A-4E5C-7333BA432CB8}"/>
              </a:ext>
            </a:extLst>
          </p:cNvPr>
          <p:cNvGrpSpPr/>
          <p:nvPr/>
        </p:nvGrpSpPr>
        <p:grpSpPr bwMode="blackWhite">
          <a:xfrm>
            <a:off x="501236" y="4580440"/>
            <a:ext cx="558179" cy="409838"/>
            <a:chOff x="6943081" y="765398"/>
            <a:chExt cx="558179" cy="409838"/>
          </a:xfrm>
        </p:grpSpPr>
        <p:sp>
          <p:nvSpPr>
            <p:cNvPr id="7" name="Ovale 6" descr="Piccolo cerchio">
              <a:extLst>
                <a:ext uri="{FF2B5EF4-FFF2-40B4-BE49-F238E27FC236}">
                  <a16:creationId xmlns:a16="http://schemas.microsoft.com/office/drawing/2014/main" id="{9409BB26-E084-E545-AE76-61369D58E306}"/>
                </a:ext>
              </a:extLst>
            </p:cNvPr>
            <p:cNvSpPr/>
            <p:nvPr/>
          </p:nvSpPr>
          <p:spPr bwMode="blackWhite">
            <a:xfrm>
              <a:off x="7025069" y="765398"/>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8" name="Casella di testo 19" descr="Numero 1">
              <a:extLst>
                <a:ext uri="{FF2B5EF4-FFF2-40B4-BE49-F238E27FC236}">
                  <a16:creationId xmlns:a16="http://schemas.microsoft.com/office/drawing/2014/main" id="{4CA22738-6C27-E0CE-3FD7-2F0FB3FC5FDF}"/>
                </a:ext>
              </a:extLst>
            </p:cNvPr>
            <p:cNvSpPr txBox="1">
              <a:spLocks noChangeAspect="1"/>
            </p:cNvSpPr>
            <p:nvPr/>
          </p:nvSpPr>
          <p:spPr bwMode="blackWhite">
            <a:xfrm>
              <a:off x="6943081" y="775007"/>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1</a:t>
              </a:r>
            </a:p>
          </p:txBody>
        </p:sp>
      </p:grpSp>
      <p:grpSp>
        <p:nvGrpSpPr>
          <p:cNvPr id="10" name="Gruppo 9" descr="Piccolo cerchio con il numero 2 all'interno che indica il passaggio 2">
            <a:extLst>
              <a:ext uri="{FF2B5EF4-FFF2-40B4-BE49-F238E27FC236}">
                <a16:creationId xmlns:a16="http://schemas.microsoft.com/office/drawing/2014/main" id="{0C59F1AF-554C-2148-D9C3-4D40FB7B063C}"/>
              </a:ext>
            </a:extLst>
          </p:cNvPr>
          <p:cNvGrpSpPr/>
          <p:nvPr/>
        </p:nvGrpSpPr>
        <p:grpSpPr bwMode="blackWhite">
          <a:xfrm>
            <a:off x="4272295" y="4581403"/>
            <a:ext cx="558179" cy="409838"/>
            <a:chOff x="6954465" y="711274"/>
            <a:chExt cx="558179" cy="409838"/>
          </a:xfrm>
        </p:grpSpPr>
        <p:sp>
          <p:nvSpPr>
            <p:cNvPr id="13" name="Ovale 12" descr="Piccolo cerchio">
              <a:extLst>
                <a:ext uri="{FF2B5EF4-FFF2-40B4-BE49-F238E27FC236}">
                  <a16:creationId xmlns:a16="http://schemas.microsoft.com/office/drawing/2014/main" id="{A631DB2B-A6F3-F678-E08F-68C02C060B10}"/>
                </a:ext>
              </a:extLst>
            </p:cNvPr>
            <p:cNvSpPr/>
            <p:nvPr/>
          </p:nvSpPr>
          <p:spPr bwMode="blackWhite">
            <a:xfrm>
              <a:off x="7025069" y="711274"/>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4" name="Casella di testo 34" descr="Numero 2">
              <a:extLst>
                <a:ext uri="{FF2B5EF4-FFF2-40B4-BE49-F238E27FC236}">
                  <a16:creationId xmlns:a16="http://schemas.microsoft.com/office/drawing/2014/main" id="{2A8F188A-5F79-2A14-B626-3BDFF4E683C7}"/>
                </a:ext>
              </a:extLst>
            </p:cNvPr>
            <p:cNvSpPr txBox="1">
              <a:spLocks noChangeAspect="1"/>
            </p:cNvSpPr>
            <p:nvPr/>
          </p:nvSpPr>
          <p:spPr bwMode="blackWhite">
            <a:xfrm>
              <a:off x="6954465" y="716447"/>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2</a:t>
              </a:r>
            </a:p>
          </p:txBody>
        </p:sp>
      </p:grpSp>
      <p:grpSp>
        <p:nvGrpSpPr>
          <p:cNvPr id="15" name="Gruppo 14" descr="Piccolo cerchio con il numero 3 all'interno che indica il passaggio 3">
            <a:extLst>
              <a:ext uri="{FF2B5EF4-FFF2-40B4-BE49-F238E27FC236}">
                <a16:creationId xmlns:a16="http://schemas.microsoft.com/office/drawing/2014/main" id="{BFEF6D2E-BB41-932C-3A49-0A56AB5684D8}"/>
              </a:ext>
            </a:extLst>
          </p:cNvPr>
          <p:cNvGrpSpPr/>
          <p:nvPr/>
        </p:nvGrpSpPr>
        <p:grpSpPr bwMode="blackWhite">
          <a:xfrm>
            <a:off x="7917630" y="4581403"/>
            <a:ext cx="558179" cy="409838"/>
            <a:chOff x="6963483" y="711274"/>
            <a:chExt cx="558179" cy="409838"/>
          </a:xfrm>
        </p:grpSpPr>
        <p:sp>
          <p:nvSpPr>
            <p:cNvPr id="16" name="Ovale 15" descr="Piccolo cerchio">
              <a:extLst>
                <a:ext uri="{FF2B5EF4-FFF2-40B4-BE49-F238E27FC236}">
                  <a16:creationId xmlns:a16="http://schemas.microsoft.com/office/drawing/2014/main" id="{8D4468B8-9676-63F9-ECDC-24F6A44FA651}"/>
                </a:ext>
              </a:extLst>
            </p:cNvPr>
            <p:cNvSpPr/>
            <p:nvPr/>
          </p:nvSpPr>
          <p:spPr bwMode="blackWhite">
            <a:xfrm>
              <a:off x="7025069" y="711274"/>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7" name="Casella di testo 29" descr="Numero 3">
              <a:extLst>
                <a:ext uri="{FF2B5EF4-FFF2-40B4-BE49-F238E27FC236}">
                  <a16:creationId xmlns:a16="http://schemas.microsoft.com/office/drawing/2014/main" id="{9EEDCE32-19AE-7994-C6E1-7C522A6E887D}"/>
                </a:ext>
              </a:extLst>
            </p:cNvPr>
            <p:cNvSpPr txBox="1">
              <a:spLocks noChangeAspect="1"/>
            </p:cNvSpPr>
            <p:nvPr/>
          </p:nvSpPr>
          <p:spPr bwMode="blackWhite">
            <a:xfrm>
              <a:off x="6963483" y="722002"/>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3</a:t>
              </a:r>
            </a:p>
          </p:txBody>
        </p:sp>
      </p:grpSp>
      <p:sp>
        <p:nvSpPr>
          <p:cNvPr id="21" name="CasellaDiTesto 20">
            <a:extLst>
              <a:ext uri="{FF2B5EF4-FFF2-40B4-BE49-F238E27FC236}">
                <a16:creationId xmlns:a16="http://schemas.microsoft.com/office/drawing/2014/main" id="{F33E5834-A28C-E6E9-F608-1903B4E4ECA7}"/>
              </a:ext>
            </a:extLst>
          </p:cNvPr>
          <p:cNvSpPr txBox="1"/>
          <p:nvPr/>
        </p:nvSpPr>
        <p:spPr>
          <a:xfrm>
            <a:off x="977242" y="3504004"/>
            <a:ext cx="689962" cy="261610"/>
          </a:xfrm>
          <a:prstGeom prst="rect">
            <a:avLst/>
          </a:prstGeom>
          <a:noFill/>
        </p:spPr>
        <p:txBody>
          <a:bodyPr wrap="square" rtlCol="0">
            <a:spAutoFit/>
          </a:bodyPr>
          <a:lstStyle/>
          <a:p>
            <a:r>
              <a:rPr lang="it-IT" sz="1100" dirty="0"/>
              <a:t>Doc. 1</a:t>
            </a:r>
          </a:p>
        </p:txBody>
      </p:sp>
      <p:cxnSp>
        <p:nvCxnSpPr>
          <p:cNvPr id="23" name="Connettore 2 22">
            <a:extLst>
              <a:ext uri="{FF2B5EF4-FFF2-40B4-BE49-F238E27FC236}">
                <a16:creationId xmlns:a16="http://schemas.microsoft.com/office/drawing/2014/main" id="{1459D40A-1204-BDBF-43CA-233C0A55CBD8}"/>
              </a:ext>
            </a:extLst>
          </p:cNvPr>
          <p:cNvCxnSpPr/>
          <p:nvPr/>
        </p:nvCxnSpPr>
        <p:spPr>
          <a:xfrm>
            <a:off x="1612900" y="3659790"/>
            <a:ext cx="400050"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2775853C-D6FA-4915-5E78-904DF9E04C07}"/>
              </a:ext>
            </a:extLst>
          </p:cNvPr>
          <p:cNvSpPr txBox="1"/>
          <p:nvPr/>
        </p:nvSpPr>
        <p:spPr>
          <a:xfrm>
            <a:off x="2094720" y="3507946"/>
            <a:ext cx="1585418" cy="261610"/>
          </a:xfrm>
          <a:prstGeom prst="rect">
            <a:avLst/>
          </a:prstGeom>
          <a:noFill/>
        </p:spPr>
        <p:txBody>
          <a:bodyPr wrap="square" rtlCol="0">
            <a:spAutoFit/>
          </a:bodyPr>
          <a:lstStyle/>
          <a:p>
            <a:r>
              <a:rPr lang="it-IT" sz="1100" dirty="0"/>
              <a:t>[0.01,0,0,0.03,0,0,…,0]</a:t>
            </a:r>
          </a:p>
        </p:txBody>
      </p:sp>
      <p:sp>
        <p:nvSpPr>
          <p:cNvPr id="25" name="CasellaDiTesto 24">
            <a:extLst>
              <a:ext uri="{FF2B5EF4-FFF2-40B4-BE49-F238E27FC236}">
                <a16:creationId xmlns:a16="http://schemas.microsoft.com/office/drawing/2014/main" id="{4C5ABD27-56F4-21BB-1F3B-D8D69D111274}"/>
              </a:ext>
            </a:extLst>
          </p:cNvPr>
          <p:cNvSpPr txBox="1"/>
          <p:nvPr/>
        </p:nvSpPr>
        <p:spPr>
          <a:xfrm>
            <a:off x="977242" y="3983877"/>
            <a:ext cx="1028681" cy="261610"/>
          </a:xfrm>
          <a:prstGeom prst="rect">
            <a:avLst/>
          </a:prstGeom>
          <a:noFill/>
        </p:spPr>
        <p:txBody>
          <a:bodyPr wrap="square" rtlCol="0">
            <a:spAutoFit/>
          </a:bodyPr>
          <a:lstStyle/>
          <a:p>
            <a:r>
              <a:rPr lang="it-IT" sz="1100" dirty="0"/>
              <a:t>Doc. 2</a:t>
            </a:r>
          </a:p>
        </p:txBody>
      </p:sp>
      <p:cxnSp>
        <p:nvCxnSpPr>
          <p:cNvPr id="30" name="Connettore 2 29">
            <a:extLst>
              <a:ext uri="{FF2B5EF4-FFF2-40B4-BE49-F238E27FC236}">
                <a16:creationId xmlns:a16="http://schemas.microsoft.com/office/drawing/2014/main" id="{D3822232-BD01-2C29-5B9F-4507095C64EF}"/>
              </a:ext>
            </a:extLst>
          </p:cNvPr>
          <p:cNvCxnSpPr/>
          <p:nvPr/>
        </p:nvCxnSpPr>
        <p:spPr>
          <a:xfrm>
            <a:off x="1612900" y="4116932"/>
            <a:ext cx="400050"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asellaDiTesto 31">
            <a:extLst>
              <a:ext uri="{FF2B5EF4-FFF2-40B4-BE49-F238E27FC236}">
                <a16:creationId xmlns:a16="http://schemas.microsoft.com/office/drawing/2014/main" id="{B3CEAC01-FD6D-DC74-21D5-4A244966A7E0}"/>
              </a:ext>
            </a:extLst>
          </p:cNvPr>
          <p:cNvSpPr txBox="1"/>
          <p:nvPr/>
        </p:nvSpPr>
        <p:spPr>
          <a:xfrm>
            <a:off x="2089587" y="3986127"/>
            <a:ext cx="1545134" cy="261610"/>
          </a:xfrm>
          <a:prstGeom prst="rect">
            <a:avLst/>
          </a:prstGeom>
          <a:noFill/>
        </p:spPr>
        <p:txBody>
          <a:bodyPr wrap="square" rtlCol="0">
            <a:spAutoFit/>
          </a:bodyPr>
          <a:lstStyle/>
          <a:p>
            <a:r>
              <a:rPr lang="it-IT" sz="1100" dirty="0"/>
              <a:t>[0,0.2,0,0.005,0,0,…,0]</a:t>
            </a:r>
          </a:p>
        </p:txBody>
      </p:sp>
      <p:sp>
        <p:nvSpPr>
          <p:cNvPr id="49" name="CasellaDiTesto 48">
            <a:extLst>
              <a:ext uri="{FF2B5EF4-FFF2-40B4-BE49-F238E27FC236}">
                <a16:creationId xmlns:a16="http://schemas.microsoft.com/office/drawing/2014/main" id="{6EEF111F-E1E5-CF5C-0702-4A51B776E992}"/>
              </a:ext>
            </a:extLst>
          </p:cNvPr>
          <p:cNvSpPr txBox="1"/>
          <p:nvPr/>
        </p:nvSpPr>
        <p:spPr>
          <a:xfrm>
            <a:off x="4830474" y="4612978"/>
            <a:ext cx="2577665" cy="261610"/>
          </a:xfrm>
          <a:prstGeom prst="rect">
            <a:avLst/>
          </a:prstGeom>
          <a:noFill/>
        </p:spPr>
        <p:txBody>
          <a:bodyPr wrap="square" rtlCol="0">
            <a:spAutoFit/>
          </a:bodyPr>
          <a:lstStyle/>
          <a:p>
            <a:r>
              <a:rPr lang="it-IT" sz="1100" dirty="0" err="1"/>
              <a:t>Documents</a:t>
            </a:r>
            <a:r>
              <a:rPr lang="it-IT" sz="1100" dirty="0"/>
              <a:t> </a:t>
            </a:r>
            <a:r>
              <a:rPr lang="it-IT" sz="1100" dirty="0" err="1"/>
              <a:t>similarity</a:t>
            </a:r>
            <a:r>
              <a:rPr lang="it-IT" sz="1100" dirty="0"/>
              <a:t>: </a:t>
            </a:r>
            <a:r>
              <a:rPr lang="it-IT" sz="1100" dirty="0">
                <a:solidFill>
                  <a:schemeClr val="accent6">
                    <a:lumMod val="75000"/>
                  </a:schemeClr>
                </a:solidFill>
                <a:latin typeface="Segoe UI Variable Text Semibold" pitchFamily="2" charset="0"/>
              </a:rPr>
              <a:t>Cosine </a:t>
            </a:r>
            <a:r>
              <a:rPr lang="it-IT" sz="1100" dirty="0" err="1">
                <a:solidFill>
                  <a:schemeClr val="accent6">
                    <a:lumMod val="75000"/>
                  </a:schemeClr>
                </a:solidFill>
                <a:latin typeface="Segoe UI Variable Text Semibold" pitchFamily="2" charset="0"/>
              </a:rPr>
              <a:t>distance</a:t>
            </a:r>
            <a:endParaRPr lang="it-IT" sz="1100" dirty="0"/>
          </a:p>
        </p:txBody>
      </p:sp>
      <p:sp>
        <p:nvSpPr>
          <p:cNvPr id="52" name="CasellaDiTesto 51">
            <a:extLst>
              <a:ext uri="{FF2B5EF4-FFF2-40B4-BE49-F238E27FC236}">
                <a16:creationId xmlns:a16="http://schemas.microsoft.com/office/drawing/2014/main" id="{C54D2C51-B97A-30A5-5EE5-156EA7B345BD}"/>
              </a:ext>
            </a:extLst>
          </p:cNvPr>
          <p:cNvSpPr txBox="1"/>
          <p:nvPr/>
        </p:nvSpPr>
        <p:spPr>
          <a:xfrm>
            <a:off x="4830474" y="3499535"/>
            <a:ext cx="2839095" cy="261610"/>
          </a:xfrm>
          <a:prstGeom prst="rect">
            <a:avLst/>
          </a:prstGeom>
          <a:noFill/>
        </p:spPr>
        <p:txBody>
          <a:bodyPr wrap="square" rtlCol="0">
            <a:spAutoFit/>
          </a:bodyPr>
          <a:lstStyle/>
          <a:p>
            <a:r>
              <a:rPr lang="it-IT" sz="1100" dirty="0"/>
              <a:t>Sim(Doc.1, Doc.2)</a:t>
            </a:r>
          </a:p>
        </p:txBody>
      </p:sp>
      <p:cxnSp>
        <p:nvCxnSpPr>
          <p:cNvPr id="53" name="Connettore 2 52">
            <a:extLst>
              <a:ext uri="{FF2B5EF4-FFF2-40B4-BE49-F238E27FC236}">
                <a16:creationId xmlns:a16="http://schemas.microsoft.com/office/drawing/2014/main" id="{7AF057E0-45F1-8C48-BD2B-58CD15B83430}"/>
              </a:ext>
            </a:extLst>
          </p:cNvPr>
          <p:cNvCxnSpPr/>
          <p:nvPr/>
        </p:nvCxnSpPr>
        <p:spPr>
          <a:xfrm>
            <a:off x="6184787" y="3635776"/>
            <a:ext cx="400050"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8117E2B7-2193-2439-4C4B-2315684604EA}"/>
              </a:ext>
            </a:extLst>
          </p:cNvPr>
          <p:cNvSpPr txBox="1"/>
          <p:nvPr/>
        </p:nvSpPr>
        <p:spPr>
          <a:xfrm>
            <a:off x="4830474" y="3969179"/>
            <a:ext cx="1294888" cy="261610"/>
          </a:xfrm>
          <a:prstGeom prst="rect">
            <a:avLst/>
          </a:prstGeom>
          <a:noFill/>
        </p:spPr>
        <p:txBody>
          <a:bodyPr wrap="square" rtlCol="0">
            <a:spAutoFit/>
          </a:bodyPr>
          <a:lstStyle/>
          <a:p>
            <a:r>
              <a:rPr lang="it-IT" sz="1100" dirty="0"/>
              <a:t>Sim(Doc.1, Doc.3)</a:t>
            </a:r>
          </a:p>
        </p:txBody>
      </p:sp>
      <p:cxnSp>
        <p:nvCxnSpPr>
          <p:cNvPr id="55" name="Connettore 2 54">
            <a:extLst>
              <a:ext uri="{FF2B5EF4-FFF2-40B4-BE49-F238E27FC236}">
                <a16:creationId xmlns:a16="http://schemas.microsoft.com/office/drawing/2014/main" id="{B1277B11-5A40-2EF1-87E1-4421A85E3E26}"/>
              </a:ext>
            </a:extLst>
          </p:cNvPr>
          <p:cNvCxnSpPr/>
          <p:nvPr/>
        </p:nvCxnSpPr>
        <p:spPr>
          <a:xfrm>
            <a:off x="6184787" y="4099984"/>
            <a:ext cx="400050"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CasellaDiTesto 55">
            <a:extLst>
              <a:ext uri="{FF2B5EF4-FFF2-40B4-BE49-F238E27FC236}">
                <a16:creationId xmlns:a16="http://schemas.microsoft.com/office/drawing/2014/main" id="{4122FBC6-E3D6-A974-814B-8DAFF78F9130}"/>
              </a:ext>
            </a:extLst>
          </p:cNvPr>
          <p:cNvSpPr txBox="1"/>
          <p:nvPr/>
        </p:nvSpPr>
        <p:spPr>
          <a:xfrm>
            <a:off x="6704646" y="3502781"/>
            <a:ext cx="878923" cy="261610"/>
          </a:xfrm>
          <a:prstGeom prst="rect">
            <a:avLst/>
          </a:prstGeom>
          <a:noFill/>
        </p:spPr>
        <p:txBody>
          <a:bodyPr wrap="square" rtlCol="0">
            <a:spAutoFit/>
          </a:bodyPr>
          <a:lstStyle/>
          <a:p>
            <a:r>
              <a:rPr lang="it-IT" sz="1100" dirty="0"/>
              <a:t>0.4</a:t>
            </a:r>
          </a:p>
        </p:txBody>
      </p:sp>
      <p:sp>
        <p:nvSpPr>
          <p:cNvPr id="57" name="CasellaDiTesto 56">
            <a:extLst>
              <a:ext uri="{FF2B5EF4-FFF2-40B4-BE49-F238E27FC236}">
                <a16:creationId xmlns:a16="http://schemas.microsoft.com/office/drawing/2014/main" id="{167E5FF0-321A-0F9D-04B1-BE6A013424BC}"/>
              </a:ext>
            </a:extLst>
          </p:cNvPr>
          <p:cNvSpPr txBox="1"/>
          <p:nvPr/>
        </p:nvSpPr>
        <p:spPr>
          <a:xfrm>
            <a:off x="6704646" y="3986127"/>
            <a:ext cx="750275" cy="261610"/>
          </a:xfrm>
          <a:prstGeom prst="rect">
            <a:avLst/>
          </a:prstGeom>
          <a:noFill/>
        </p:spPr>
        <p:txBody>
          <a:bodyPr wrap="square" rtlCol="0">
            <a:spAutoFit/>
          </a:bodyPr>
          <a:lstStyle/>
          <a:p>
            <a:r>
              <a:rPr lang="it-IT" sz="1100" dirty="0"/>
              <a:t>0.02</a:t>
            </a:r>
          </a:p>
        </p:txBody>
      </p:sp>
      <p:sp>
        <p:nvSpPr>
          <p:cNvPr id="61" name="CasellaDiTesto 60">
            <a:extLst>
              <a:ext uri="{FF2B5EF4-FFF2-40B4-BE49-F238E27FC236}">
                <a16:creationId xmlns:a16="http://schemas.microsoft.com/office/drawing/2014/main" id="{29DA616B-FD09-5EC2-1274-370878F98A8C}"/>
              </a:ext>
            </a:extLst>
          </p:cNvPr>
          <p:cNvSpPr txBox="1"/>
          <p:nvPr/>
        </p:nvSpPr>
        <p:spPr>
          <a:xfrm>
            <a:off x="8475809" y="4612978"/>
            <a:ext cx="2890486" cy="1277273"/>
          </a:xfrm>
          <a:prstGeom prst="rect">
            <a:avLst/>
          </a:prstGeom>
          <a:noFill/>
        </p:spPr>
        <p:txBody>
          <a:bodyPr wrap="square" rtlCol="0">
            <a:spAutoFit/>
          </a:bodyPr>
          <a:lstStyle/>
          <a:p>
            <a:pPr marL="285750" indent="-285750">
              <a:buFont typeface="+mj-lt"/>
              <a:buAutoNum type="alphaLcPeriod"/>
            </a:pPr>
            <a:r>
              <a:rPr lang="it-IT" sz="1100" dirty="0"/>
              <a:t>Initialization: </a:t>
            </a:r>
            <a:r>
              <a:rPr lang="it-IT" sz="1100" dirty="0" err="1"/>
              <a:t>each</a:t>
            </a:r>
            <a:r>
              <a:rPr lang="it-IT" sz="1100" dirty="0"/>
              <a:t> data point </a:t>
            </a:r>
            <a:r>
              <a:rPr lang="it-IT" sz="1100" dirty="0" err="1"/>
              <a:t>as</a:t>
            </a:r>
            <a:r>
              <a:rPr lang="it-IT" sz="1100" dirty="0"/>
              <a:t> a single cluster </a:t>
            </a:r>
            <a:r>
              <a:rPr lang="it-IT" sz="1100" dirty="0">
                <a:solidFill>
                  <a:schemeClr val="accent6">
                    <a:lumMod val="75000"/>
                  </a:schemeClr>
                </a:solidFill>
                <a:latin typeface="Segoe UI Variable Text Semibold" pitchFamily="2" charset="0"/>
              </a:rPr>
              <a:t>(Bottom-up </a:t>
            </a:r>
            <a:r>
              <a:rPr lang="it-IT" sz="1100" dirty="0" err="1">
                <a:solidFill>
                  <a:schemeClr val="accent6">
                    <a:lumMod val="75000"/>
                  </a:schemeClr>
                </a:solidFill>
                <a:latin typeface="Segoe UI Variable Text Semibold" pitchFamily="2" charset="0"/>
              </a:rPr>
              <a:t>approach</a:t>
            </a:r>
            <a:r>
              <a:rPr lang="it-IT" sz="1100" dirty="0">
                <a:solidFill>
                  <a:schemeClr val="accent6">
                    <a:lumMod val="75000"/>
                  </a:schemeClr>
                </a:solidFill>
                <a:latin typeface="Segoe UI Variable Text Semibold" pitchFamily="2" charset="0"/>
              </a:rPr>
              <a:t>)</a:t>
            </a:r>
          </a:p>
          <a:p>
            <a:pPr marL="285750" indent="-285750">
              <a:buFont typeface="+mj-lt"/>
              <a:buAutoNum type="alphaLcPeriod"/>
            </a:pPr>
            <a:r>
              <a:rPr lang="it-IT" sz="1100" dirty="0">
                <a:latin typeface="Segoe UI (corpo)"/>
              </a:rPr>
              <a:t>Merge </a:t>
            </a:r>
            <a:r>
              <a:rPr lang="it-IT" sz="1100" dirty="0" err="1">
                <a:latin typeface="Segoe UI (corpo)"/>
              </a:rPr>
              <a:t>closest</a:t>
            </a:r>
            <a:r>
              <a:rPr lang="it-IT" sz="1100" dirty="0">
                <a:latin typeface="Segoe UI (corpo)"/>
              </a:rPr>
              <a:t> clusters </a:t>
            </a:r>
            <a:r>
              <a:rPr lang="it-IT" sz="1100" dirty="0" err="1">
                <a:latin typeface="Segoe UI (corpo)"/>
              </a:rPr>
              <a:t>using</a:t>
            </a:r>
            <a:r>
              <a:rPr lang="it-IT" sz="1100" dirty="0">
                <a:latin typeface="Segoe UI (corpo)"/>
              </a:rPr>
              <a:t> the </a:t>
            </a:r>
            <a:r>
              <a:rPr lang="it-IT" sz="1100" dirty="0" err="1">
                <a:solidFill>
                  <a:schemeClr val="accent6">
                    <a:lumMod val="75000"/>
                  </a:schemeClr>
                </a:solidFill>
                <a:latin typeface="Segoe UI Variable Text Semibold" pitchFamily="2" charset="0"/>
              </a:rPr>
              <a:t>Ward’s</a:t>
            </a:r>
            <a:r>
              <a:rPr lang="it-IT" sz="1100" dirty="0">
                <a:solidFill>
                  <a:schemeClr val="accent6">
                    <a:lumMod val="75000"/>
                  </a:schemeClr>
                </a:solidFill>
                <a:latin typeface="Segoe UI Variable Text Semibold" pitchFamily="2" charset="0"/>
              </a:rPr>
              <a:t> </a:t>
            </a:r>
            <a:r>
              <a:rPr lang="it-IT" sz="1100" dirty="0" err="1">
                <a:solidFill>
                  <a:schemeClr val="accent6">
                    <a:lumMod val="75000"/>
                  </a:schemeClr>
                </a:solidFill>
                <a:latin typeface="Segoe UI Variable Text Semibold" pitchFamily="2" charset="0"/>
              </a:rPr>
              <a:t>method</a:t>
            </a:r>
            <a:endParaRPr lang="it-IT" sz="1100" dirty="0">
              <a:solidFill>
                <a:schemeClr val="accent6">
                  <a:lumMod val="75000"/>
                </a:schemeClr>
              </a:solidFill>
              <a:latin typeface="Segoe UI Variable Text Semibold" pitchFamily="2" charset="0"/>
            </a:endParaRPr>
          </a:p>
          <a:p>
            <a:pPr marL="285750" indent="-285750">
              <a:buFont typeface="+mj-lt"/>
              <a:buAutoNum type="alphaLcPeriod"/>
            </a:pPr>
            <a:r>
              <a:rPr lang="it-IT" sz="1100" dirty="0" err="1">
                <a:latin typeface="Segoe UI (corpo)"/>
              </a:rPr>
              <a:t>Repeat</a:t>
            </a:r>
            <a:r>
              <a:rPr lang="it-IT" sz="1100" dirty="0">
                <a:latin typeface="Segoe UI (corpo)"/>
              </a:rPr>
              <a:t> the </a:t>
            </a:r>
            <a:r>
              <a:rPr lang="it-IT" sz="1100" dirty="0" err="1">
                <a:latin typeface="Segoe UI (corpo)"/>
              </a:rPr>
              <a:t>previous</a:t>
            </a:r>
            <a:r>
              <a:rPr lang="it-IT" sz="1100" dirty="0">
                <a:latin typeface="Segoe UI (corpo)"/>
              </a:rPr>
              <a:t> step </a:t>
            </a:r>
            <a:r>
              <a:rPr lang="it-IT" sz="1100" dirty="0" err="1">
                <a:latin typeface="Segoe UI (corpo)"/>
              </a:rPr>
              <a:t>untill</a:t>
            </a:r>
            <a:r>
              <a:rPr lang="it-IT" sz="1100" dirty="0">
                <a:latin typeface="Segoe UI (corpo)"/>
              </a:rPr>
              <a:t> </a:t>
            </a:r>
            <a:r>
              <a:rPr lang="it-IT" sz="1100" dirty="0" err="1">
                <a:latin typeface="Segoe UI (corpo)"/>
              </a:rPr>
              <a:t>only</a:t>
            </a:r>
            <a:r>
              <a:rPr lang="it-IT" sz="1100" dirty="0">
                <a:latin typeface="Segoe UI (corpo)"/>
              </a:rPr>
              <a:t> one cluster </a:t>
            </a:r>
            <a:r>
              <a:rPr lang="it-IT" sz="1100" dirty="0" err="1">
                <a:latin typeface="Segoe UI (corpo)"/>
              </a:rPr>
              <a:t>is</a:t>
            </a:r>
            <a:r>
              <a:rPr lang="it-IT" sz="1100" dirty="0">
                <a:latin typeface="Segoe UI (corpo)"/>
              </a:rPr>
              <a:t> </a:t>
            </a:r>
            <a:r>
              <a:rPr lang="it-IT" sz="1100" dirty="0" err="1">
                <a:latin typeface="Segoe UI (corpo)"/>
              </a:rPr>
              <a:t>left</a:t>
            </a:r>
            <a:endParaRPr lang="it-IT" sz="1100" dirty="0">
              <a:latin typeface="Segoe UI (corpo)"/>
            </a:endParaRPr>
          </a:p>
          <a:p>
            <a:pPr marL="285750" indent="-285750">
              <a:buFont typeface="Arial" panose="020B0604020202020204" pitchFamily="34" charset="0"/>
              <a:buChar char="•"/>
            </a:pPr>
            <a:endParaRPr lang="it-IT" sz="1100" dirty="0"/>
          </a:p>
        </p:txBody>
      </p:sp>
      <p:sp>
        <p:nvSpPr>
          <p:cNvPr id="62" name="CasellaDiTesto 61">
            <a:extLst>
              <a:ext uri="{FF2B5EF4-FFF2-40B4-BE49-F238E27FC236}">
                <a16:creationId xmlns:a16="http://schemas.microsoft.com/office/drawing/2014/main" id="{6C132A81-9612-07CB-3412-229515B6B41E}"/>
              </a:ext>
            </a:extLst>
          </p:cNvPr>
          <p:cNvSpPr txBox="1"/>
          <p:nvPr/>
        </p:nvSpPr>
        <p:spPr>
          <a:xfrm>
            <a:off x="8262116" y="3507946"/>
            <a:ext cx="3317872" cy="430887"/>
          </a:xfrm>
          <a:prstGeom prst="rect">
            <a:avLst/>
          </a:prstGeom>
          <a:noFill/>
        </p:spPr>
        <p:txBody>
          <a:bodyPr wrap="square" rtlCol="0">
            <a:spAutoFit/>
          </a:bodyPr>
          <a:lstStyle/>
          <a:p>
            <a:r>
              <a:rPr lang="it-IT" sz="1100" dirty="0"/>
              <a:t>The </a:t>
            </a:r>
            <a:r>
              <a:rPr lang="it-IT" sz="1100" dirty="0" err="1"/>
              <a:t>Ward’s</a:t>
            </a:r>
            <a:r>
              <a:rPr lang="it-IT" sz="1100" dirty="0"/>
              <a:t> </a:t>
            </a:r>
            <a:r>
              <a:rPr lang="it-IT" sz="1100" dirty="0" err="1"/>
              <a:t>method</a:t>
            </a:r>
            <a:r>
              <a:rPr lang="it-IT" sz="1100" dirty="0"/>
              <a:t> </a:t>
            </a:r>
            <a:r>
              <a:rPr lang="it-IT" sz="1100" dirty="0" err="1"/>
              <a:t>is</a:t>
            </a:r>
            <a:r>
              <a:rPr lang="it-IT" sz="1100" dirty="0"/>
              <a:t> </a:t>
            </a:r>
            <a:r>
              <a:rPr lang="it-IT" sz="1100" dirty="0" err="1"/>
              <a:t>based</a:t>
            </a:r>
            <a:r>
              <a:rPr lang="it-IT" sz="1100" dirty="0"/>
              <a:t> on the </a:t>
            </a:r>
            <a:r>
              <a:rPr lang="it-IT" sz="1100" dirty="0">
                <a:solidFill>
                  <a:schemeClr val="accent6">
                    <a:lumMod val="75000"/>
                  </a:schemeClr>
                </a:solidFill>
                <a:latin typeface="Segoe UI Variable Text Semibold" pitchFamily="2" charset="0"/>
              </a:rPr>
              <a:t>minimum </a:t>
            </a:r>
            <a:r>
              <a:rPr lang="it-IT" sz="1100" dirty="0" err="1">
                <a:solidFill>
                  <a:schemeClr val="accent6">
                    <a:lumMod val="75000"/>
                  </a:schemeClr>
                </a:solidFill>
                <a:latin typeface="Segoe UI Variable Text Semibold" pitchFamily="2" charset="0"/>
              </a:rPr>
              <a:t>variance</a:t>
            </a:r>
            <a:r>
              <a:rPr lang="it-IT" sz="1100" dirty="0">
                <a:solidFill>
                  <a:schemeClr val="accent6">
                    <a:lumMod val="75000"/>
                  </a:schemeClr>
                </a:solidFill>
                <a:latin typeface="Segoe UI Variable Text Semibold" pitchFamily="2" charset="0"/>
              </a:rPr>
              <a:t> </a:t>
            </a:r>
            <a:r>
              <a:rPr lang="it-IT" sz="1100" dirty="0" err="1">
                <a:solidFill>
                  <a:schemeClr val="accent6">
                    <a:lumMod val="75000"/>
                  </a:schemeClr>
                </a:solidFill>
                <a:latin typeface="Segoe UI Variable Text Semibold" pitchFamily="2" charset="0"/>
              </a:rPr>
              <a:t>criterion</a:t>
            </a:r>
            <a:endParaRPr lang="it-IT" sz="1100" dirty="0">
              <a:solidFill>
                <a:schemeClr val="accent6">
                  <a:lumMod val="75000"/>
                </a:schemeClr>
              </a:solidFill>
              <a:latin typeface="Segoe UI Variable Text Semibold" pitchFamily="2" charset="0"/>
            </a:endParaRPr>
          </a:p>
        </p:txBody>
      </p: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8B21053F-EDAF-6103-8C3D-82CE8974325F}"/>
                  </a:ext>
                </a:extLst>
              </p:cNvPr>
              <p:cNvSpPr txBox="1"/>
              <p:nvPr/>
            </p:nvSpPr>
            <p:spPr>
              <a:xfrm>
                <a:off x="373854" y="2484757"/>
                <a:ext cx="4081144" cy="5402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1500" i="1" smtClean="0">
                          <a:latin typeface="Cambria Math" panose="02040503050406030204" pitchFamily="18" charset="0"/>
                        </a:rPr>
                        <m:t>𝑡𝑓</m:t>
                      </m:r>
                      <m:r>
                        <a:rPr lang="it-IT" sz="1500" i="0">
                          <a:latin typeface="Cambria Math" panose="02040503050406030204" pitchFamily="18" charset="0"/>
                        </a:rPr>
                        <m:t>ⅈ</m:t>
                      </m:r>
                      <m:r>
                        <a:rPr lang="it-IT" sz="1500" i="1">
                          <a:latin typeface="Cambria Math" panose="02040503050406030204" pitchFamily="18" charset="0"/>
                        </a:rPr>
                        <m:t>𝑑𝑓</m:t>
                      </m:r>
                      <m:d>
                        <m:dPr>
                          <m:ctrlPr>
                            <a:rPr lang="it-IT" sz="1500" i="1">
                              <a:solidFill>
                                <a:srgbClr val="836967"/>
                              </a:solidFill>
                              <a:latin typeface="Cambria Math" panose="02040503050406030204" pitchFamily="18" charset="0"/>
                            </a:rPr>
                          </m:ctrlPr>
                        </m:dPr>
                        <m:e>
                          <m:r>
                            <a:rPr lang="it-IT" sz="1500" i="1">
                              <a:latin typeface="Cambria Math" panose="02040503050406030204" pitchFamily="18" charset="0"/>
                            </a:rPr>
                            <m:t>𝑡</m:t>
                          </m:r>
                          <m:r>
                            <a:rPr lang="it-IT" sz="1500" i="0">
                              <a:latin typeface="Cambria Math" panose="02040503050406030204" pitchFamily="18" charset="0"/>
                            </a:rPr>
                            <m:t>,</m:t>
                          </m:r>
                          <m:r>
                            <a:rPr lang="it-IT" sz="1500" i="1">
                              <a:latin typeface="Cambria Math" panose="02040503050406030204" pitchFamily="18" charset="0"/>
                            </a:rPr>
                            <m:t>𝑑</m:t>
                          </m:r>
                          <m:r>
                            <a:rPr lang="it-IT" sz="1500" i="0">
                              <a:latin typeface="Cambria Math" panose="02040503050406030204" pitchFamily="18" charset="0"/>
                            </a:rPr>
                            <m:t>,</m:t>
                          </m:r>
                          <m:r>
                            <a:rPr lang="it-IT" sz="1500" i="1">
                              <a:latin typeface="Cambria Math" panose="02040503050406030204" pitchFamily="18" charset="0"/>
                            </a:rPr>
                            <m:t>𝐷</m:t>
                          </m:r>
                        </m:e>
                      </m:d>
                      <m:r>
                        <a:rPr lang="it-IT" sz="1500" i="0">
                          <a:latin typeface="Cambria Math" panose="02040503050406030204" pitchFamily="18" charset="0"/>
                        </a:rPr>
                        <m:t>=</m:t>
                      </m:r>
                      <m:f>
                        <m:fPr>
                          <m:ctrlPr>
                            <a:rPr lang="it-IT" sz="1500" i="1">
                              <a:solidFill>
                                <a:srgbClr val="836967"/>
                              </a:solidFill>
                              <a:latin typeface="Cambria Math" panose="02040503050406030204" pitchFamily="18" charset="0"/>
                            </a:rPr>
                          </m:ctrlPr>
                        </m:fPr>
                        <m:num>
                          <m:sSub>
                            <m:sSubPr>
                              <m:ctrlPr>
                                <a:rPr lang="it-IT" sz="1500" i="1">
                                  <a:solidFill>
                                    <a:srgbClr val="836967"/>
                                  </a:solidFill>
                                  <a:latin typeface="Cambria Math" panose="02040503050406030204" pitchFamily="18" charset="0"/>
                                </a:rPr>
                              </m:ctrlPr>
                            </m:sSubPr>
                            <m:e>
                              <m:r>
                                <a:rPr lang="it-IT" sz="1500" i="1">
                                  <a:latin typeface="Cambria Math" panose="02040503050406030204" pitchFamily="18" charset="0"/>
                                </a:rPr>
                                <m:t>𝑓</m:t>
                              </m:r>
                            </m:e>
                            <m:sub>
                              <m:r>
                                <a:rPr lang="it-IT" sz="1500" i="1">
                                  <a:latin typeface="Cambria Math" panose="02040503050406030204" pitchFamily="18" charset="0"/>
                                </a:rPr>
                                <m:t>𝑡</m:t>
                              </m:r>
                              <m:r>
                                <a:rPr lang="it-IT" sz="1500" i="0">
                                  <a:latin typeface="Cambria Math" panose="02040503050406030204" pitchFamily="18" charset="0"/>
                                </a:rPr>
                                <m:t>,</m:t>
                              </m:r>
                              <m:r>
                                <a:rPr lang="it-IT" sz="1500" i="1">
                                  <a:latin typeface="Cambria Math" panose="02040503050406030204" pitchFamily="18" charset="0"/>
                                </a:rPr>
                                <m:t>𝑑</m:t>
                              </m:r>
                            </m:sub>
                          </m:sSub>
                        </m:num>
                        <m:den>
                          <m:nary>
                            <m:naryPr>
                              <m:chr m:val="∑"/>
                              <m:limLoc m:val="undOvr"/>
                              <m:grow m:val="on"/>
                              <m:supHide m:val="on"/>
                              <m:ctrlPr>
                                <a:rPr lang="it-IT" sz="1500" i="1">
                                  <a:latin typeface="Cambria Math" panose="02040503050406030204" pitchFamily="18" charset="0"/>
                                </a:rPr>
                              </m:ctrlPr>
                            </m:naryPr>
                            <m:sub>
                              <m:r>
                                <a:rPr lang="it-IT" sz="1500" i="1">
                                  <a:latin typeface="Cambria Math" panose="02040503050406030204" pitchFamily="18" charset="0"/>
                                </a:rPr>
                                <m:t>𝑡</m:t>
                              </m:r>
                              <m:r>
                                <a:rPr lang="it-IT" sz="1500" i="0">
                                  <a:latin typeface="Cambria Math" panose="02040503050406030204" pitchFamily="18" charset="0"/>
                                </a:rPr>
                                <m:t>∈</m:t>
                              </m:r>
                              <m:r>
                                <a:rPr lang="it-IT" sz="1500" i="1">
                                  <a:latin typeface="Cambria Math" panose="02040503050406030204" pitchFamily="18" charset="0"/>
                                </a:rPr>
                                <m:t>𝑑</m:t>
                              </m:r>
                            </m:sub>
                            <m:sup/>
                            <m:e>
                              <m:sSub>
                                <m:sSubPr>
                                  <m:ctrlPr>
                                    <a:rPr lang="it-IT" sz="1500" i="1">
                                      <a:solidFill>
                                        <a:srgbClr val="836967"/>
                                      </a:solidFill>
                                      <a:latin typeface="Cambria Math" panose="02040503050406030204" pitchFamily="18" charset="0"/>
                                    </a:rPr>
                                  </m:ctrlPr>
                                </m:sSubPr>
                                <m:e>
                                  <m:r>
                                    <a:rPr lang="it-IT" sz="1500" i="1">
                                      <a:latin typeface="Cambria Math" panose="02040503050406030204" pitchFamily="18" charset="0"/>
                                    </a:rPr>
                                    <m:t>𝑓</m:t>
                                  </m:r>
                                </m:e>
                                <m:sub>
                                  <m:sSup>
                                    <m:sSupPr>
                                      <m:ctrlPr>
                                        <a:rPr lang="it-IT" sz="1500" i="1">
                                          <a:solidFill>
                                            <a:srgbClr val="836967"/>
                                          </a:solidFill>
                                          <a:latin typeface="Cambria Math" panose="02040503050406030204" pitchFamily="18" charset="0"/>
                                        </a:rPr>
                                      </m:ctrlPr>
                                    </m:sSupPr>
                                    <m:e>
                                      <m:r>
                                        <a:rPr lang="it-IT" sz="1500" i="1">
                                          <a:latin typeface="Cambria Math" panose="02040503050406030204" pitchFamily="18" charset="0"/>
                                        </a:rPr>
                                        <m:t>𝑡</m:t>
                                      </m:r>
                                    </m:e>
                                    <m:sup>
                                      <m:r>
                                        <a:rPr lang="it-IT" sz="1500" i="0">
                                          <a:latin typeface="Cambria Math" panose="02040503050406030204" pitchFamily="18" charset="0"/>
                                        </a:rPr>
                                        <m:t>′</m:t>
                                      </m:r>
                                    </m:sup>
                                  </m:sSup>
                                  <m:r>
                                    <a:rPr lang="it-IT" sz="1500" i="0">
                                      <a:latin typeface="Cambria Math" panose="02040503050406030204" pitchFamily="18" charset="0"/>
                                    </a:rPr>
                                    <m:t>,</m:t>
                                  </m:r>
                                  <m:r>
                                    <a:rPr lang="it-IT" sz="1500" i="1">
                                      <a:latin typeface="Cambria Math" panose="02040503050406030204" pitchFamily="18" charset="0"/>
                                    </a:rPr>
                                    <m:t>𝑑</m:t>
                                  </m:r>
                                </m:sub>
                              </m:sSub>
                            </m:e>
                          </m:nary>
                        </m:den>
                      </m:f>
                      <m:func>
                        <m:funcPr>
                          <m:ctrlPr>
                            <a:rPr lang="it-IT" sz="1500" i="1">
                              <a:latin typeface="Cambria Math" panose="02040503050406030204" pitchFamily="18" charset="0"/>
                            </a:rPr>
                          </m:ctrlPr>
                        </m:funcPr>
                        <m:fName>
                          <m:r>
                            <m:rPr>
                              <m:sty m:val="p"/>
                            </m:rPr>
                            <a:rPr lang="it-IT" sz="1500" i="0">
                              <a:latin typeface="Cambria Math" panose="02040503050406030204" pitchFamily="18" charset="0"/>
                            </a:rPr>
                            <m:t>log</m:t>
                          </m:r>
                        </m:fName>
                        <m:e>
                          <m:f>
                            <m:fPr>
                              <m:ctrlPr>
                                <a:rPr lang="it-IT" sz="1500" i="1">
                                  <a:solidFill>
                                    <a:srgbClr val="836967"/>
                                  </a:solidFill>
                                  <a:latin typeface="Cambria Math" panose="02040503050406030204" pitchFamily="18" charset="0"/>
                                </a:rPr>
                              </m:ctrlPr>
                            </m:fPr>
                            <m:num>
                              <m:d>
                                <m:dPr>
                                  <m:begChr m:val="|"/>
                                  <m:endChr m:val="|"/>
                                  <m:ctrlPr>
                                    <a:rPr lang="it-IT" sz="1500" i="1">
                                      <a:solidFill>
                                        <a:srgbClr val="836967"/>
                                      </a:solidFill>
                                      <a:latin typeface="Cambria Math" panose="02040503050406030204" pitchFamily="18" charset="0"/>
                                    </a:rPr>
                                  </m:ctrlPr>
                                </m:dPr>
                                <m:e>
                                  <m:r>
                                    <a:rPr lang="it-IT" sz="1500" i="1">
                                      <a:latin typeface="Cambria Math" panose="02040503050406030204" pitchFamily="18" charset="0"/>
                                    </a:rPr>
                                    <m:t>𝐷</m:t>
                                  </m:r>
                                </m:e>
                              </m:d>
                            </m:num>
                            <m:den>
                              <m:d>
                                <m:dPr>
                                  <m:begChr m:val="|"/>
                                  <m:endChr m:val="|"/>
                                  <m:ctrlPr>
                                    <a:rPr lang="it-IT" sz="1500" i="1">
                                      <a:solidFill>
                                        <a:srgbClr val="836967"/>
                                      </a:solidFill>
                                      <a:latin typeface="Cambria Math" panose="02040503050406030204" pitchFamily="18" charset="0"/>
                                    </a:rPr>
                                  </m:ctrlPr>
                                </m:dPr>
                                <m:e>
                                  <m:r>
                                    <a:rPr lang="it-IT" sz="1500" i="1">
                                      <a:latin typeface="Cambria Math" panose="02040503050406030204" pitchFamily="18" charset="0"/>
                                    </a:rPr>
                                    <m:t>𝑑</m:t>
                                  </m:r>
                                  <m:r>
                                    <a:rPr lang="it-IT" sz="1500" i="0">
                                      <a:latin typeface="Cambria Math" panose="02040503050406030204" pitchFamily="18" charset="0"/>
                                    </a:rPr>
                                    <m:t>∈</m:t>
                                  </m:r>
                                  <m:r>
                                    <a:rPr lang="it-IT" sz="1500" i="1" smtClean="0">
                                      <a:latin typeface="Cambria Math" panose="02040503050406030204" pitchFamily="18" charset="0"/>
                                    </a:rPr>
                                    <m:t>𝐷</m:t>
                                  </m:r>
                                  <m:r>
                                    <a:rPr lang="it-IT" sz="1500" b="0" i="0" smtClean="0">
                                      <a:latin typeface="Cambria Math" panose="02040503050406030204" pitchFamily="18" charset="0"/>
                                    </a:rPr>
                                    <m:t>:</m:t>
                                  </m:r>
                                  <m:r>
                                    <a:rPr lang="it-IT" sz="1500" i="1">
                                      <a:latin typeface="Cambria Math" panose="02040503050406030204" pitchFamily="18" charset="0"/>
                                    </a:rPr>
                                    <m:t>𝑡</m:t>
                                  </m:r>
                                  <m:r>
                                    <a:rPr lang="it-IT" sz="1500" i="0">
                                      <a:latin typeface="Cambria Math" panose="02040503050406030204" pitchFamily="18" charset="0"/>
                                    </a:rPr>
                                    <m:t>∈</m:t>
                                  </m:r>
                                  <m:r>
                                    <a:rPr lang="it-IT" sz="1500" i="1">
                                      <a:latin typeface="Cambria Math" panose="02040503050406030204" pitchFamily="18" charset="0"/>
                                    </a:rPr>
                                    <m:t>𝑑</m:t>
                                  </m:r>
                                </m:e>
                              </m:d>
                            </m:den>
                          </m:f>
                        </m:e>
                      </m:func>
                    </m:oMath>
                  </m:oMathPara>
                </a14:m>
                <a:endParaRPr lang="it-IT" sz="1500" dirty="0"/>
              </a:p>
            </p:txBody>
          </p:sp>
        </mc:Choice>
        <mc:Fallback xmlns="">
          <p:sp>
            <p:nvSpPr>
              <p:cNvPr id="20" name="CasellaDiTesto 19">
                <a:extLst>
                  <a:ext uri="{FF2B5EF4-FFF2-40B4-BE49-F238E27FC236}">
                    <a16:creationId xmlns:a16="http://schemas.microsoft.com/office/drawing/2014/main" id="{8B21053F-EDAF-6103-8C3D-82CE8974325F}"/>
                  </a:ext>
                </a:extLst>
              </p:cNvPr>
              <p:cNvSpPr txBox="1">
                <a:spLocks noRot="1" noChangeAspect="1" noMove="1" noResize="1" noEditPoints="1" noAdjustHandles="1" noChangeArrowheads="1" noChangeShapeType="1" noTextEdit="1"/>
              </p:cNvSpPr>
              <p:nvPr/>
            </p:nvSpPr>
            <p:spPr>
              <a:xfrm>
                <a:off x="373854" y="2484757"/>
                <a:ext cx="4081144" cy="540212"/>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3DD8EEA9-26EE-9739-D502-0F7917B6218D}"/>
                  </a:ext>
                </a:extLst>
              </p:cNvPr>
              <p:cNvSpPr txBox="1"/>
              <p:nvPr/>
            </p:nvSpPr>
            <p:spPr>
              <a:xfrm>
                <a:off x="4880315" y="2511341"/>
                <a:ext cx="2307170" cy="4692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1500" i="1" smtClean="0">
                          <a:latin typeface="Cambria Math" panose="02040503050406030204" pitchFamily="18" charset="0"/>
                        </a:rPr>
                        <m:t>𝑠</m:t>
                      </m:r>
                      <m:r>
                        <a:rPr lang="it-IT" sz="1500" i="0">
                          <a:latin typeface="Cambria Math" panose="02040503050406030204" pitchFamily="18" charset="0"/>
                        </a:rPr>
                        <m:t>ⅈ</m:t>
                      </m:r>
                      <m:r>
                        <a:rPr lang="it-IT" sz="1500" i="1">
                          <a:latin typeface="Cambria Math" panose="02040503050406030204" pitchFamily="18" charset="0"/>
                        </a:rPr>
                        <m:t>𝑚</m:t>
                      </m:r>
                      <m:d>
                        <m:dPr>
                          <m:ctrlPr>
                            <a:rPr lang="it-IT" sz="1500" i="1">
                              <a:solidFill>
                                <a:srgbClr val="836967"/>
                              </a:solidFill>
                              <a:latin typeface="Cambria Math" panose="02040503050406030204" pitchFamily="18" charset="0"/>
                            </a:rPr>
                          </m:ctrlPr>
                        </m:dPr>
                        <m:e>
                          <m:r>
                            <a:rPr lang="it-IT" sz="1500" i="1">
                              <a:latin typeface="Cambria Math" panose="02040503050406030204" pitchFamily="18" charset="0"/>
                            </a:rPr>
                            <m:t>𝑎</m:t>
                          </m:r>
                          <m:r>
                            <a:rPr lang="it-IT" sz="1500" i="0">
                              <a:latin typeface="Cambria Math" panose="02040503050406030204" pitchFamily="18" charset="0"/>
                            </a:rPr>
                            <m:t>,</m:t>
                          </m:r>
                          <m:r>
                            <a:rPr lang="it-IT" sz="1500" i="1">
                              <a:latin typeface="Cambria Math" panose="02040503050406030204" pitchFamily="18" charset="0"/>
                            </a:rPr>
                            <m:t>𝑏</m:t>
                          </m:r>
                        </m:e>
                      </m:d>
                      <m:r>
                        <a:rPr lang="it-IT" sz="1500" i="0">
                          <a:latin typeface="Cambria Math" panose="02040503050406030204" pitchFamily="18" charset="0"/>
                        </a:rPr>
                        <m:t>=</m:t>
                      </m:r>
                      <m:f>
                        <m:fPr>
                          <m:ctrlPr>
                            <a:rPr lang="it-IT" sz="1500" i="1">
                              <a:solidFill>
                                <a:srgbClr val="836967"/>
                              </a:solidFill>
                              <a:latin typeface="Cambria Math" panose="02040503050406030204" pitchFamily="18" charset="0"/>
                            </a:rPr>
                          </m:ctrlPr>
                        </m:fPr>
                        <m:num>
                          <m:r>
                            <a:rPr lang="it-IT" sz="1500" i="1">
                              <a:latin typeface="Cambria Math" panose="02040503050406030204" pitchFamily="18" charset="0"/>
                            </a:rPr>
                            <m:t>𝑎</m:t>
                          </m:r>
                          <m:r>
                            <a:rPr lang="it-IT" sz="1500" i="0">
                              <a:latin typeface="Cambria Math" panose="02040503050406030204" pitchFamily="18" charset="0"/>
                            </a:rPr>
                            <m:t>⋅</m:t>
                          </m:r>
                          <m:r>
                            <a:rPr lang="it-IT" sz="1500" i="1">
                              <a:latin typeface="Cambria Math" panose="02040503050406030204" pitchFamily="18" charset="0"/>
                            </a:rPr>
                            <m:t>𝑏</m:t>
                          </m:r>
                        </m:num>
                        <m:den>
                          <m:d>
                            <m:dPr>
                              <m:begChr m:val="‖"/>
                              <m:endChr m:val="‖"/>
                              <m:ctrlPr>
                                <a:rPr lang="it-IT" sz="1500" i="1">
                                  <a:solidFill>
                                    <a:srgbClr val="836967"/>
                                  </a:solidFill>
                                  <a:latin typeface="Cambria Math" panose="02040503050406030204" pitchFamily="18" charset="0"/>
                                </a:rPr>
                              </m:ctrlPr>
                            </m:dPr>
                            <m:e>
                              <m:r>
                                <a:rPr lang="it-IT" sz="1500" i="1">
                                  <a:latin typeface="Cambria Math" panose="02040503050406030204" pitchFamily="18" charset="0"/>
                                </a:rPr>
                                <m:t>𝑎</m:t>
                              </m:r>
                            </m:e>
                          </m:d>
                          <m:d>
                            <m:dPr>
                              <m:begChr m:val="‖"/>
                              <m:endChr m:val="‖"/>
                              <m:ctrlPr>
                                <a:rPr lang="it-IT" sz="1500" i="1">
                                  <a:solidFill>
                                    <a:srgbClr val="836967"/>
                                  </a:solidFill>
                                  <a:latin typeface="Cambria Math" panose="02040503050406030204" pitchFamily="18" charset="0"/>
                                </a:rPr>
                              </m:ctrlPr>
                            </m:dPr>
                            <m:e>
                              <m:r>
                                <a:rPr lang="it-IT" sz="1500" i="1">
                                  <a:latin typeface="Cambria Math" panose="02040503050406030204" pitchFamily="18" charset="0"/>
                                </a:rPr>
                                <m:t>𝑏</m:t>
                              </m:r>
                            </m:e>
                          </m:d>
                        </m:den>
                      </m:f>
                      <m:r>
                        <a:rPr lang="it-IT" sz="1500" i="0">
                          <a:latin typeface="Cambria Math" panose="02040503050406030204" pitchFamily="18" charset="0"/>
                        </a:rPr>
                        <m:t>∈</m:t>
                      </m:r>
                      <m:d>
                        <m:dPr>
                          <m:begChr m:val="["/>
                          <m:endChr m:val="]"/>
                          <m:ctrlPr>
                            <a:rPr lang="it-IT" sz="1500" i="1">
                              <a:solidFill>
                                <a:srgbClr val="836967"/>
                              </a:solidFill>
                              <a:latin typeface="Cambria Math" panose="02040503050406030204" pitchFamily="18" charset="0"/>
                            </a:rPr>
                          </m:ctrlPr>
                        </m:dPr>
                        <m:e>
                          <m:r>
                            <a:rPr lang="it-IT" sz="1500" i="0">
                              <a:latin typeface="Cambria Math" panose="02040503050406030204" pitchFamily="18" charset="0"/>
                            </a:rPr>
                            <m:t>0,1</m:t>
                          </m:r>
                        </m:e>
                      </m:d>
                    </m:oMath>
                  </m:oMathPara>
                </a14:m>
                <a:endParaRPr lang="it-IT" sz="1500" dirty="0"/>
              </a:p>
            </p:txBody>
          </p:sp>
        </mc:Choice>
        <mc:Fallback xmlns="">
          <p:sp>
            <p:nvSpPr>
              <p:cNvPr id="22" name="CasellaDiTesto 21">
                <a:extLst>
                  <a:ext uri="{FF2B5EF4-FFF2-40B4-BE49-F238E27FC236}">
                    <a16:creationId xmlns:a16="http://schemas.microsoft.com/office/drawing/2014/main" id="{3DD8EEA9-26EE-9739-D502-0F7917B6218D}"/>
                  </a:ext>
                </a:extLst>
              </p:cNvPr>
              <p:cNvSpPr txBox="1">
                <a:spLocks noRot="1" noChangeAspect="1" noMove="1" noResize="1" noEditPoints="1" noAdjustHandles="1" noChangeArrowheads="1" noChangeShapeType="1" noTextEdit="1"/>
              </p:cNvSpPr>
              <p:nvPr/>
            </p:nvSpPr>
            <p:spPr>
              <a:xfrm>
                <a:off x="4880315" y="2511341"/>
                <a:ext cx="2307170" cy="46923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E4912AB2-2BDA-7897-E94C-B48C05C534CF}"/>
                  </a:ext>
                </a:extLst>
              </p:cNvPr>
              <p:cNvSpPr txBox="1"/>
              <p:nvPr/>
            </p:nvSpPr>
            <p:spPr>
              <a:xfrm>
                <a:off x="7583569" y="2584373"/>
                <a:ext cx="3977203"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it-IT" sz="1500" i="1" smtClean="0">
                              <a:solidFill>
                                <a:srgbClr val="836967"/>
                              </a:solidFill>
                              <a:latin typeface="Cambria Math" panose="02040503050406030204" pitchFamily="18" charset="0"/>
                            </a:rPr>
                          </m:ctrlPr>
                        </m:dPr>
                        <m:e>
                          <m:sSub>
                            <m:sSubPr>
                              <m:ctrlPr>
                                <a:rPr lang="it-IT" sz="1500" i="1" smtClean="0">
                                  <a:solidFill>
                                    <a:srgbClr val="836967"/>
                                  </a:solidFill>
                                  <a:latin typeface="Cambria Math" panose="02040503050406030204" pitchFamily="18" charset="0"/>
                                </a:rPr>
                              </m:ctrlPr>
                            </m:sSubPr>
                            <m:e>
                              <m:r>
                                <a:rPr lang="it-IT" sz="1500" i="1" smtClean="0">
                                  <a:latin typeface="Cambria Math" panose="02040503050406030204" pitchFamily="18" charset="0"/>
                                </a:rPr>
                                <m:t>𝑥</m:t>
                              </m:r>
                            </m:e>
                            <m:sub>
                              <m:r>
                                <a:rPr lang="it-IT" sz="1500" i="1" smtClean="0">
                                  <a:latin typeface="Cambria Math" panose="02040503050406030204" pitchFamily="18" charset="0"/>
                                </a:rPr>
                                <m:t>𝑘</m:t>
                              </m:r>
                            </m:sub>
                          </m:sSub>
                          <m:r>
                            <a:rPr lang="it-IT" sz="1500" i="1" smtClean="0">
                              <a:latin typeface="Cambria Math" panose="02040503050406030204" pitchFamily="18" charset="0"/>
                            </a:rPr>
                            <m:t>,</m:t>
                          </m:r>
                          <m:sSub>
                            <m:sSubPr>
                              <m:ctrlPr>
                                <a:rPr lang="it-IT" sz="1500" i="1" smtClean="0">
                                  <a:solidFill>
                                    <a:srgbClr val="836967"/>
                                  </a:solidFill>
                                  <a:latin typeface="Cambria Math" panose="02040503050406030204" pitchFamily="18" charset="0"/>
                                </a:rPr>
                              </m:ctrlPr>
                            </m:sSubPr>
                            <m:e>
                              <m:r>
                                <a:rPr lang="it-IT" sz="1500" i="1" smtClean="0">
                                  <a:latin typeface="Cambria Math" panose="02040503050406030204" pitchFamily="18" charset="0"/>
                                </a:rPr>
                                <m:t>𝑥</m:t>
                              </m:r>
                            </m:e>
                            <m:sub>
                              <m:r>
                                <a:rPr lang="it-IT" sz="1500" i="1" smtClean="0">
                                  <a:latin typeface="Cambria Math" panose="02040503050406030204" pitchFamily="18" charset="0"/>
                                </a:rPr>
                                <m:t>𝑙</m:t>
                              </m:r>
                            </m:sub>
                          </m:sSub>
                        </m:e>
                      </m:d>
                      <m:r>
                        <a:rPr lang="it-IT" sz="1500" i="1" smtClean="0">
                          <a:latin typeface="Cambria Math" panose="02040503050406030204" pitchFamily="18" charset="0"/>
                        </a:rPr>
                        <m:t>=</m:t>
                      </m:r>
                      <m:func>
                        <m:funcPr>
                          <m:ctrlPr>
                            <a:rPr lang="it-IT" sz="1500" i="1" smtClean="0">
                              <a:latin typeface="Cambria Math" panose="02040503050406030204" pitchFamily="18" charset="0"/>
                            </a:rPr>
                          </m:ctrlPr>
                        </m:funcPr>
                        <m:fName>
                          <m:r>
                            <m:rPr>
                              <m:sty m:val="p"/>
                            </m:rPr>
                            <a:rPr lang="it-IT" sz="1500" i="1" smtClean="0">
                              <a:latin typeface="Cambria Math" panose="02040503050406030204" pitchFamily="18" charset="0"/>
                            </a:rPr>
                            <m:t>arg</m:t>
                          </m:r>
                        </m:fName>
                        <m:e>
                          <m:r>
                            <a:rPr lang="it-IT" sz="1500" i="1" smtClean="0">
                              <a:latin typeface="Cambria Math" panose="02040503050406030204" pitchFamily="18" charset="0"/>
                            </a:rPr>
                            <m:t>𝑚𝑖𝑛</m:t>
                          </m:r>
                        </m:e>
                      </m:func>
                      <m:d>
                        <m:dPr>
                          <m:begChr m:val="‖"/>
                          <m:endChr m:val="‖"/>
                          <m:ctrlPr>
                            <a:rPr lang="it-IT" sz="1500" i="1" smtClean="0">
                              <a:solidFill>
                                <a:srgbClr val="836967"/>
                              </a:solidFill>
                              <a:latin typeface="Cambria Math" panose="02040503050406030204" pitchFamily="18" charset="0"/>
                            </a:rPr>
                          </m:ctrlPr>
                        </m:dPr>
                        <m:e>
                          <m:sSub>
                            <m:sSubPr>
                              <m:ctrlPr>
                                <a:rPr lang="it-IT" sz="1500" i="1" smtClean="0">
                                  <a:solidFill>
                                    <a:srgbClr val="836967"/>
                                  </a:solidFill>
                                  <a:latin typeface="Cambria Math" panose="02040503050406030204" pitchFamily="18" charset="0"/>
                                </a:rPr>
                              </m:ctrlPr>
                            </m:sSubPr>
                            <m:e>
                              <m:r>
                                <a:rPr lang="it-IT" sz="1500" i="1" smtClean="0">
                                  <a:latin typeface="Cambria Math" panose="02040503050406030204" pitchFamily="18" charset="0"/>
                                </a:rPr>
                                <m:t>𝑥</m:t>
                              </m:r>
                            </m:e>
                            <m:sub>
                              <m:r>
                                <a:rPr lang="it-IT" sz="1500" i="1" smtClean="0">
                                  <a:latin typeface="Cambria Math" panose="02040503050406030204" pitchFamily="18" charset="0"/>
                                </a:rPr>
                                <m:t>𝑟</m:t>
                              </m:r>
                            </m:sub>
                          </m:sSub>
                          <m:r>
                            <a:rPr lang="it-IT" sz="1500" i="1" smtClean="0">
                              <a:latin typeface="Cambria Math" panose="02040503050406030204" pitchFamily="18" charset="0"/>
                            </a:rPr>
                            <m:t>−</m:t>
                          </m:r>
                          <m:sSub>
                            <m:sSubPr>
                              <m:ctrlPr>
                                <a:rPr lang="it-IT" sz="1500" i="1" smtClean="0">
                                  <a:solidFill>
                                    <a:srgbClr val="836967"/>
                                  </a:solidFill>
                                  <a:latin typeface="Cambria Math" panose="02040503050406030204" pitchFamily="18" charset="0"/>
                                </a:rPr>
                              </m:ctrlPr>
                            </m:sSubPr>
                            <m:e>
                              <m:r>
                                <a:rPr lang="it-IT" sz="1500" i="1" smtClean="0">
                                  <a:latin typeface="Cambria Math" panose="02040503050406030204" pitchFamily="18" charset="0"/>
                                </a:rPr>
                                <m:t>𝑥</m:t>
                              </m:r>
                            </m:e>
                            <m:sub>
                              <m:r>
                                <a:rPr lang="it-IT" sz="1500" i="1" smtClean="0">
                                  <a:latin typeface="Cambria Math" panose="02040503050406030204" pitchFamily="18" charset="0"/>
                                </a:rPr>
                                <m:t>𝑠</m:t>
                              </m:r>
                            </m:sub>
                          </m:sSub>
                        </m:e>
                      </m:d>
                      <m:r>
                        <a:rPr lang="it-IT" sz="1500" i="1" smtClean="0">
                          <a:latin typeface="Cambria Math" panose="02040503050406030204" pitchFamily="18" charset="0"/>
                        </a:rPr>
                        <m:t>,</m:t>
                      </m:r>
                      <m:d>
                        <m:dPr>
                          <m:ctrlPr>
                            <a:rPr lang="it-IT" sz="1500" i="1" smtClean="0">
                              <a:solidFill>
                                <a:srgbClr val="836967"/>
                              </a:solidFill>
                              <a:latin typeface="Cambria Math" panose="02040503050406030204" pitchFamily="18" charset="0"/>
                            </a:rPr>
                          </m:ctrlPr>
                        </m:dPr>
                        <m:e>
                          <m:sSub>
                            <m:sSubPr>
                              <m:ctrlPr>
                                <a:rPr lang="it-IT" sz="1500" i="1" smtClean="0">
                                  <a:solidFill>
                                    <a:srgbClr val="836967"/>
                                  </a:solidFill>
                                  <a:latin typeface="Cambria Math" panose="02040503050406030204" pitchFamily="18" charset="0"/>
                                </a:rPr>
                              </m:ctrlPr>
                            </m:sSubPr>
                            <m:e>
                              <m:r>
                                <a:rPr lang="it-IT" sz="1500" i="1" smtClean="0">
                                  <a:latin typeface="Cambria Math" panose="02040503050406030204" pitchFamily="18" charset="0"/>
                                </a:rPr>
                                <m:t>𝑥</m:t>
                              </m:r>
                            </m:e>
                            <m:sub>
                              <m:r>
                                <a:rPr lang="it-IT" sz="1500" i="1" smtClean="0">
                                  <a:latin typeface="Cambria Math" panose="02040503050406030204" pitchFamily="18" charset="0"/>
                                </a:rPr>
                                <m:t>𝑟</m:t>
                              </m:r>
                            </m:sub>
                          </m:sSub>
                          <m:r>
                            <a:rPr lang="it-IT" sz="1500" i="1" smtClean="0">
                              <a:latin typeface="Cambria Math" panose="02040503050406030204" pitchFamily="18" charset="0"/>
                            </a:rPr>
                            <m:t>,</m:t>
                          </m:r>
                          <m:sSub>
                            <m:sSubPr>
                              <m:ctrlPr>
                                <a:rPr lang="it-IT" sz="1500" i="1" smtClean="0">
                                  <a:solidFill>
                                    <a:srgbClr val="836967"/>
                                  </a:solidFill>
                                  <a:latin typeface="Cambria Math" panose="02040503050406030204" pitchFamily="18" charset="0"/>
                                </a:rPr>
                              </m:ctrlPr>
                            </m:sSubPr>
                            <m:e>
                              <m:r>
                                <a:rPr lang="it-IT" sz="1500" i="1" smtClean="0">
                                  <a:latin typeface="Cambria Math" panose="02040503050406030204" pitchFamily="18" charset="0"/>
                                </a:rPr>
                                <m:t>𝑥</m:t>
                              </m:r>
                            </m:e>
                            <m:sub>
                              <m:r>
                                <a:rPr lang="it-IT" sz="1500" i="1" smtClean="0">
                                  <a:latin typeface="Cambria Math" panose="02040503050406030204" pitchFamily="18" charset="0"/>
                                </a:rPr>
                                <m:t>𝑠</m:t>
                              </m:r>
                            </m:sub>
                          </m:sSub>
                        </m:e>
                      </m:d>
                      <m:r>
                        <a:rPr lang="it-IT" sz="1500" i="1" smtClean="0">
                          <a:latin typeface="Cambria Math" panose="02040503050406030204" pitchFamily="18" charset="0"/>
                        </a:rPr>
                        <m:t>∈</m:t>
                      </m:r>
                      <m:sSup>
                        <m:sSupPr>
                          <m:ctrlPr>
                            <a:rPr lang="it-IT" sz="1500" i="1" smtClean="0">
                              <a:solidFill>
                                <a:srgbClr val="836967"/>
                              </a:solidFill>
                              <a:latin typeface="Cambria Math" panose="02040503050406030204" pitchFamily="18" charset="0"/>
                            </a:rPr>
                          </m:ctrlPr>
                        </m:sSupPr>
                        <m:e>
                          <m:r>
                            <a:rPr lang="it-IT" sz="1500" i="1" smtClean="0">
                              <a:latin typeface="Cambria Math" panose="02040503050406030204" pitchFamily="18" charset="0"/>
                            </a:rPr>
                            <m:t>𝑋</m:t>
                          </m:r>
                        </m:e>
                        <m:sup>
                          <m:r>
                            <a:rPr lang="it-IT" sz="1500" i="1" smtClean="0">
                              <a:latin typeface="Cambria Math" panose="02040503050406030204" pitchFamily="18" charset="0"/>
                            </a:rPr>
                            <m:t>2</m:t>
                          </m:r>
                        </m:sup>
                      </m:sSup>
                    </m:oMath>
                  </m:oMathPara>
                </a14:m>
                <a:endParaRPr lang="it-IT" sz="1500" dirty="0"/>
              </a:p>
            </p:txBody>
          </p:sp>
        </mc:Choice>
        <mc:Fallback xmlns="">
          <p:sp>
            <p:nvSpPr>
              <p:cNvPr id="26" name="CasellaDiTesto 25">
                <a:extLst>
                  <a:ext uri="{FF2B5EF4-FFF2-40B4-BE49-F238E27FC236}">
                    <a16:creationId xmlns:a16="http://schemas.microsoft.com/office/drawing/2014/main" id="{E4912AB2-2BDA-7897-E94C-B48C05C534CF}"/>
                  </a:ext>
                </a:extLst>
              </p:cNvPr>
              <p:cNvSpPr txBox="1">
                <a:spLocks noRot="1" noChangeAspect="1" noMove="1" noResize="1" noEditPoints="1" noAdjustHandles="1" noChangeArrowheads="1" noChangeShapeType="1" noTextEdit="1"/>
              </p:cNvSpPr>
              <p:nvPr/>
            </p:nvSpPr>
            <p:spPr>
              <a:xfrm>
                <a:off x="7583569" y="2584373"/>
                <a:ext cx="3977203" cy="323165"/>
              </a:xfrm>
              <a:prstGeom prst="rect">
                <a:avLst/>
              </a:prstGeom>
              <a:blipFill>
                <a:blip r:embed="rId5"/>
                <a:stretch>
                  <a:fillRect b="-5660"/>
                </a:stretch>
              </a:blipFill>
            </p:spPr>
            <p:txBody>
              <a:bodyPr/>
              <a:lstStyle/>
              <a:p>
                <a:r>
                  <a:rPr lang="it-IT">
                    <a:noFill/>
                  </a:rPr>
                  <a:t> </a:t>
                </a:r>
              </a:p>
            </p:txBody>
          </p:sp>
        </mc:Fallback>
      </mc:AlternateContent>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rtlCol="0"/>
          <a:lstStyle/>
          <a:p>
            <a:pPr rtl="0"/>
            <a:r>
              <a:rPr lang="it-IT" dirty="0" err="1">
                <a:latin typeface="Segoe UI Light" panose="020B0502040204020203" pitchFamily="34" charset="0"/>
                <a:cs typeface="Segoe UI Light" panose="020B0502040204020203" pitchFamily="34" charset="0"/>
              </a:rPr>
              <a:t>Hierarchical</a:t>
            </a:r>
            <a:r>
              <a:rPr lang="it-IT" dirty="0">
                <a:latin typeface="Segoe UI Light" panose="020B0502040204020203" pitchFamily="34" charset="0"/>
                <a:cs typeface="Segoe UI Light" panose="020B0502040204020203" pitchFamily="34" charset="0"/>
              </a:rPr>
              <a:t> Clustering</a:t>
            </a:r>
          </a:p>
        </p:txBody>
      </p:sp>
      <p:sp>
        <p:nvSpPr>
          <p:cNvPr id="8" name="CasellaDiTesto 7">
            <a:extLst>
              <a:ext uri="{FF2B5EF4-FFF2-40B4-BE49-F238E27FC236}">
                <a16:creationId xmlns:a16="http://schemas.microsoft.com/office/drawing/2014/main" id="{83FF4C8F-D318-BF3B-B813-D431DA728202}"/>
              </a:ext>
            </a:extLst>
          </p:cNvPr>
          <p:cNvSpPr txBox="1"/>
          <p:nvPr/>
        </p:nvSpPr>
        <p:spPr>
          <a:xfrm>
            <a:off x="408343" y="1319437"/>
            <a:ext cx="4125296" cy="369332"/>
          </a:xfrm>
          <a:prstGeom prst="rect">
            <a:avLst/>
          </a:prstGeom>
          <a:noFill/>
        </p:spPr>
        <p:txBody>
          <a:bodyPr vert="wordArtVert" wrap="square" rtlCol="0">
            <a:spAutoFit/>
          </a:bodyPr>
          <a:lstStyle/>
          <a:p>
            <a:r>
              <a:rPr lang="it-IT" dirty="0" err="1"/>
              <a:t>Dendrogram</a:t>
            </a:r>
            <a:r>
              <a:rPr lang="it-IT" dirty="0"/>
              <a:t>:</a:t>
            </a:r>
          </a:p>
        </p:txBody>
      </p:sp>
      <p:pic>
        <p:nvPicPr>
          <p:cNvPr id="1026" name="Picture 2">
            <a:extLst>
              <a:ext uri="{FF2B5EF4-FFF2-40B4-BE49-F238E27FC236}">
                <a16:creationId xmlns:a16="http://schemas.microsoft.com/office/drawing/2014/main" id="{A133D4D3-9466-48BE-F7BC-E76404AEE9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0" t="1034" r="3092" b="1627"/>
          <a:stretch/>
        </p:blipFill>
        <p:spPr bwMode="auto">
          <a:xfrm>
            <a:off x="8880294" y="1725853"/>
            <a:ext cx="2231785" cy="4644669"/>
          </a:xfrm>
          <a:prstGeom prst="rect">
            <a:avLst/>
          </a:prstGeom>
          <a:noFill/>
        </p:spPr>
      </p:pic>
      <p:cxnSp>
        <p:nvCxnSpPr>
          <p:cNvPr id="13" name="Connettore 2 12">
            <a:extLst>
              <a:ext uri="{FF2B5EF4-FFF2-40B4-BE49-F238E27FC236}">
                <a16:creationId xmlns:a16="http://schemas.microsoft.com/office/drawing/2014/main" id="{90018135-4097-C83A-3366-7AB5299E0903}"/>
              </a:ext>
            </a:extLst>
          </p:cNvPr>
          <p:cNvCxnSpPr/>
          <p:nvPr/>
        </p:nvCxnSpPr>
        <p:spPr>
          <a:xfrm flipH="1">
            <a:off x="6876031" y="2820996"/>
            <a:ext cx="1736599"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6DB560C1-D87A-7C02-D243-831AFEE5FC48}"/>
              </a:ext>
            </a:extLst>
          </p:cNvPr>
          <p:cNvCxnSpPr/>
          <p:nvPr/>
        </p:nvCxnSpPr>
        <p:spPr>
          <a:xfrm flipH="1">
            <a:off x="6876030" y="3953501"/>
            <a:ext cx="1736599"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B60F93D7-2BB4-BCCE-0575-1D8EE4D4A473}"/>
              </a:ext>
            </a:extLst>
          </p:cNvPr>
          <p:cNvCxnSpPr/>
          <p:nvPr/>
        </p:nvCxnSpPr>
        <p:spPr>
          <a:xfrm flipH="1">
            <a:off x="6876030" y="4791245"/>
            <a:ext cx="1736599"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DA54114A-5785-6022-3B4F-5B24B8F8FE0A}"/>
              </a:ext>
            </a:extLst>
          </p:cNvPr>
          <p:cNvCxnSpPr/>
          <p:nvPr/>
        </p:nvCxnSpPr>
        <p:spPr>
          <a:xfrm flipH="1">
            <a:off x="6876030" y="5957515"/>
            <a:ext cx="1736599"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CasellaDiTesto 50">
            <a:extLst>
              <a:ext uri="{FF2B5EF4-FFF2-40B4-BE49-F238E27FC236}">
                <a16:creationId xmlns:a16="http://schemas.microsoft.com/office/drawing/2014/main" id="{04276CF9-DD46-D2E5-124A-A4C40DF92605}"/>
              </a:ext>
            </a:extLst>
          </p:cNvPr>
          <p:cNvSpPr txBox="1"/>
          <p:nvPr/>
        </p:nvSpPr>
        <p:spPr>
          <a:xfrm>
            <a:off x="7338771" y="2519902"/>
            <a:ext cx="2317237" cy="261610"/>
          </a:xfrm>
          <a:prstGeom prst="rect">
            <a:avLst/>
          </a:prstGeom>
          <a:noFill/>
        </p:spPr>
        <p:txBody>
          <a:bodyPr wrap="square" rtlCol="0">
            <a:spAutoFit/>
          </a:bodyPr>
          <a:lstStyle/>
          <a:p>
            <a:r>
              <a:rPr lang="it-IT" sz="1100" dirty="0">
                <a:latin typeface="Segoe UI (corpo)"/>
              </a:rPr>
              <a:t>Dosimetry</a:t>
            </a:r>
          </a:p>
        </p:txBody>
      </p:sp>
      <p:sp>
        <p:nvSpPr>
          <p:cNvPr id="52" name="CasellaDiTesto 51">
            <a:extLst>
              <a:ext uri="{FF2B5EF4-FFF2-40B4-BE49-F238E27FC236}">
                <a16:creationId xmlns:a16="http://schemas.microsoft.com/office/drawing/2014/main" id="{46B24DBA-1CDA-669C-A8BD-E16A7628C0B3}"/>
              </a:ext>
            </a:extLst>
          </p:cNvPr>
          <p:cNvSpPr txBox="1"/>
          <p:nvPr/>
        </p:nvSpPr>
        <p:spPr>
          <a:xfrm>
            <a:off x="7318333" y="3652406"/>
            <a:ext cx="1317645" cy="261610"/>
          </a:xfrm>
          <a:prstGeom prst="rect">
            <a:avLst/>
          </a:prstGeom>
          <a:noFill/>
        </p:spPr>
        <p:txBody>
          <a:bodyPr wrap="square" rtlCol="0">
            <a:spAutoFit/>
          </a:bodyPr>
          <a:lstStyle/>
          <a:p>
            <a:r>
              <a:rPr lang="it-IT" sz="1100" dirty="0">
                <a:latin typeface="Segoe UI (corpo)"/>
              </a:rPr>
              <a:t>Cladding</a:t>
            </a:r>
          </a:p>
        </p:txBody>
      </p:sp>
      <p:sp>
        <p:nvSpPr>
          <p:cNvPr id="53" name="CasellaDiTesto 52">
            <a:extLst>
              <a:ext uri="{FF2B5EF4-FFF2-40B4-BE49-F238E27FC236}">
                <a16:creationId xmlns:a16="http://schemas.microsoft.com/office/drawing/2014/main" id="{6F46BB8E-122B-EA8D-49E6-74F6C134E1D0}"/>
              </a:ext>
            </a:extLst>
          </p:cNvPr>
          <p:cNvSpPr txBox="1"/>
          <p:nvPr/>
        </p:nvSpPr>
        <p:spPr>
          <a:xfrm>
            <a:off x="7051312" y="4447267"/>
            <a:ext cx="2567136" cy="261610"/>
          </a:xfrm>
          <a:prstGeom prst="rect">
            <a:avLst/>
          </a:prstGeom>
          <a:noFill/>
        </p:spPr>
        <p:txBody>
          <a:bodyPr wrap="square" rtlCol="0">
            <a:spAutoFit/>
          </a:bodyPr>
          <a:lstStyle/>
          <a:p>
            <a:r>
              <a:rPr lang="it-IT" sz="1100" dirty="0">
                <a:latin typeface="Segoe UI (corpo)"/>
              </a:rPr>
              <a:t>Int. </a:t>
            </a:r>
            <a:r>
              <a:rPr lang="it-IT" sz="1100" dirty="0" err="1">
                <a:latin typeface="Segoe UI (corpo)"/>
              </a:rPr>
              <a:t>law</a:t>
            </a:r>
            <a:r>
              <a:rPr lang="it-IT" sz="1100" dirty="0">
                <a:latin typeface="Segoe UI (corpo)"/>
              </a:rPr>
              <a:t> and </a:t>
            </a:r>
            <a:r>
              <a:rPr lang="it-IT" sz="1100" dirty="0" err="1">
                <a:latin typeface="Segoe UI (corpo)"/>
              </a:rPr>
              <a:t>waste</a:t>
            </a:r>
            <a:endParaRPr lang="it-IT" sz="1100" dirty="0">
              <a:latin typeface="Segoe UI (corpo)"/>
            </a:endParaRPr>
          </a:p>
        </p:txBody>
      </p:sp>
      <p:sp>
        <p:nvSpPr>
          <p:cNvPr id="54" name="CasellaDiTesto 53">
            <a:extLst>
              <a:ext uri="{FF2B5EF4-FFF2-40B4-BE49-F238E27FC236}">
                <a16:creationId xmlns:a16="http://schemas.microsoft.com/office/drawing/2014/main" id="{82311628-D787-41B1-8322-49255DD95F47}"/>
              </a:ext>
            </a:extLst>
          </p:cNvPr>
          <p:cNvSpPr txBox="1"/>
          <p:nvPr/>
        </p:nvSpPr>
        <p:spPr>
          <a:xfrm>
            <a:off x="7122950" y="5628989"/>
            <a:ext cx="2748880" cy="261610"/>
          </a:xfrm>
          <a:prstGeom prst="rect">
            <a:avLst/>
          </a:prstGeom>
          <a:noFill/>
        </p:spPr>
        <p:txBody>
          <a:bodyPr wrap="square" rtlCol="0">
            <a:spAutoFit/>
          </a:bodyPr>
          <a:lstStyle/>
          <a:p>
            <a:r>
              <a:rPr lang="it-IT" sz="1100" dirty="0">
                <a:latin typeface="Segoe UI (corpo)"/>
              </a:rPr>
              <a:t>Accident and </a:t>
            </a:r>
            <a:r>
              <a:rPr lang="it-IT" sz="1100" dirty="0" err="1">
                <a:latin typeface="Segoe UI (corpo)"/>
              </a:rPr>
              <a:t>psa</a:t>
            </a:r>
            <a:endParaRPr lang="it-IT" sz="1100" dirty="0">
              <a:latin typeface="Segoe UI (corpo)"/>
            </a:endParaRPr>
          </a:p>
        </p:txBody>
      </p:sp>
      <p:graphicFrame>
        <p:nvGraphicFramePr>
          <p:cNvPr id="2" name="Tabella 1">
            <a:extLst>
              <a:ext uri="{FF2B5EF4-FFF2-40B4-BE49-F238E27FC236}">
                <a16:creationId xmlns:a16="http://schemas.microsoft.com/office/drawing/2014/main" id="{DA11D389-8262-F7EB-527E-0CB3C5FAAAC4}"/>
              </a:ext>
            </a:extLst>
          </p:cNvPr>
          <p:cNvGraphicFramePr>
            <a:graphicFrameLocks noGrp="1"/>
          </p:cNvGraphicFramePr>
          <p:nvPr>
            <p:extLst>
              <p:ext uri="{D42A27DB-BD31-4B8C-83A1-F6EECF244321}">
                <p14:modId xmlns:p14="http://schemas.microsoft.com/office/powerpoint/2010/main" val="384241465"/>
              </p:ext>
            </p:extLst>
          </p:nvPr>
        </p:nvGraphicFramePr>
        <p:xfrm>
          <a:off x="590846" y="1920070"/>
          <a:ext cx="6017519" cy="4529702"/>
        </p:xfrm>
        <a:graphic>
          <a:graphicData uri="http://schemas.openxmlformats.org/drawingml/2006/table">
            <a:tbl>
              <a:tblPr firstRow="1" bandRow="1">
                <a:tableStyleId>{93296810-A885-4BE3-A3E7-6D5BEEA58F35}</a:tableStyleId>
              </a:tblPr>
              <a:tblGrid>
                <a:gridCol w="3680937">
                  <a:extLst>
                    <a:ext uri="{9D8B030D-6E8A-4147-A177-3AD203B41FA5}">
                      <a16:colId xmlns:a16="http://schemas.microsoft.com/office/drawing/2014/main" val="2878584699"/>
                    </a:ext>
                  </a:extLst>
                </a:gridCol>
                <a:gridCol w="1224825">
                  <a:extLst>
                    <a:ext uri="{9D8B030D-6E8A-4147-A177-3AD203B41FA5}">
                      <a16:colId xmlns:a16="http://schemas.microsoft.com/office/drawing/2014/main" val="4178440740"/>
                    </a:ext>
                  </a:extLst>
                </a:gridCol>
                <a:gridCol w="1111757">
                  <a:extLst>
                    <a:ext uri="{9D8B030D-6E8A-4147-A177-3AD203B41FA5}">
                      <a16:colId xmlns:a16="http://schemas.microsoft.com/office/drawing/2014/main" val="2773615916"/>
                    </a:ext>
                  </a:extLst>
                </a:gridCol>
              </a:tblGrid>
              <a:tr h="459907">
                <a:tc>
                  <a:txBody>
                    <a:bodyPr/>
                    <a:lstStyle/>
                    <a:p>
                      <a:pPr algn="ctr"/>
                      <a:r>
                        <a:rPr lang="it-IT" sz="1500" b="1" dirty="0" err="1">
                          <a:solidFill>
                            <a:schemeClr val="bg1"/>
                          </a:solidFill>
                          <a:latin typeface="Segoe UI Variable Display Semib" pitchFamily="2" charset="0"/>
                        </a:rPr>
                        <a:t>Frequent</a:t>
                      </a:r>
                      <a:r>
                        <a:rPr lang="it-IT" sz="1500" b="1" dirty="0">
                          <a:solidFill>
                            <a:schemeClr val="bg1"/>
                          </a:solidFill>
                          <a:latin typeface="Segoe UI Variable Display Semib" pitchFamily="2" charset="0"/>
                        </a:rPr>
                        <a:t> </a:t>
                      </a:r>
                      <a:r>
                        <a:rPr lang="it-IT" sz="1500" b="1" dirty="0" err="1">
                          <a:solidFill>
                            <a:schemeClr val="bg1"/>
                          </a:solidFill>
                          <a:latin typeface="Segoe UI Variable Display Semib" pitchFamily="2" charset="0"/>
                        </a:rPr>
                        <a:t>Terms</a:t>
                      </a:r>
                      <a:endParaRPr lang="it-IT" sz="1500" b="1" dirty="0">
                        <a:solidFill>
                          <a:schemeClr val="bg1"/>
                        </a:solidFill>
                        <a:latin typeface="Segoe UI Variable Display Semib" pitchFamily="2" charset="0"/>
                      </a:endParaRPr>
                    </a:p>
                  </a:txBody>
                  <a:tcPr>
                    <a:solidFill>
                      <a:schemeClr val="accent6">
                        <a:lumMod val="75000"/>
                      </a:schemeClr>
                    </a:solidFill>
                  </a:tcPr>
                </a:tc>
                <a:tc>
                  <a:txBody>
                    <a:bodyPr/>
                    <a:lstStyle/>
                    <a:p>
                      <a:pPr algn="ctr"/>
                      <a:r>
                        <a:rPr lang="it-IT" sz="1500" dirty="0" err="1">
                          <a:solidFill>
                            <a:schemeClr val="bg1"/>
                          </a:solidFill>
                          <a:latin typeface="Segoe UI Variable Display Semib" pitchFamily="2" charset="0"/>
                        </a:rPr>
                        <a:t>Polarity</a:t>
                      </a:r>
                      <a:endParaRPr lang="it-IT" sz="1500" dirty="0">
                        <a:solidFill>
                          <a:schemeClr val="bg1"/>
                        </a:solidFill>
                        <a:latin typeface="Segoe UI Variable Display Semib" pitchFamily="2" charset="0"/>
                      </a:endParaRPr>
                    </a:p>
                  </a:txBody>
                  <a:tcPr>
                    <a:solidFill>
                      <a:schemeClr val="accent6">
                        <a:lumMod val="75000"/>
                      </a:schemeClr>
                    </a:solidFill>
                  </a:tcPr>
                </a:tc>
                <a:tc>
                  <a:txBody>
                    <a:bodyPr/>
                    <a:lstStyle/>
                    <a:p>
                      <a:pPr algn="ctr"/>
                      <a:r>
                        <a:rPr lang="it-IT" sz="1500" dirty="0" err="1">
                          <a:solidFill>
                            <a:schemeClr val="bg1"/>
                          </a:solidFill>
                          <a:latin typeface="Segoe UI Variable Display Semib" pitchFamily="2" charset="0"/>
                        </a:rPr>
                        <a:t>Year</a:t>
                      </a:r>
                      <a:endParaRPr lang="it-IT" sz="1500" dirty="0">
                        <a:solidFill>
                          <a:schemeClr val="bg1"/>
                        </a:solidFill>
                        <a:latin typeface="Segoe UI Variable Display Semib" pitchFamily="2" charset="0"/>
                      </a:endParaRPr>
                    </a:p>
                  </a:txBody>
                  <a:tcPr>
                    <a:solidFill>
                      <a:schemeClr val="accent6">
                        <a:lumMod val="75000"/>
                      </a:schemeClr>
                    </a:solidFill>
                  </a:tcPr>
                </a:tc>
                <a:extLst>
                  <a:ext uri="{0D108BD9-81ED-4DB2-BD59-A6C34878D82A}">
                    <a16:rowId xmlns:a16="http://schemas.microsoft.com/office/drawing/2014/main" val="1817156321"/>
                  </a:ext>
                </a:extLst>
              </a:tr>
              <a:tr h="10774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it-IT" sz="1100" dirty="0" err="1"/>
                        <a:t>neutron</a:t>
                      </a:r>
                      <a:r>
                        <a:rPr lang="it-IT" sz="1100" dirty="0"/>
                        <a:t>, </a:t>
                      </a:r>
                      <a:r>
                        <a:rPr lang="it-IT" sz="1100" dirty="0" err="1"/>
                        <a:t>radiation</a:t>
                      </a:r>
                      <a:r>
                        <a:rPr lang="it-IT" sz="1100" dirty="0"/>
                        <a:t>, design, dose, test, water, </a:t>
                      </a:r>
                      <a:r>
                        <a:rPr lang="it-IT" sz="1100" dirty="0" err="1"/>
                        <a:t>measurement</a:t>
                      </a:r>
                      <a:r>
                        <a:rPr lang="it-IT" sz="1100" dirty="0"/>
                        <a:t>, flow, </a:t>
                      </a:r>
                      <a:r>
                        <a:rPr lang="it-IT" sz="1100" dirty="0" err="1"/>
                        <a:t>heat</a:t>
                      </a:r>
                      <a:r>
                        <a:rPr lang="it-IT" sz="1100" dirty="0"/>
                        <a:t>, </a:t>
                      </a:r>
                      <a:r>
                        <a:rPr lang="it-IT" sz="1100" dirty="0" err="1"/>
                        <a:t>research</a:t>
                      </a:r>
                      <a:r>
                        <a:rPr lang="it-IT" sz="1100" dirty="0"/>
                        <a:t>, </a:t>
                      </a:r>
                      <a:r>
                        <a:rPr lang="it-IT" sz="1100" dirty="0" err="1"/>
                        <a:t>calculation</a:t>
                      </a:r>
                      <a:r>
                        <a:rPr lang="it-IT" sz="1100" dirty="0"/>
                        <a:t>, </a:t>
                      </a:r>
                      <a:r>
                        <a:rPr lang="it-IT" sz="1100" dirty="0" err="1"/>
                        <a:t>experimental</a:t>
                      </a:r>
                      <a:r>
                        <a:rPr lang="it-IT" sz="1100" dirty="0"/>
                        <a:t>, </a:t>
                      </a:r>
                      <a:r>
                        <a:rPr lang="it-IT" sz="1100" dirty="0" err="1"/>
                        <a:t>accident</a:t>
                      </a:r>
                      <a:r>
                        <a:rPr lang="it-IT" sz="1100" dirty="0"/>
                        <a:t>, </a:t>
                      </a:r>
                      <a:r>
                        <a:rPr lang="it-IT" sz="1100" dirty="0" err="1"/>
                        <a:t>simulation</a:t>
                      </a:r>
                      <a:r>
                        <a:rPr lang="it-IT" sz="1100" dirty="0"/>
                        <a:t>, temperature. </a:t>
                      </a:r>
                    </a:p>
                  </a:txBody>
                  <a:tcPr>
                    <a:solidFill>
                      <a:srgbClr val="D5E3CF"/>
                    </a:solidFill>
                  </a:tcPr>
                </a:tc>
                <a:tc>
                  <a:txBody>
                    <a:bodyPr/>
                    <a:lstStyle/>
                    <a:p>
                      <a:pPr algn="just"/>
                      <a:r>
                        <a:rPr lang="it-IT" sz="1100" dirty="0">
                          <a:solidFill>
                            <a:schemeClr val="tx1"/>
                          </a:solidFill>
                          <a:latin typeface="Segoe UI (corpo)"/>
                          <a:cs typeface="Segoe UI Semibold" panose="020B0702040204020203" pitchFamily="34" charset="0"/>
                        </a:rPr>
                        <a:t>0.0026</a:t>
                      </a:r>
                    </a:p>
                  </a:txBody>
                  <a:tcPr>
                    <a:solidFill>
                      <a:srgbClr val="D5E3CF"/>
                    </a:solidFill>
                  </a:tcPr>
                </a:tc>
                <a:tc>
                  <a:txBody>
                    <a:bodyPr/>
                    <a:lstStyle/>
                    <a:p>
                      <a:pPr algn="just"/>
                      <a:r>
                        <a:rPr lang="it-IT" sz="1100" dirty="0">
                          <a:solidFill>
                            <a:schemeClr val="tx1"/>
                          </a:solidFill>
                          <a:latin typeface="Segoe UI (corpo)"/>
                        </a:rPr>
                        <a:t>2010</a:t>
                      </a:r>
                    </a:p>
                  </a:txBody>
                  <a:tcPr>
                    <a:solidFill>
                      <a:srgbClr val="D5E3CF"/>
                    </a:solidFill>
                  </a:tcPr>
                </a:tc>
                <a:extLst>
                  <a:ext uri="{0D108BD9-81ED-4DB2-BD59-A6C34878D82A}">
                    <a16:rowId xmlns:a16="http://schemas.microsoft.com/office/drawing/2014/main" val="3677462531"/>
                  </a:ext>
                </a:extLst>
              </a:tr>
              <a:tr h="837526">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it-IT" sz="1100" dirty="0" err="1"/>
                        <a:t>cladding</a:t>
                      </a:r>
                      <a:r>
                        <a:rPr lang="it-IT" sz="1100" dirty="0"/>
                        <a:t>, rod, </a:t>
                      </a:r>
                      <a:r>
                        <a:rPr lang="it-IT" sz="1100" dirty="0" err="1"/>
                        <a:t>condition</a:t>
                      </a:r>
                      <a:r>
                        <a:rPr lang="it-IT" sz="1100" dirty="0"/>
                        <a:t>, test, </a:t>
                      </a:r>
                      <a:r>
                        <a:rPr lang="it-IT" sz="1100" dirty="0" err="1"/>
                        <a:t>burnup</a:t>
                      </a:r>
                      <a:r>
                        <a:rPr lang="it-IT" sz="1100" dirty="0"/>
                        <a:t>, ria, pellet, </a:t>
                      </a:r>
                      <a:r>
                        <a:rPr lang="it-IT" sz="1100" dirty="0" err="1"/>
                        <a:t>nsrr</a:t>
                      </a:r>
                      <a:r>
                        <a:rPr lang="it-IT" sz="1100" dirty="0"/>
                        <a:t>, </a:t>
                      </a:r>
                      <a:r>
                        <a:rPr lang="it-IT" sz="1100" dirty="0" err="1"/>
                        <a:t>pulse</a:t>
                      </a:r>
                      <a:r>
                        <a:rPr lang="it-IT" sz="1100" dirty="0"/>
                        <a:t>, </a:t>
                      </a:r>
                      <a:r>
                        <a:rPr lang="it-IT" sz="1100" dirty="0" err="1"/>
                        <a:t>failure</a:t>
                      </a:r>
                      <a:r>
                        <a:rPr lang="it-IT" sz="1100" dirty="0"/>
                        <a:t>, </a:t>
                      </a:r>
                      <a:r>
                        <a:rPr lang="it-IT" sz="1100" dirty="0" err="1"/>
                        <a:t>research</a:t>
                      </a:r>
                      <a:r>
                        <a:rPr lang="it-IT" sz="1100" dirty="0"/>
                        <a:t>, </a:t>
                      </a:r>
                      <a:r>
                        <a:rPr lang="it-IT" sz="1100" dirty="0" err="1"/>
                        <a:t>deformation</a:t>
                      </a:r>
                      <a:r>
                        <a:rPr lang="it-IT" sz="1100" dirty="0"/>
                        <a:t>, temperature, </a:t>
                      </a:r>
                      <a:r>
                        <a:rPr lang="it-IT" sz="1100" dirty="0" err="1"/>
                        <a:t>irradiation</a:t>
                      </a:r>
                      <a:r>
                        <a:rPr lang="it-IT" sz="1100" dirty="0"/>
                        <a:t>, </a:t>
                      </a:r>
                      <a:r>
                        <a:rPr lang="it-IT" sz="1100" dirty="0" err="1"/>
                        <a:t>pcmi</a:t>
                      </a:r>
                      <a:endParaRPr lang="it-IT" sz="1100" dirty="0"/>
                    </a:p>
                  </a:txBody>
                  <a:tcPr>
                    <a:solidFill>
                      <a:srgbClr val="EBF1E9"/>
                    </a:solidFill>
                  </a:tcPr>
                </a:tc>
                <a:tc>
                  <a:txBody>
                    <a:bodyPr/>
                    <a:lstStyle/>
                    <a:p>
                      <a:pPr algn="just"/>
                      <a:r>
                        <a:rPr lang="it-IT" sz="1100" dirty="0">
                          <a:solidFill>
                            <a:schemeClr val="tx1"/>
                          </a:solidFill>
                          <a:latin typeface="Segoe UI (corpo)"/>
                        </a:rPr>
                        <a:t>0.0003</a:t>
                      </a:r>
                    </a:p>
                  </a:txBody>
                  <a:tcPr>
                    <a:solidFill>
                      <a:srgbClr val="EBF1E9"/>
                    </a:solidFill>
                  </a:tcPr>
                </a:tc>
                <a:tc>
                  <a:txBody>
                    <a:bodyPr/>
                    <a:lstStyle/>
                    <a:p>
                      <a:pPr algn="just"/>
                      <a:r>
                        <a:rPr lang="it-IT" sz="1100" dirty="0">
                          <a:solidFill>
                            <a:schemeClr val="tx1"/>
                          </a:solidFill>
                          <a:latin typeface="Segoe UI (corpo)"/>
                        </a:rPr>
                        <a:t>2005</a:t>
                      </a:r>
                    </a:p>
                  </a:txBody>
                  <a:tcPr>
                    <a:solidFill>
                      <a:srgbClr val="EBF1E9"/>
                    </a:solidFill>
                  </a:tcPr>
                </a:tc>
                <a:extLst>
                  <a:ext uri="{0D108BD9-81ED-4DB2-BD59-A6C34878D82A}">
                    <a16:rowId xmlns:a16="http://schemas.microsoft.com/office/drawing/2014/main" val="3129263756"/>
                  </a:ext>
                </a:extLst>
              </a:tr>
              <a:tr h="10774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it-IT" sz="1100" dirty="0" err="1"/>
                        <a:t>radiation</a:t>
                      </a:r>
                      <a:r>
                        <a:rPr lang="it-IT" sz="1100" dirty="0"/>
                        <a:t>, </a:t>
                      </a:r>
                      <a:r>
                        <a:rPr lang="it-IT" sz="1100" dirty="0" err="1"/>
                        <a:t>waste</a:t>
                      </a:r>
                      <a:r>
                        <a:rPr lang="it-IT" sz="1100" dirty="0"/>
                        <a:t>, international, </a:t>
                      </a:r>
                      <a:r>
                        <a:rPr lang="it-IT" sz="1100" dirty="0" err="1"/>
                        <a:t>protection</a:t>
                      </a:r>
                      <a:r>
                        <a:rPr lang="it-IT" sz="1100" dirty="0"/>
                        <a:t>, </a:t>
                      </a:r>
                      <a:r>
                        <a:rPr lang="it-IT" sz="1100" dirty="0" err="1"/>
                        <a:t>regulatory</a:t>
                      </a:r>
                      <a:r>
                        <a:rPr lang="it-IT" sz="1100" dirty="0"/>
                        <a:t>, management, </a:t>
                      </a:r>
                      <a:r>
                        <a:rPr lang="it-IT" sz="1100" dirty="0" err="1"/>
                        <a:t>european</a:t>
                      </a:r>
                      <a:r>
                        <a:rPr lang="it-IT" sz="1100" dirty="0"/>
                        <a:t>, convention, state, country, </a:t>
                      </a:r>
                      <a:r>
                        <a:rPr lang="it-IT" sz="1100" dirty="0" err="1"/>
                        <a:t>research</a:t>
                      </a:r>
                      <a:r>
                        <a:rPr lang="it-IT" sz="1100" dirty="0"/>
                        <a:t>, culture, </a:t>
                      </a:r>
                      <a:r>
                        <a:rPr lang="it-IT" sz="1100" dirty="0" err="1"/>
                        <a:t>programme</a:t>
                      </a:r>
                      <a:r>
                        <a:rPr lang="it-IT" sz="1100" dirty="0"/>
                        <a:t>, </a:t>
                      </a:r>
                      <a:r>
                        <a:rPr lang="it-IT" sz="1100" dirty="0" err="1"/>
                        <a:t>regulation</a:t>
                      </a:r>
                      <a:r>
                        <a:rPr lang="it-IT" sz="1100" dirty="0"/>
                        <a:t>, </a:t>
                      </a:r>
                      <a:r>
                        <a:rPr lang="it-IT" sz="1100" dirty="0" err="1"/>
                        <a:t>iaea</a:t>
                      </a:r>
                      <a:endParaRPr lang="it-IT" sz="1100" dirty="0"/>
                    </a:p>
                  </a:txBody>
                  <a:tcPr>
                    <a:solidFill>
                      <a:srgbClr val="D5E3CF"/>
                    </a:solidFill>
                  </a:tcPr>
                </a:tc>
                <a:tc>
                  <a:txBody>
                    <a:bodyPr/>
                    <a:lstStyle/>
                    <a:p>
                      <a:pPr algn="just"/>
                      <a:r>
                        <a:rPr lang="it-IT" sz="1100" dirty="0">
                          <a:solidFill>
                            <a:schemeClr val="tx1"/>
                          </a:solidFill>
                          <a:latin typeface="Segoe UI (corpo)"/>
                        </a:rPr>
                        <a:t>0.0037</a:t>
                      </a:r>
                    </a:p>
                  </a:txBody>
                  <a:tcPr>
                    <a:solidFill>
                      <a:srgbClr val="D5E3CF"/>
                    </a:solidFill>
                  </a:tcPr>
                </a:tc>
                <a:tc>
                  <a:txBody>
                    <a:bodyPr/>
                    <a:lstStyle/>
                    <a:p>
                      <a:pPr algn="just"/>
                      <a:r>
                        <a:rPr lang="it-IT" sz="1100" dirty="0">
                          <a:solidFill>
                            <a:schemeClr val="tx1"/>
                          </a:solidFill>
                          <a:latin typeface="Segoe UI (corpo)"/>
                        </a:rPr>
                        <a:t>2004</a:t>
                      </a:r>
                    </a:p>
                  </a:txBody>
                  <a:tcPr>
                    <a:solidFill>
                      <a:srgbClr val="D5E3CF"/>
                    </a:solidFill>
                  </a:tcPr>
                </a:tc>
                <a:extLst>
                  <a:ext uri="{0D108BD9-81ED-4DB2-BD59-A6C34878D82A}">
                    <a16:rowId xmlns:a16="http://schemas.microsoft.com/office/drawing/2014/main" val="719460730"/>
                  </a:ext>
                </a:extLst>
              </a:tr>
              <a:tr h="107742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it-IT" sz="1100" dirty="0" err="1"/>
                        <a:t>accident</a:t>
                      </a:r>
                      <a:r>
                        <a:rPr lang="it-IT" sz="1100" dirty="0"/>
                        <a:t>, risk, design, public, severe, </a:t>
                      </a:r>
                      <a:r>
                        <a:rPr lang="it-IT" sz="1100" dirty="0" err="1"/>
                        <a:t>iaea</a:t>
                      </a:r>
                      <a:r>
                        <a:rPr lang="it-IT" sz="1100" dirty="0"/>
                        <a:t>, management, </a:t>
                      </a:r>
                      <a:r>
                        <a:rPr lang="it-IT" sz="1100" dirty="0" err="1"/>
                        <a:t>probabilistic</a:t>
                      </a:r>
                      <a:r>
                        <a:rPr lang="it-IT" sz="1100" dirty="0"/>
                        <a:t>, </a:t>
                      </a:r>
                      <a:r>
                        <a:rPr lang="it-IT" sz="1100" dirty="0" err="1"/>
                        <a:t>fukushima</a:t>
                      </a:r>
                      <a:r>
                        <a:rPr lang="it-IT" sz="1100" dirty="0"/>
                        <a:t>, </a:t>
                      </a:r>
                      <a:r>
                        <a:rPr lang="it-IT" sz="1100" dirty="0" err="1"/>
                        <a:t>research</a:t>
                      </a:r>
                      <a:r>
                        <a:rPr lang="it-IT" sz="1100" dirty="0"/>
                        <a:t>, </a:t>
                      </a:r>
                      <a:r>
                        <a:rPr lang="it-IT" sz="1100" dirty="0" err="1"/>
                        <a:t>development</a:t>
                      </a:r>
                      <a:r>
                        <a:rPr lang="it-IT" sz="1100" dirty="0"/>
                        <a:t>, </a:t>
                      </a:r>
                      <a:r>
                        <a:rPr lang="it-IT" sz="1100" dirty="0" err="1"/>
                        <a:t>approach</a:t>
                      </a:r>
                      <a:r>
                        <a:rPr lang="it-IT" sz="1100" dirty="0"/>
                        <a:t>, country, </a:t>
                      </a:r>
                      <a:r>
                        <a:rPr lang="it-IT" sz="1100" dirty="0" err="1"/>
                        <a:t>psa</a:t>
                      </a:r>
                      <a:r>
                        <a:rPr lang="it-IT" sz="1100" dirty="0"/>
                        <a:t>, event</a:t>
                      </a:r>
                    </a:p>
                  </a:txBody>
                  <a:tcPr>
                    <a:solidFill>
                      <a:srgbClr val="EBF1E9"/>
                    </a:solidFill>
                  </a:tcPr>
                </a:tc>
                <a:tc>
                  <a:txBody>
                    <a:bodyPr/>
                    <a:lstStyle/>
                    <a:p>
                      <a:pPr algn="just"/>
                      <a:r>
                        <a:rPr lang="it-IT" sz="1100" dirty="0">
                          <a:solidFill>
                            <a:schemeClr val="tx1"/>
                          </a:solidFill>
                          <a:latin typeface="Segoe UI (corpo)"/>
                        </a:rPr>
                        <a:t>0.0025</a:t>
                      </a:r>
                    </a:p>
                  </a:txBody>
                  <a:tcPr>
                    <a:solidFill>
                      <a:srgbClr val="EBF1E9"/>
                    </a:solidFill>
                  </a:tcPr>
                </a:tc>
                <a:tc>
                  <a:txBody>
                    <a:bodyPr/>
                    <a:lstStyle/>
                    <a:p>
                      <a:pPr algn="just"/>
                      <a:r>
                        <a:rPr lang="it-IT" sz="1100" b="0" i="0" kern="1200" dirty="0">
                          <a:solidFill>
                            <a:schemeClr val="tx1"/>
                          </a:solidFill>
                          <a:effectLst/>
                          <a:latin typeface="Segoe UI (corpo)"/>
                          <a:ea typeface="+mn-ea"/>
                          <a:cs typeface="+mn-cs"/>
                        </a:rPr>
                        <a:t>2008</a:t>
                      </a:r>
                    </a:p>
                    <a:p>
                      <a:pPr algn="just"/>
                      <a:endParaRPr lang="it-IT" sz="1100" dirty="0">
                        <a:solidFill>
                          <a:schemeClr val="tx1"/>
                        </a:solidFill>
                        <a:latin typeface="Segoe UI (corpo)"/>
                      </a:endParaRPr>
                    </a:p>
                  </a:txBody>
                  <a:tcPr>
                    <a:solidFill>
                      <a:srgbClr val="EBF1E9"/>
                    </a:solidFill>
                  </a:tcPr>
                </a:tc>
                <a:extLst>
                  <a:ext uri="{0D108BD9-81ED-4DB2-BD59-A6C34878D82A}">
                    <a16:rowId xmlns:a16="http://schemas.microsoft.com/office/drawing/2014/main" val="3004291035"/>
                  </a:ext>
                </a:extLst>
              </a:tr>
            </a:tbl>
          </a:graphicData>
        </a:graphic>
      </p:graphicFrame>
      <p:sp>
        <p:nvSpPr>
          <p:cNvPr id="21" name="Rettangolo 20">
            <a:extLst>
              <a:ext uri="{FF2B5EF4-FFF2-40B4-BE49-F238E27FC236}">
                <a16:creationId xmlns:a16="http://schemas.microsoft.com/office/drawing/2014/main" id="{E56DE757-5CF9-194E-B032-D330619B734C}"/>
              </a:ext>
            </a:extLst>
          </p:cNvPr>
          <p:cNvSpPr/>
          <p:nvPr/>
        </p:nvSpPr>
        <p:spPr>
          <a:xfrm>
            <a:off x="8880294" y="1725853"/>
            <a:ext cx="2231785" cy="46325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p:cNvSpPr>
            <a:spLocks noGrp="1"/>
          </p:cNvSpPr>
          <p:nvPr>
            <p:ph type="title"/>
          </p:nvPr>
        </p:nvSpPr>
        <p:spPr/>
        <p:txBody>
          <a:bodyPr rtlCol="0">
            <a:normAutofit/>
          </a:bodyPr>
          <a:lstStyle/>
          <a:p>
            <a:pPr rtl="0"/>
            <a:r>
              <a:rPr lang="it-IT" dirty="0" err="1">
                <a:latin typeface="Segoe UI Light" panose="020B0502040204020203" pitchFamily="34" charset="0"/>
                <a:cs typeface="Segoe UI Light" panose="020B0502040204020203" pitchFamily="34" charset="0"/>
              </a:rPr>
              <a:t>Latent</a:t>
            </a:r>
            <a:r>
              <a:rPr lang="it-IT" dirty="0">
                <a:latin typeface="Segoe UI Light" panose="020B0502040204020203" pitchFamily="34" charset="0"/>
                <a:cs typeface="Segoe UI Light" panose="020B0502040204020203" pitchFamily="34" charset="0"/>
              </a:rPr>
              <a:t> </a:t>
            </a:r>
            <a:r>
              <a:rPr lang="it-IT" dirty="0" err="1">
                <a:latin typeface="Segoe UI Light" panose="020B0502040204020203" pitchFamily="34" charset="0"/>
                <a:cs typeface="Segoe UI Light" panose="020B0502040204020203" pitchFamily="34" charset="0"/>
              </a:rPr>
              <a:t>Dirichlet</a:t>
            </a:r>
            <a:r>
              <a:rPr lang="it-IT" dirty="0">
                <a:latin typeface="Segoe UI Light" panose="020B0502040204020203" pitchFamily="34" charset="0"/>
                <a:cs typeface="Segoe UI Light" panose="020B0502040204020203" pitchFamily="34" charset="0"/>
              </a:rPr>
              <a:t> </a:t>
            </a:r>
            <a:r>
              <a:rPr lang="it-IT" dirty="0" err="1">
                <a:latin typeface="Segoe UI Light" panose="020B0502040204020203" pitchFamily="34" charset="0"/>
                <a:cs typeface="Segoe UI Light" panose="020B0502040204020203" pitchFamily="34" charset="0"/>
              </a:rPr>
              <a:t>Allocation</a:t>
            </a:r>
            <a:endParaRPr lang="it-IT" dirty="0">
              <a:latin typeface="Segoe UI Light" panose="020B0502040204020203" pitchFamily="34" charset="0"/>
              <a:cs typeface="Segoe UI Light" panose="020B0502040204020203" pitchFamily="34" charset="0"/>
            </a:endParaRPr>
          </a:p>
        </p:txBody>
      </p:sp>
      <p:sp>
        <p:nvSpPr>
          <p:cNvPr id="3" name="CasellaDiTesto 2">
            <a:extLst>
              <a:ext uri="{FF2B5EF4-FFF2-40B4-BE49-F238E27FC236}">
                <a16:creationId xmlns:a16="http://schemas.microsoft.com/office/drawing/2014/main" id="{D568B885-FE44-B1BD-917B-051F91082A54}"/>
              </a:ext>
            </a:extLst>
          </p:cNvPr>
          <p:cNvSpPr txBox="1"/>
          <p:nvPr/>
        </p:nvSpPr>
        <p:spPr>
          <a:xfrm>
            <a:off x="383282" y="1288230"/>
            <a:ext cx="3767057" cy="369332"/>
          </a:xfrm>
          <a:prstGeom prst="rect">
            <a:avLst/>
          </a:prstGeom>
          <a:noFill/>
        </p:spPr>
        <p:txBody>
          <a:bodyPr vert="wordArtVert" wrap="square" rtlCol="0">
            <a:spAutoFit/>
          </a:bodyPr>
          <a:lstStyle/>
          <a:p>
            <a:r>
              <a:rPr lang="it-IT" dirty="0" err="1"/>
              <a:t>Intuition</a:t>
            </a:r>
            <a:r>
              <a:rPr lang="it-IT" dirty="0"/>
              <a:t>:</a:t>
            </a:r>
          </a:p>
        </p:txBody>
      </p:sp>
      <p:sp>
        <p:nvSpPr>
          <p:cNvPr id="4" name="Mezza cornice 3">
            <a:extLst>
              <a:ext uri="{FF2B5EF4-FFF2-40B4-BE49-F238E27FC236}">
                <a16:creationId xmlns:a16="http://schemas.microsoft.com/office/drawing/2014/main" id="{65F5AD39-1766-D4B8-3F08-76762DFAD5A8}"/>
              </a:ext>
            </a:extLst>
          </p:cNvPr>
          <p:cNvSpPr/>
          <p:nvPr/>
        </p:nvSpPr>
        <p:spPr>
          <a:xfrm rot="5400000">
            <a:off x="1217040" y="2190560"/>
            <a:ext cx="483133" cy="90217"/>
          </a:xfrm>
          <a:prstGeom prst="halfFram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5" name="Mezza cornice 4">
            <a:extLst>
              <a:ext uri="{FF2B5EF4-FFF2-40B4-BE49-F238E27FC236}">
                <a16:creationId xmlns:a16="http://schemas.microsoft.com/office/drawing/2014/main" id="{2855A768-57B4-9FDB-C756-11A982333652}"/>
              </a:ext>
            </a:extLst>
          </p:cNvPr>
          <p:cNvSpPr/>
          <p:nvPr/>
        </p:nvSpPr>
        <p:spPr>
          <a:xfrm rot="16200000">
            <a:off x="664019" y="2754532"/>
            <a:ext cx="483133" cy="90217"/>
          </a:xfrm>
          <a:prstGeom prst="halfFram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 name="Mezza cornice 5">
            <a:extLst>
              <a:ext uri="{FF2B5EF4-FFF2-40B4-BE49-F238E27FC236}">
                <a16:creationId xmlns:a16="http://schemas.microsoft.com/office/drawing/2014/main" id="{68BD7CEE-485B-CB59-F588-FE694BF741C7}"/>
              </a:ext>
            </a:extLst>
          </p:cNvPr>
          <p:cNvSpPr/>
          <p:nvPr/>
        </p:nvSpPr>
        <p:spPr>
          <a:xfrm rot="5400000">
            <a:off x="1980135" y="2432126"/>
            <a:ext cx="483133" cy="90217"/>
          </a:xfrm>
          <a:prstGeom prst="halfFram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Mezza cornice 6">
            <a:extLst>
              <a:ext uri="{FF2B5EF4-FFF2-40B4-BE49-F238E27FC236}">
                <a16:creationId xmlns:a16="http://schemas.microsoft.com/office/drawing/2014/main" id="{405D5528-F78F-7881-18D8-47040B82AD05}"/>
              </a:ext>
            </a:extLst>
          </p:cNvPr>
          <p:cNvSpPr/>
          <p:nvPr/>
        </p:nvSpPr>
        <p:spPr>
          <a:xfrm rot="16200000">
            <a:off x="1444372" y="2915259"/>
            <a:ext cx="483133" cy="90217"/>
          </a:xfrm>
          <a:prstGeom prst="halfFram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9" name="Mezza cornice 8">
            <a:extLst>
              <a:ext uri="{FF2B5EF4-FFF2-40B4-BE49-F238E27FC236}">
                <a16:creationId xmlns:a16="http://schemas.microsoft.com/office/drawing/2014/main" id="{22F712B0-00BB-D00A-ADF3-923F462D3462}"/>
              </a:ext>
            </a:extLst>
          </p:cNvPr>
          <p:cNvSpPr/>
          <p:nvPr/>
        </p:nvSpPr>
        <p:spPr>
          <a:xfrm rot="5400000">
            <a:off x="2821346" y="2190560"/>
            <a:ext cx="483133" cy="90217"/>
          </a:xfrm>
          <a:prstGeom prst="halfFram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0" name="Mezza cornice 9">
            <a:extLst>
              <a:ext uri="{FF2B5EF4-FFF2-40B4-BE49-F238E27FC236}">
                <a16:creationId xmlns:a16="http://schemas.microsoft.com/office/drawing/2014/main" id="{1D3B01C0-39C9-9994-4B1D-A0F4F93A60D3}"/>
              </a:ext>
            </a:extLst>
          </p:cNvPr>
          <p:cNvSpPr/>
          <p:nvPr/>
        </p:nvSpPr>
        <p:spPr>
          <a:xfrm rot="16200000">
            <a:off x="2303614" y="2754532"/>
            <a:ext cx="483133" cy="90217"/>
          </a:xfrm>
          <a:prstGeom prst="halfFram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1" name="CasellaDiTesto 10">
            <a:extLst>
              <a:ext uri="{FF2B5EF4-FFF2-40B4-BE49-F238E27FC236}">
                <a16:creationId xmlns:a16="http://schemas.microsoft.com/office/drawing/2014/main" id="{0B8717D1-137C-69A7-D74C-F33D2487A4C6}"/>
              </a:ext>
            </a:extLst>
          </p:cNvPr>
          <p:cNvSpPr txBox="1"/>
          <p:nvPr/>
        </p:nvSpPr>
        <p:spPr>
          <a:xfrm>
            <a:off x="903725" y="1988648"/>
            <a:ext cx="553021" cy="261610"/>
          </a:xfrm>
          <a:prstGeom prst="rect">
            <a:avLst/>
          </a:prstGeom>
          <a:noFill/>
        </p:spPr>
        <p:txBody>
          <a:bodyPr wrap="square" rtlCol="0">
            <a:spAutoFit/>
          </a:bodyPr>
          <a:lstStyle/>
          <a:p>
            <a:r>
              <a:rPr lang="it-IT" sz="1100" dirty="0"/>
              <a:t>Doc.1</a:t>
            </a:r>
          </a:p>
        </p:txBody>
      </p:sp>
      <p:sp>
        <p:nvSpPr>
          <p:cNvPr id="13" name="CasellaDiTesto 12">
            <a:extLst>
              <a:ext uri="{FF2B5EF4-FFF2-40B4-BE49-F238E27FC236}">
                <a16:creationId xmlns:a16="http://schemas.microsoft.com/office/drawing/2014/main" id="{CD7FD7EF-F933-123C-478A-BEABDC068036}"/>
              </a:ext>
            </a:extLst>
          </p:cNvPr>
          <p:cNvSpPr txBox="1"/>
          <p:nvPr/>
        </p:nvSpPr>
        <p:spPr>
          <a:xfrm>
            <a:off x="1692489" y="2235668"/>
            <a:ext cx="641997" cy="261610"/>
          </a:xfrm>
          <a:prstGeom prst="rect">
            <a:avLst/>
          </a:prstGeom>
          <a:noFill/>
        </p:spPr>
        <p:txBody>
          <a:bodyPr wrap="square">
            <a:spAutoFit/>
          </a:bodyPr>
          <a:lstStyle/>
          <a:p>
            <a:r>
              <a:rPr lang="it-IT" sz="1100" dirty="0"/>
              <a:t>Doc.2</a:t>
            </a:r>
          </a:p>
        </p:txBody>
      </p:sp>
      <p:sp>
        <p:nvSpPr>
          <p:cNvPr id="15" name="CasellaDiTesto 14">
            <a:extLst>
              <a:ext uri="{FF2B5EF4-FFF2-40B4-BE49-F238E27FC236}">
                <a16:creationId xmlns:a16="http://schemas.microsoft.com/office/drawing/2014/main" id="{7E9477E4-30D4-20EC-A426-8FC9BF99DBB9}"/>
              </a:ext>
            </a:extLst>
          </p:cNvPr>
          <p:cNvSpPr txBox="1"/>
          <p:nvPr/>
        </p:nvSpPr>
        <p:spPr>
          <a:xfrm>
            <a:off x="2545180" y="1988648"/>
            <a:ext cx="767932" cy="261610"/>
          </a:xfrm>
          <a:prstGeom prst="rect">
            <a:avLst/>
          </a:prstGeom>
          <a:noFill/>
        </p:spPr>
        <p:txBody>
          <a:bodyPr wrap="square">
            <a:spAutoFit/>
          </a:bodyPr>
          <a:lstStyle/>
          <a:p>
            <a:r>
              <a:rPr lang="it-IT" sz="1100" dirty="0"/>
              <a:t>Doc.3</a:t>
            </a:r>
          </a:p>
        </p:txBody>
      </p:sp>
      <p:pic>
        <p:nvPicPr>
          <p:cNvPr id="25" name="Elemento grafico 24" descr="Note musicali contorno">
            <a:extLst>
              <a:ext uri="{FF2B5EF4-FFF2-40B4-BE49-F238E27FC236}">
                <a16:creationId xmlns:a16="http://schemas.microsoft.com/office/drawing/2014/main" id="{15E4357E-8CF3-0BD3-0886-D28ECF2AD0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8665" y="2591035"/>
            <a:ext cx="369332" cy="369332"/>
          </a:xfrm>
          <a:prstGeom prst="rect">
            <a:avLst/>
          </a:prstGeom>
        </p:spPr>
      </p:pic>
      <p:pic>
        <p:nvPicPr>
          <p:cNvPr id="27" name="Elemento grafico 26" descr="Dramma contorno">
            <a:extLst>
              <a:ext uri="{FF2B5EF4-FFF2-40B4-BE49-F238E27FC236}">
                <a16:creationId xmlns:a16="http://schemas.microsoft.com/office/drawing/2014/main" id="{B5D01D93-7D52-2961-DAD8-7932EFAD07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39018" y="2614974"/>
            <a:ext cx="369332" cy="369332"/>
          </a:xfrm>
          <a:prstGeom prst="rect">
            <a:avLst/>
          </a:prstGeom>
        </p:spPr>
      </p:pic>
      <p:pic>
        <p:nvPicPr>
          <p:cNvPr id="29" name="Elemento grafico 28" descr="Ciak contorno">
            <a:extLst>
              <a:ext uri="{FF2B5EF4-FFF2-40B4-BE49-F238E27FC236}">
                <a16:creationId xmlns:a16="http://schemas.microsoft.com/office/drawing/2014/main" id="{43F69910-069B-6DD9-FA79-DD6DE1215D7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1573" y="2398409"/>
            <a:ext cx="307538" cy="307538"/>
          </a:xfrm>
          <a:prstGeom prst="rect">
            <a:avLst/>
          </a:prstGeom>
        </p:spPr>
      </p:pic>
      <p:pic>
        <p:nvPicPr>
          <p:cNvPr id="30" name="Elemento grafico 29" descr="Note musicali contorno">
            <a:extLst>
              <a:ext uri="{FF2B5EF4-FFF2-40B4-BE49-F238E27FC236}">
                <a16:creationId xmlns:a16="http://schemas.microsoft.com/office/drawing/2014/main" id="{1D544C2B-4B2A-AEF0-7311-526A40D522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6561" y="2221703"/>
            <a:ext cx="369332" cy="369332"/>
          </a:xfrm>
          <a:prstGeom prst="rect">
            <a:avLst/>
          </a:prstGeom>
        </p:spPr>
      </p:pic>
      <p:sp>
        <p:nvSpPr>
          <p:cNvPr id="31" name="CasellaDiTesto 30">
            <a:extLst>
              <a:ext uri="{FF2B5EF4-FFF2-40B4-BE49-F238E27FC236}">
                <a16:creationId xmlns:a16="http://schemas.microsoft.com/office/drawing/2014/main" id="{1EFCA51A-E781-1EFD-A9FE-EC4E141F7574}"/>
              </a:ext>
            </a:extLst>
          </p:cNvPr>
          <p:cNvSpPr txBox="1"/>
          <p:nvPr/>
        </p:nvSpPr>
        <p:spPr>
          <a:xfrm>
            <a:off x="903725" y="3971640"/>
            <a:ext cx="1615258" cy="261610"/>
          </a:xfrm>
          <a:prstGeom prst="rect">
            <a:avLst/>
          </a:prstGeom>
          <a:noFill/>
        </p:spPr>
        <p:txBody>
          <a:bodyPr wrap="square" rtlCol="0">
            <a:spAutoFit/>
          </a:bodyPr>
          <a:lstStyle/>
          <a:p>
            <a:r>
              <a:rPr lang="it-IT" sz="1100" dirty="0"/>
              <a:t>[1,0,0]</a:t>
            </a:r>
          </a:p>
        </p:txBody>
      </p:sp>
      <p:sp>
        <p:nvSpPr>
          <p:cNvPr id="32" name="CasellaDiTesto 31">
            <a:extLst>
              <a:ext uri="{FF2B5EF4-FFF2-40B4-BE49-F238E27FC236}">
                <a16:creationId xmlns:a16="http://schemas.microsoft.com/office/drawing/2014/main" id="{C6A9B212-4740-DEDB-DEB7-B9D335A16BF1}"/>
              </a:ext>
            </a:extLst>
          </p:cNvPr>
          <p:cNvSpPr txBox="1"/>
          <p:nvPr/>
        </p:nvSpPr>
        <p:spPr>
          <a:xfrm>
            <a:off x="1731047" y="4347906"/>
            <a:ext cx="969154" cy="261610"/>
          </a:xfrm>
          <a:prstGeom prst="rect">
            <a:avLst/>
          </a:prstGeom>
          <a:noFill/>
        </p:spPr>
        <p:txBody>
          <a:bodyPr wrap="square" rtlCol="0">
            <a:spAutoFit/>
          </a:bodyPr>
          <a:lstStyle/>
          <a:p>
            <a:r>
              <a:rPr lang="it-IT" sz="1100" dirty="0"/>
              <a:t>[0,1,0]</a:t>
            </a:r>
          </a:p>
        </p:txBody>
      </p:sp>
      <p:sp>
        <p:nvSpPr>
          <p:cNvPr id="46" name="CasellaDiTesto 45">
            <a:extLst>
              <a:ext uri="{FF2B5EF4-FFF2-40B4-BE49-F238E27FC236}">
                <a16:creationId xmlns:a16="http://schemas.microsoft.com/office/drawing/2014/main" id="{D5DAEC00-7590-1D6F-774B-E1B9B985AAE4}"/>
              </a:ext>
            </a:extLst>
          </p:cNvPr>
          <p:cNvSpPr txBox="1"/>
          <p:nvPr/>
        </p:nvSpPr>
        <p:spPr>
          <a:xfrm>
            <a:off x="2431930" y="3971640"/>
            <a:ext cx="1171747" cy="261610"/>
          </a:xfrm>
          <a:prstGeom prst="rect">
            <a:avLst/>
          </a:prstGeom>
          <a:noFill/>
        </p:spPr>
        <p:txBody>
          <a:bodyPr wrap="square" rtlCol="0">
            <a:spAutoFit/>
          </a:bodyPr>
          <a:lstStyle/>
          <a:p>
            <a:r>
              <a:rPr lang="it-IT" sz="1100" dirty="0"/>
              <a:t>[0,0.5,0.5]</a:t>
            </a:r>
          </a:p>
        </p:txBody>
      </p:sp>
      <p:cxnSp>
        <p:nvCxnSpPr>
          <p:cNvPr id="48" name="Connettore 2 47">
            <a:extLst>
              <a:ext uri="{FF2B5EF4-FFF2-40B4-BE49-F238E27FC236}">
                <a16:creationId xmlns:a16="http://schemas.microsoft.com/office/drawing/2014/main" id="{C1DC0699-E6CF-437A-EB57-12AE29B1C365}"/>
              </a:ext>
            </a:extLst>
          </p:cNvPr>
          <p:cNvCxnSpPr/>
          <p:nvPr/>
        </p:nvCxnSpPr>
        <p:spPr>
          <a:xfrm>
            <a:off x="1180235" y="3201934"/>
            <a:ext cx="0" cy="641831"/>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ttore 2 48">
            <a:extLst>
              <a:ext uri="{FF2B5EF4-FFF2-40B4-BE49-F238E27FC236}">
                <a16:creationId xmlns:a16="http://schemas.microsoft.com/office/drawing/2014/main" id="{2788CC4B-43C8-35D2-B791-91C0701EC2CC}"/>
              </a:ext>
            </a:extLst>
          </p:cNvPr>
          <p:cNvCxnSpPr>
            <a:cxnSpLocks/>
          </p:cNvCxnSpPr>
          <p:nvPr/>
        </p:nvCxnSpPr>
        <p:spPr>
          <a:xfrm>
            <a:off x="2013487" y="3429000"/>
            <a:ext cx="0" cy="80425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3BA9A80C-56DD-D814-C0E2-173084154E0D}"/>
              </a:ext>
            </a:extLst>
          </p:cNvPr>
          <p:cNvCxnSpPr/>
          <p:nvPr/>
        </p:nvCxnSpPr>
        <p:spPr>
          <a:xfrm>
            <a:off x="2800055" y="3202390"/>
            <a:ext cx="0" cy="641831"/>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po 52" descr="Piccolo cerchio con il numero 1 all'interno che indica il passaggio 1">
            <a:extLst>
              <a:ext uri="{FF2B5EF4-FFF2-40B4-BE49-F238E27FC236}">
                <a16:creationId xmlns:a16="http://schemas.microsoft.com/office/drawing/2014/main" id="{F82E9F7E-3DF5-189F-F754-A1C68CFDFA0B}"/>
              </a:ext>
            </a:extLst>
          </p:cNvPr>
          <p:cNvGrpSpPr/>
          <p:nvPr/>
        </p:nvGrpSpPr>
        <p:grpSpPr bwMode="blackWhite">
          <a:xfrm>
            <a:off x="499581" y="5150366"/>
            <a:ext cx="558179" cy="409838"/>
            <a:chOff x="6943081" y="765398"/>
            <a:chExt cx="558179" cy="409838"/>
          </a:xfrm>
        </p:grpSpPr>
        <p:sp>
          <p:nvSpPr>
            <p:cNvPr id="54" name="Ovale 53" descr="Piccolo cerchio">
              <a:extLst>
                <a:ext uri="{FF2B5EF4-FFF2-40B4-BE49-F238E27FC236}">
                  <a16:creationId xmlns:a16="http://schemas.microsoft.com/office/drawing/2014/main" id="{B02F33E3-44B2-1534-1A69-39E02D36CEB2}"/>
                </a:ext>
              </a:extLst>
            </p:cNvPr>
            <p:cNvSpPr/>
            <p:nvPr/>
          </p:nvSpPr>
          <p:spPr bwMode="blackWhite">
            <a:xfrm>
              <a:off x="7025069" y="765398"/>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55" name="Casella di testo 19" descr="Numero 1">
              <a:extLst>
                <a:ext uri="{FF2B5EF4-FFF2-40B4-BE49-F238E27FC236}">
                  <a16:creationId xmlns:a16="http://schemas.microsoft.com/office/drawing/2014/main" id="{25CC72D7-E39F-C673-5D61-AF7867955ED8}"/>
                </a:ext>
              </a:extLst>
            </p:cNvPr>
            <p:cNvSpPr txBox="1">
              <a:spLocks noChangeAspect="1"/>
            </p:cNvSpPr>
            <p:nvPr/>
          </p:nvSpPr>
          <p:spPr bwMode="blackWhite">
            <a:xfrm>
              <a:off x="6943081" y="775007"/>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1</a:t>
              </a:r>
            </a:p>
          </p:txBody>
        </p:sp>
      </p:grpSp>
      <p:sp>
        <p:nvSpPr>
          <p:cNvPr id="56" name="CasellaDiTesto 55">
            <a:extLst>
              <a:ext uri="{FF2B5EF4-FFF2-40B4-BE49-F238E27FC236}">
                <a16:creationId xmlns:a16="http://schemas.microsoft.com/office/drawing/2014/main" id="{3247448E-CF88-0A24-8F5C-3B26C1C930B4}"/>
              </a:ext>
            </a:extLst>
          </p:cNvPr>
          <p:cNvSpPr txBox="1"/>
          <p:nvPr/>
        </p:nvSpPr>
        <p:spPr>
          <a:xfrm>
            <a:off x="1037472" y="5150366"/>
            <a:ext cx="6446557" cy="430887"/>
          </a:xfrm>
          <a:prstGeom prst="rect">
            <a:avLst/>
          </a:prstGeom>
          <a:noFill/>
        </p:spPr>
        <p:txBody>
          <a:bodyPr wrap="square" rtlCol="0">
            <a:spAutoFit/>
          </a:bodyPr>
          <a:lstStyle/>
          <a:p>
            <a:r>
              <a:rPr lang="it-IT" sz="1100" dirty="0">
                <a:latin typeface="Segoe UI (corpo)"/>
              </a:rPr>
              <a:t>Training </a:t>
            </a:r>
            <a:r>
              <a:rPr lang="it-IT" sz="1100" dirty="0" err="1">
                <a:latin typeface="Segoe UI (corpo)"/>
              </a:rPr>
              <a:t>phase</a:t>
            </a:r>
            <a:r>
              <a:rPr lang="it-IT" sz="1100" dirty="0"/>
              <a:t>: once </a:t>
            </a:r>
            <a:r>
              <a:rPr lang="it-IT" sz="1100" dirty="0" err="1"/>
              <a:t>given</a:t>
            </a:r>
            <a:r>
              <a:rPr lang="it-IT" sz="1100" dirty="0"/>
              <a:t> the a priori </a:t>
            </a:r>
            <a:r>
              <a:rPr lang="it-IT" sz="1100" dirty="0" err="1"/>
              <a:t>number</a:t>
            </a:r>
            <a:r>
              <a:rPr lang="it-IT" sz="1100" dirty="0"/>
              <a:t> of </a:t>
            </a:r>
            <a:r>
              <a:rPr lang="it-IT" sz="1100" dirty="0" err="1"/>
              <a:t>latent</a:t>
            </a:r>
            <a:r>
              <a:rPr lang="it-IT" sz="1100" dirty="0"/>
              <a:t> </a:t>
            </a:r>
            <a:r>
              <a:rPr lang="it-IT" sz="1100" dirty="0" err="1"/>
              <a:t>topics</a:t>
            </a:r>
            <a:r>
              <a:rPr lang="it-IT" sz="1100" dirty="0"/>
              <a:t> </a:t>
            </a:r>
            <a:r>
              <a:rPr lang="it-IT" sz="1100" dirty="0" err="1"/>
              <a:t>treated</a:t>
            </a:r>
            <a:r>
              <a:rPr lang="it-IT" sz="1100" dirty="0"/>
              <a:t> by the corpus, the model </a:t>
            </a:r>
            <a:r>
              <a:rPr lang="it-IT" sz="1100" dirty="0" err="1"/>
              <a:t>detects</a:t>
            </a:r>
            <a:r>
              <a:rPr lang="it-IT" sz="1100" dirty="0"/>
              <a:t> the </a:t>
            </a:r>
            <a:r>
              <a:rPr lang="it-IT" sz="1100" dirty="0" err="1">
                <a:solidFill>
                  <a:schemeClr val="accent6">
                    <a:lumMod val="75000"/>
                  </a:schemeClr>
                </a:solidFill>
                <a:latin typeface="Segoe UI Variable Display Semib" pitchFamily="2" charset="0"/>
              </a:rPr>
              <a:t>topic</a:t>
            </a:r>
            <a:r>
              <a:rPr lang="it-IT" sz="1100" dirty="0">
                <a:solidFill>
                  <a:schemeClr val="accent6">
                    <a:lumMod val="75000"/>
                  </a:schemeClr>
                </a:solidFill>
                <a:latin typeface="Segoe UI Variable Display Semib" pitchFamily="2" charset="0"/>
              </a:rPr>
              <a:t> </a:t>
            </a:r>
            <a:r>
              <a:rPr lang="it-IT" sz="1100" dirty="0" err="1">
                <a:solidFill>
                  <a:schemeClr val="accent6">
                    <a:lumMod val="75000"/>
                  </a:schemeClr>
                </a:solidFill>
                <a:latin typeface="Segoe UI Variable Display Semib" pitchFamily="2" charset="0"/>
              </a:rPr>
              <a:t>distributions</a:t>
            </a:r>
            <a:r>
              <a:rPr lang="it-IT" sz="1100" dirty="0">
                <a:solidFill>
                  <a:schemeClr val="accent6">
                    <a:lumMod val="75000"/>
                  </a:schemeClr>
                </a:solidFill>
                <a:latin typeface="Segoe UI Variable Display Semib" pitchFamily="2" charset="0"/>
              </a:rPr>
              <a:t> </a:t>
            </a:r>
            <a:r>
              <a:rPr lang="it-IT" sz="1100" dirty="0"/>
              <a:t>of </a:t>
            </a:r>
            <a:r>
              <a:rPr lang="it-IT" sz="1100" dirty="0" err="1"/>
              <a:t>documents</a:t>
            </a:r>
            <a:r>
              <a:rPr lang="it-IT" sz="1100" dirty="0"/>
              <a:t> and the </a:t>
            </a:r>
            <a:r>
              <a:rPr lang="it-IT" sz="1100" dirty="0">
                <a:solidFill>
                  <a:schemeClr val="accent6">
                    <a:lumMod val="75000"/>
                  </a:schemeClr>
                </a:solidFill>
                <a:latin typeface="Segoe UI Variable Display Semib" pitchFamily="2" charset="0"/>
              </a:rPr>
              <a:t>words </a:t>
            </a:r>
            <a:r>
              <a:rPr lang="it-IT" sz="1100" dirty="0" err="1">
                <a:solidFill>
                  <a:schemeClr val="accent6">
                    <a:lumMod val="75000"/>
                  </a:schemeClr>
                </a:solidFill>
                <a:latin typeface="Segoe UI Variable Display Semib" pitchFamily="2" charset="0"/>
              </a:rPr>
              <a:t>distribution</a:t>
            </a:r>
            <a:r>
              <a:rPr lang="it-IT" sz="1100" dirty="0">
                <a:solidFill>
                  <a:schemeClr val="accent6">
                    <a:lumMod val="75000"/>
                  </a:schemeClr>
                </a:solidFill>
                <a:latin typeface="Segoe UI Variable Display Semib" pitchFamily="2" charset="0"/>
              </a:rPr>
              <a:t> </a:t>
            </a:r>
            <a:r>
              <a:rPr lang="it-IT" sz="1100" dirty="0"/>
              <a:t>of </a:t>
            </a:r>
            <a:r>
              <a:rPr lang="it-IT" sz="1100" dirty="0" err="1"/>
              <a:t>topics</a:t>
            </a:r>
            <a:r>
              <a:rPr lang="it-IT" sz="1100" dirty="0"/>
              <a:t>.</a:t>
            </a:r>
          </a:p>
        </p:txBody>
      </p:sp>
      <p:pic>
        <p:nvPicPr>
          <p:cNvPr id="57" name="Elemento grafico 56" descr="Ciak contorno">
            <a:extLst>
              <a:ext uri="{FF2B5EF4-FFF2-40B4-BE49-F238E27FC236}">
                <a16:creationId xmlns:a16="http://schemas.microsoft.com/office/drawing/2014/main" id="{65656600-1E23-7978-C688-A9A90A4EA9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53212" y="2081899"/>
            <a:ext cx="307538" cy="307538"/>
          </a:xfrm>
          <a:prstGeom prst="rect">
            <a:avLst/>
          </a:prstGeom>
        </p:spPr>
      </p:pic>
      <p:pic>
        <p:nvPicPr>
          <p:cNvPr id="58" name="Elemento grafico 57" descr="Note musicali contorno">
            <a:extLst>
              <a:ext uri="{FF2B5EF4-FFF2-40B4-BE49-F238E27FC236}">
                <a16:creationId xmlns:a16="http://schemas.microsoft.com/office/drawing/2014/main" id="{1F79A27B-9D5E-0574-7646-01BF675014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3212" y="2717823"/>
            <a:ext cx="369332" cy="310689"/>
          </a:xfrm>
          <a:prstGeom prst="rect">
            <a:avLst/>
          </a:prstGeom>
        </p:spPr>
      </p:pic>
      <p:pic>
        <p:nvPicPr>
          <p:cNvPr id="59" name="Elemento grafico 58" descr="Dramma contorno">
            <a:extLst>
              <a:ext uri="{FF2B5EF4-FFF2-40B4-BE49-F238E27FC236}">
                <a16:creationId xmlns:a16="http://schemas.microsoft.com/office/drawing/2014/main" id="{55AF83ED-BD3E-1E21-A9F8-157EE73DF5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3212" y="3366600"/>
            <a:ext cx="369332" cy="369332"/>
          </a:xfrm>
          <a:prstGeom prst="rect">
            <a:avLst/>
          </a:prstGeom>
        </p:spPr>
      </p:pic>
      <p:cxnSp>
        <p:nvCxnSpPr>
          <p:cNvPr id="62" name="Connettore 2 61">
            <a:extLst>
              <a:ext uri="{FF2B5EF4-FFF2-40B4-BE49-F238E27FC236}">
                <a16:creationId xmlns:a16="http://schemas.microsoft.com/office/drawing/2014/main" id="{7B1B5BC8-5C6E-9D68-78CC-A94FDFB6851E}"/>
              </a:ext>
            </a:extLst>
          </p:cNvPr>
          <p:cNvCxnSpPr>
            <a:cxnSpLocks/>
          </p:cNvCxnSpPr>
          <p:nvPr/>
        </p:nvCxnSpPr>
        <p:spPr>
          <a:xfrm>
            <a:off x="4420788" y="2250258"/>
            <a:ext cx="684155"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ttore 2 63">
            <a:extLst>
              <a:ext uri="{FF2B5EF4-FFF2-40B4-BE49-F238E27FC236}">
                <a16:creationId xmlns:a16="http://schemas.microsoft.com/office/drawing/2014/main" id="{40430C7F-FD1A-38FF-F6D7-4467003A5DD4}"/>
              </a:ext>
            </a:extLst>
          </p:cNvPr>
          <p:cNvCxnSpPr>
            <a:cxnSpLocks/>
          </p:cNvCxnSpPr>
          <p:nvPr/>
        </p:nvCxnSpPr>
        <p:spPr>
          <a:xfrm>
            <a:off x="4420787" y="3551266"/>
            <a:ext cx="684155"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7C3077A5-FE54-A977-1F2F-CF1AB65B8D5C}"/>
              </a:ext>
            </a:extLst>
          </p:cNvPr>
          <p:cNvCxnSpPr>
            <a:cxnSpLocks/>
          </p:cNvCxnSpPr>
          <p:nvPr/>
        </p:nvCxnSpPr>
        <p:spPr>
          <a:xfrm>
            <a:off x="4420787" y="2916437"/>
            <a:ext cx="684155" cy="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EC25BF5B-BF17-D954-F5E7-91003901A092}"/>
              </a:ext>
            </a:extLst>
          </p:cNvPr>
          <p:cNvSpPr txBox="1"/>
          <p:nvPr/>
        </p:nvSpPr>
        <p:spPr>
          <a:xfrm>
            <a:off x="5154221" y="2118190"/>
            <a:ext cx="1637160" cy="261610"/>
          </a:xfrm>
          <a:prstGeom prst="rect">
            <a:avLst/>
          </a:prstGeom>
          <a:noFill/>
        </p:spPr>
        <p:txBody>
          <a:bodyPr wrap="square" rtlCol="0">
            <a:spAutoFit/>
          </a:bodyPr>
          <a:lstStyle/>
          <a:p>
            <a:r>
              <a:rPr lang="it-IT" sz="1100" dirty="0"/>
              <a:t>[0.002, 0.01, 0, 0,…,0]</a:t>
            </a:r>
          </a:p>
        </p:txBody>
      </p:sp>
      <p:sp>
        <p:nvSpPr>
          <p:cNvPr id="67" name="CasellaDiTesto 66">
            <a:extLst>
              <a:ext uri="{FF2B5EF4-FFF2-40B4-BE49-F238E27FC236}">
                <a16:creationId xmlns:a16="http://schemas.microsoft.com/office/drawing/2014/main" id="{DB1C39A0-9939-0E62-2E42-CD9E02AAB9E6}"/>
              </a:ext>
            </a:extLst>
          </p:cNvPr>
          <p:cNvSpPr txBox="1"/>
          <p:nvPr/>
        </p:nvSpPr>
        <p:spPr>
          <a:xfrm>
            <a:off x="5154221" y="2766902"/>
            <a:ext cx="1619819" cy="261610"/>
          </a:xfrm>
          <a:prstGeom prst="rect">
            <a:avLst/>
          </a:prstGeom>
          <a:noFill/>
        </p:spPr>
        <p:txBody>
          <a:bodyPr wrap="square" rtlCol="0">
            <a:spAutoFit/>
          </a:bodyPr>
          <a:lstStyle/>
          <a:p>
            <a:r>
              <a:rPr lang="it-IT" sz="1100" dirty="0"/>
              <a:t>[0, 0, 0.003, 0,…,0.02]</a:t>
            </a:r>
          </a:p>
        </p:txBody>
      </p:sp>
      <p:sp>
        <p:nvSpPr>
          <p:cNvPr id="68" name="CasellaDiTesto 67">
            <a:extLst>
              <a:ext uri="{FF2B5EF4-FFF2-40B4-BE49-F238E27FC236}">
                <a16:creationId xmlns:a16="http://schemas.microsoft.com/office/drawing/2014/main" id="{A4A1FA46-CDF9-50FE-17E8-10353DD0C270}"/>
              </a:ext>
            </a:extLst>
          </p:cNvPr>
          <p:cNvSpPr txBox="1"/>
          <p:nvPr/>
        </p:nvSpPr>
        <p:spPr>
          <a:xfrm>
            <a:off x="5154221" y="3392044"/>
            <a:ext cx="1461945" cy="261610"/>
          </a:xfrm>
          <a:prstGeom prst="rect">
            <a:avLst/>
          </a:prstGeom>
          <a:noFill/>
        </p:spPr>
        <p:txBody>
          <a:bodyPr wrap="square" rtlCol="0">
            <a:spAutoFit/>
          </a:bodyPr>
          <a:lstStyle/>
          <a:p>
            <a:r>
              <a:rPr lang="it-IT" sz="1100" dirty="0"/>
              <a:t>[0.004, 0, 0.02, 0,…,0]</a:t>
            </a:r>
          </a:p>
        </p:txBody>
      </p:sp>
      <p:grpSp>
        <p:nvGrpSpPr>
          <p:cNvPr id="69" name="Gruppo 68" descr="Piccolo cerchio con il numero 2 all'interno che indica il passaggio 2">
            <a:extLst>
              <a:ext uri="{FF2B5EF4-FFF2-40B4-BE49-F238E27FC236}">
                <a16:creationId xmlns:a16="http://schemas.microsoft.com/office/drawing/2014/main" id="{CAFC9207-B815-7398-EDA3-5F5904E2CCEA}"/>
              </a:ext>
            </a:extLst>
          </p:cNvPr>
          <p:cNvGrpSpPr/>
          <p:nvPr/>
        </p:nvGrpSpPr>
        <p:grpSpPr bwMode="blackWhite">
          <a:xfrm>
            <a:off x="7600881" y="5159975"/>
            <a:ext cx="558179" cy="409838"/>
            <a:chOff x="6954465" y="711274"/>
            <a:chExt cx="558179" cy="409838"/>
          </a:xfrm>
        </p:grpSpPr>
        <p:sp>
          <p:nvSpPr>
            <p:cNvPr id="70" name="Ovale 69" descr="Piccolo cerchio">
              <a:extLst>
                <a:ext uri="{FF2B5EF4-FFF2-40B4-BE49-F238E27FC236}">
                  <a16:creationId xmlns:a16="http://schemas.microsoft.com/office/drawing/2014/main" id="{23F1CD27-0C6E-6F99-F813-96D2CF6A2AA8}"/>
                </a:ext>
              </a:extLst>
            </p:cNvPr>
            <p:cNvSpPr/>
            <p:nvPr/>
          </p:nvSpPr>
          <p:spPr bwMode="blackWhite">
            <a:xfrm>
              <a:off x="7025069" y="711274"/>
              <a:ext cx="409838" cy="409838"/>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71" name="Casella di testo 34" descr="Numero 2">
              <a:extLst>
                <a:ext uri="{FF2B5EF4-FFF2-40B4-BE49-F238E27FC236}">
                  <a16:creationId xmlns:a16="http://schemas.microsoft.com/office/drawing/2014/main" id="{F054FC72-91AE-F1B6-7406-E69D8C2F783C}"/>
                </a:ext>
              </a:extLst>
            </p:cNvPr>
            <p:cNvSpPr txBox="1">
              <a:spLocks noChangeAspect="1"/>
            </p:cNvSpPr>
            <p:nvPr/>
          </p:nvSpPr>
          <p:spPr bwMode="blackWhite">
            <a:xfrm>
              <a:off x="6954465" y="716447"/>
              <a:ext cx="558179" cy="369332"/>
            </a:xfrm>
            <a:prstGeom prst="rect">
              <a:avLst/>
            </a:prstGeom>
            <a:noFill/>
          </p:spPr>
          <p:txBody>
            <a:bodyPr wrap="square" rtlCol="0">
              <a:spAutoFit/>
            </a:bodyPr>
            <a:lstStyle/>
            <a:p>
              <a:pPr algn="ctr" rtl="0"/>
              <a:r>
                <a:rPr lang="it-IT" dirty="0">
                  <a:solidFill>
                    <a:schemeClr val="bg1"/>
                  </a:solidFill>
                  <a:latin typeface="Segoe UI Semibold" panose="020B0702040204020203" pitchFamily="34" charset="0"/>
                  <a:cs typeface="Segoe UI Semibold" panose="020B0702040204020203" pitchFamily="34" charset="0"/>
                </a:rPr>
                <a:t>2</a:t>
              </a:r>
            </a:p>
          </p:txBody>
        </p:sp>
      </p:grpSp>
      <p:sp>
        <p:nvSpPr>
          <p:cNvPr id="72" name="CasellaDiTesto 71">
            <a:extLst>
              <a:ext uri="{FF2B5EF4-FFF2-40B4-BE49-F238E27FC236}">
                <a16:creationId xmlns:a16="http://schemas.microsoft.com/office/drawing/2014/main" id="{D076D934-3199-C21E-D625-E3C012044704}"/>
              </a:ext>
            </a:extLst>
          </p:cNvPr>
          <p:cNvSpPr txBox="1"/>
          <p:nvPr/>
        </p:nvSpPr>
        <p:spPr>
          <a:xfrm>
            <a:off x="8229664" y="5150366"/>
            <a:ext cx="3507254" cy="769441"/>
          </a:xfrm>
          <a:prstGeom prst="rect">
            <a:avLst/>
          </a:prstGeom>
          <a:noFill/>
        </p:spPr>
        <p:txBody>
          <a:bodyPr wrap="square" rtlCol="0">
            <a:spAutoFit/>
          </a:bodyPr>
          <a:lstStyle/>
          <a:p>
            <a:r>
              <a:rPr lang="it-IT" sz="1100" dirty="0"/>
              <a:t>Once </a:t>
            </a:r>
            <a:r>
              <a:rPr lang="it-IT" sz="1100" dirty="0" err="1"/>
              <a:t>trained</a:t>
            </a:r>
            <a:r>
              <a:rPr lang="it-IT" sz="1100" dirty="0"/>
              <a:t> the model </a:t>
            </a:r>
            <a:r>
              <a:rPr lang="it-IT" sz="1100" dirty="0" err="1"/>
              <a:t>is</a:t>
            </a:r>
            <a:r>
              <a:rPr lang="it-IT" sz="1100" dirty="0"/>
              <a:t> </a:t>
            </a:r>
            <a:r>
              <a:rPr lang="it-IT" sz="1100" dirty="0" err="1"/>
              <a:t>able</a:t>
            </a:r>
            <a:r>
              <a:rPr lang="it-IT" sz="1100" dirty="0"/>
              <a:t> to </a:t>
            </a:r>
            <a:r>
              <a:rPr lang="it-IT" sz="1100" dirty="0" err="1"/>
              <a:t>classify</a:t>
            </a:r>
            <a:r>
              <a:rPr lang="it-IT" sz="1100" dirty="0"/>
              <a:t> </a:t>
            </a:r>
            <a:r>
              <a:rPr lang="it-IT" sz="1100" dirty="0" err="1"/>
              <a:t>unseen</a:t>
            </a:r>
            <a:r>
              <a:rPr lang="it-IT" sz="1100" dirty="0"/>
              <a:t> </a:t>
            </a:r>
            <a:r>
              <a:rPr lang="it-IT" sz="1100" dirty="0" err="1"/>
              <a:t>documents</a:t>
            </a:r>
            <a:r>
              <a:rPr lang="it-IT" sz="1100" dirty="0"/>
              <a:t> in way </a:t>
            </a:r>
            <a:r>
              <a:rPr lang="it-IT" sz="1100" dirty="0" err="1"/>
              <a:t>completely</a:t>
            </a:r>
            <a:r>
              <a:rPr lang="it-IT" sz="1100" dirty="0"/>
              <a:t> </a:t>
            </a:r>
            <a:r>
              <a:rPr lang="it-IT" sz="1100" dirty="0" err="1">
                <a:solidFill>
                  <a:schemeClr val="accent6">
                    <a:lumMod val="75000"/>
                  </a:schemeClr>
                </a:solidFill>
                <a:latin typeface="Segoe UI Variable Display Semib" pitchFamily="2" charset="0"/>
              </a:rPr>
              <a:t>unsupervised</a:t>
            </a:r>
            <a:r>
              <a:rPr lang="it-IT" sz="1100" dirty="0"/>
              <a:t>. One </a:t>
            </a:r>
            <a:r>
              <a:rPr lang="it-IT" sz="1100" dirty="0" err="1"/>
              <a:t>application</a:t>
            </a:r>
            <a:r>
              <a:rPr lang="it-IT" sz="1100" dirty="0"/>
              <a:t> </a:t>
            </a:r>
            <a:r>
              <a:rPr lang="it-IT" sz="1100" dirty="0" err="1"/>
              <a:t>could</a:t>
            </a:r>
            <a:r>
              <a:rPr lang="it-IT" sz="1100" dirty="0"/>
              <a:t> be the management of large </a:t>
            </a:r>
            <a:r>
              <a:rPr lang="it-IT" sz="1100" dirty="0" err="1"/>
              <a:t>digitial</a:t>
            </a:r>
            <a:r>
              <a:rPr lang="it-IT" sz="1100" dirty="0"/>
              <a:t> </a:t>
            </a:r>
            <a:r>
              <a:rPr lang="it-IT" sz="1100" dirty="0" err="1"/>
              <a:t>archives</a:t>
            </a:r>
            <a:r>
              <a:rPr lang="it-IT" sz="1100" dirty="0"/>
              <a:t>. </a:t>
            </a:r>
          </a:p>
        </p:txBody>
      </p:sp>
      <p:sp>
        <p:nvSpPr>
          <p:cNvPr id="73" name="Mezza cornice 72">
            <a:extLst>
              <a:ext uri="{FF2B5EF4-FFF2-40B4-BE49-F238E27FC236}">
                <a16:creationId xmlns:a16="http://schemas.microsoft.com/office/drawing/2014/main" id="{69316FB9-BFD8-803C-380A-0FC952A4DE0A}"/>
              </a:ext>
            </a:extLst>
          </p:cNvPr>
          <p:cNvSpPr/>
          <p:nvPr/>
        </p:nvSpPr>
        <p:spPr>
          <a:xfrm rot="16200000">
            <a:off x="8984729" y="3039905"/>
            <a:ext cx="483133" cy="90217"/>
          </a:xfrm>
          <a:prstGeom prst="halfFram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4" name="Mezza cornice 73">
            <a:extLst>
              <a:ext uri="{FF2B5EF4-FFF2-40B4-BE49-F238E27FC236}">
                <a16:creationId xmlns:a16="http://schemas.microsoft.com/office/drawing/2014/main" id="{4BA95C8F-AB2A-6853-3DDC-983AA8EB5E49}"/>
              </a:ext>
            </a:extLst>
          </p:cNvPr>
          <p:cNvSpPr/>
          <p:nvPr/>
        </p:nvSpPr>
        <p:spPr>
          <a:xfrm rot="5400000">
            <a:off x="10228718" y="1777946"/>
            <a:ext cx="483133" cy="90217"/>
          </a:xfrm>
          <a:prstGeom prst="halfFram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5" name="CasellaDiTesto 74">
            <a:extLst>
              <a:ext uri="{FF2B5EF4-FFF2-40B4-BE49-F238E27FC236}">
                <a16:creationId xmlns:a16="http://schemas.microsoft.com/office/drawing/2014/main" id="{04404C4B-539C-5A8B-413F-8038A675A18A}"/>
              </a:ext>
            </a:extLst>
          </p:cNvPr>
          <p:cNvSpPr txBox="1"/>
          <p:nvPr/>
        </p:nvSpPr>
        <p:spPr>
          <a:xfrm>
            <a:off x="9345898" y="1657562"/>
            <a:ext cx="978044" cy="261610"/>
          </a:xfrm>
          <a:prstGeom prst="rect">
            <a:avLst/>
          </a:prstGeom>
          <a:noFill/>
        </p:spPr>
        <p:txBody>
          <a:bodyPr wrap="square" rtlCol="0">
            <a:spAutoFit/>
          </a:bodyPr>
          <a:lstStyle/>
          <a:p>
            <a:r>
              <a:rPr lang="it-IT" sz="1100" dirty="0" err="1"/>
              <a:t>Unseen</a:t>
            </a:r>
            <a:r>
              <a:rPr lang="it-IT" sz="1100" dirty="0"/>
              <a:t> Doc.</a:t>
            </a:r>
          </a:p>
        </p:txBody>
      </p:sp>
      <p:pic>
        <p:nvPicPr>
          <p:cNvPr id="77" name="Elemento grafico 76" descr="Punto interrogativo contorno">
            <a:extLst>
              <a:ext uri="{FF2B5EF4-FFF2-40B4-BE49-F238E27FC236}">
                <a16:creationId xmlns:a16="http://schemas.microsoft.com/office/drawing/2014/main" id="{468C8C0A-3372-BE68-50D9-ED076811AA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72638" y="2041464"/>
            <a:ext cx="914400" cy="914400"/>
          </a:xfrm>
          <a:prstGeom prst="rect">
            <a:avLst/>
          </a:prstGeom>
        </p:spPr>
      </p:pic>
      <p:cxnSp>
        <p:nvCxnSpPr>
          <p:cNvPr id="78" name="Connettore 2 77">
            <a:extLst>
              <a:ext uri="{FF2B5EF4-FFF2-40B4-BE49-F238E27FC236}">
                <a16:creationId xmlns:a16="http://schemas.microsoft.com/office/drawing/2014/main" id="{940B19CD-E370-B7BC-D249-476D2C90CF25}"/>
              </a:ext>
            </a:extLst>
          </p:cNvPr>
          <p:cNvCxnSpPr/>
          <p:nvPr/>
        </p:nvCxnSpPr>
        <p:spPr>
          <a:xfrm>
            <a:off x="9906276" y="3460614"/>
            <a:ext cx="0" cy="641831"/>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CasellaDiTesto 78">
            <a:extLst>
              <a:ext uri="{FF2B5EF4-FFF2-40B4-BE49-F238E27FC236}">
                <a16:creationId xmlns:a16="http://schemas.microsoft.com/office/drawing/2014/main" id="{F643C051-B83F-D77E-C53E-296BC655985D}"/>
              </a:ext>
            </a:extLst>
          </p:cNvPr>
          <p:cNvSpPr txBox="1"/>
          <p:nvPr/>
        </p:nvSpPr>
        <p:spPr>
          <a:xfrm>
            <a:off x="9498362" y="4217101"/>
            <a:ext cx="969154" cy="261610"/>
          </a:xfrm>
          <a:prstGeom prst="rect">
            <a:avLst/>
          </a:prstGeom>
          <a:noFill/>
        </p:spPr>
        <p:txBody>
          <a:bodyPr wrap="square" rtlCol="0">
            <a:spAutoFit/>
          </a:bodyPr>
          <a:lstStyle/>
          <a:p>
            <a:r>
              <a:rPr lang="it-IT" sz="1100" dirty="0"/>
              <a:t>[0.2, 0.8, 0]</a:t>
            </a:r>
          </a:p>
        </p:txBody>
      </p:sp>
      <p:pic>
        <p:nvPicPr>
          <p:cNvPr id="80" name="Elemento grafico 79" descr="Ciak contorno">
            <a:extLst>
              <a:ext uri="{FF2B5EF4-FFF2-40B4-BE49-F238E27FC236}">
                <a16:creationId xmlns:a16="http://schemas.microsoft.com/office/drawing/2014/main" id="{80624356-278F-D457-1BEF-5A068C29F1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67516" y="4250342"/>
            <a:ext cx="195127" cy="195127"/>
          </a:xfrm>
          <a:prstGeom prst="rect">
            <a:avLst/>
          </a:prstGeom>
        </p:spPr>
      </p:pic>
      <p:pic>
        <p:nvPicPr>
          <p:cNvPr id="81" name="Elemento grafico 80" descr="Note musicali contorno">
            <a:extLst>
              <a:ext uri="{FF2B5EF4-FFF2-40B4-BE49-F238E27FC236}">
                <a16:creationId xmlns:a16="http://schemas.microsoft.com/office/drawing/2014/main" id="{A6134C71-61EF-D16C-D4C0-56E29A578C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98459" y="4217100"/>
            <a:ext cx="245460" cy="245460"/>
          </a:xfrm>
          <a:prstGeom prst="rect">
            <a:avLst/>
          </a:prstGeom>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899AB-ABA9-AF91-EC25-2866A1B87121}"/>
              </a:ext>
            </a:extLst>
          </p:cNvPr>
          <p:cNvSpPr>
            <a:spLocks noGrp="1"/>
          </p:cNvSpPr>
          <p:nvPr>
            <p:ph type="title"/>
          </p:nvPr>
        </p:nvSpPr>
        <p:spPr/>
        <p:txBody>
          <a:bodyPr/>
          <a:lstStyle/>
          <a:p>
            <a:r>
              <a:rPr lang="it-IT" dirty="0" err="1"/>
              <a:t>Latent</a:t>
            </a:r>
            <a:r>
              <a:rPr lang="it-IT" dirty="0"/>
              <a:t> </a:t>
            </a:r>
            <a:r>
              <a:rPr lang="it-IT" dirty="0" err="1"/>
              <a:t>Dirichlet</a:t>
            </a:r>
            <a:r>
              <a:rPr lang="it-IT" dirty="0"/>
              <a:t> </a:t>
            </a:r>
            <a:r>
              <a:rPr lang="it-IT" dirty="0" err="1"/>
              <a:t>Allocation</a:t>
            </a:r>
            <a:endParaRPr lang="it-IT" dirty="0"/>
          </a:p>
        </p:txBody>
      </p:sp>
      <p:sp>
        <p:nvSpPr>
          <p:cNvPr id="4" name="CasellaDiTesto 3">
            <a:extLst>
              <a:ext uri="{FF2B5EF4-FFF2-40B4-BE49-F238E27FC236}">
                <a16:creationId xmlns:a16="http://schemas.microsoft.com/office/drawing/2014/main" id="{495352E0-1905-445B-AC24-F7DE9C52FF17}"/>
              </a:ext>
            </a:extLst>
          </p:cNvPr>
          <p:cNvSpPr txBox="1"/>
          <p:nvPr/>
        </p:nvSpPr>
        <p:spPr>
          <a:xfrm>
            <a:off x="403222" y="1277278"/>
            <a:ext cx="4841775" cy="369332"/>
          </a:xfrm>
          <a:prstGeom prst="rect">
            <a:avLst/>
          </a:prstGeom>
          <a:noFill/>
        </p:spPr>
        <p:txBody>
          <a:bodyPr vert="wordArtVert" wrap="square" rtlCol="0">
            <a:spAutoFit/>
          </a:bodyPr>
          <a:lstStyle/>
          <a:p>
            <a:r>
              <a:rPr lang="it-IT" dirty="0"/>
              <a:t>Architecture</a:t>
            </a:r>
          </a:p>
          <a:p>
            <a:r>
              <a:rPr lang="it-IT" dirty="0"/>
              <a:t>:</a:t>
            </a:r>
          </a:p>
        </p:txBody>
      </p:sp>
      <p:sp>
        <p:nvSpPr>
          <p:cNvPr id="5" name="CasellaDiTesto 4">
            <a:extLst>
              <a:ext uri="{FF2B5EF4-FFF2-40B4-BE49-F238E27FC236}">
                <a16:creationId xmlns:a16="http://schemas.microsoft.com/office/drawing/2014/main" id="{1E8D1550-1158-196E-5889-5F981BDECFCE}"/>
              </a:ext>
            </a:extLst>
          </p:cNvPr>
          <p:cNvSpPr txBox="1"/>
          <p:nvPr/>
        </p:nvSpPr>
        <p:spPr>
          <a:xfrm>
            <a:off x="521207" y="2014442"/>
            <a:ext cx="3153859" cy="430887"/>
          </a:xfrm>
          <a:prstGeom prst="rect">
            <a:avLst/>
          </a:prstGeom>
          <a:noFill/>
        </p:spPr>
        <p:txBody>
          <a:bodyPr wrap="square" rtlCol="0">
            <a:spAutoFit/>
          </a:bodyPr>
          <a:lstStyle/>
          <a:p>
            <a:r>
              <a:rPr lang="it-IT" sz="1100" dirty="0" err="1">
                <a:latin typeface="Segoe UI (corpo)"/>
              </a:rPr>
              <a:t>It</a:t>
            </a:r>
            <a:r>
              <a:rPr lang="it-IT" sz="1100" dirty="0">
                <a:latin typeface="Segoe UI (corpo)"/>
              </a:rPr>
              <a:t> </a:t>
            </a:r>
            <a:r>
              <a:rPr lang="it-IT" sz="1100" dirty="0" err="1">
                <a:latin typeface="Segoe UI (corpo)"/>
              </a:rPr>
              <a:t>is</a:t>
            </a:r>
            <a:r>
              <a:rPr lang="it-IT" sz="1100" dirty="0">
                <a:latin typeface="Segoe UI (corpo)"/>
              </a:rPr>
              <a:t>  a generative </a:t>
            </a:r>
            <a:r>
              <a:rPr lang="it-IT" sz="1100" dirty="0" err="1">
                <a:latin typeface="Segoe UI (corpo)"/>
              </a:rPr>
              <a:t>probabilistic</a:t>
            </a:r>
            <a:r>
              <a:rPr lang="it-IT" sz="1100" dirty="0">
                <a:latin typeface="Segoe UI (corpo)"/>
              </a:rPr>
              <a:t> model </a:t>
            </a:r>
            <a:r>
              <a:rPr lang="it-IT" sz="1100" dirty="0" err="1">
                <a:latin typeface="Segoe UI (corpo)"/>
              </a:rPr>
              <a:t>based</a:t>
            </a:r>
            <a:r>
              <a:rPr lang="it-IT" sz="1100" dirty="0">
                <a:latin typeface="Segoe UI (corpo)"/>
              </a:rPr>
              <a:t> on</a:t>
            </a:r>
            <a:r>
              <a:rPr lang="it-IT" sz="1100" dirty="0">
                <a:solidFill>
                  <a:schemeClr val="accent6">
                    <a:lumMod val="75000"/>
                  </a:schemeClr>
                </a:solidFill>
                <a:latin typeface="Segoe UI (corpo)"/>
              </a:rPr>
              <a:t> </a:t>
            </a:r>
            <a:r>
              <a:rPr lang="it-IT" sz="1100" dirty="0" err="1">
                <a:solidFill>
                  <a:schemeClr val="accent6">
                    <a:lumMod val="75000"/>
                  </a:schemeClr>
                </a:solidFill>
                <a:latin typeface="Segoe UI Variable Display Semib" pitchFamily="2" charset="0"/>
              </a:rPr>
              <a:t>Bayesian</a:t>
            </a:r>
            <a:r>
              <a:rPr lang="it-IT" sz="1100" dirty="0">
                <a:solidFill>
                  <a:schemeClr val="accent6">
                    <a:lumMod val="75000"/>
                  </a:schemeClr>
                </a:solidFill>
                <a:latin typeface="Segoe UI Variable Display Semib" pitchFamily="2" charset="0"/>
              </a:rPr>
              <a:t>  </a:t>
            </a:r>
            <a:r>
              <a:rPr lang="it-IT" sz="1100" dirty="0">
                <a:latin typeface="Segoe UI (corpo)"/>
              </a:rPr>
              <a:t>theory.</a:t>
            </a:r>
            <a:endParaRPr lang="it-IT" sz="1100" dirty="0">
              <a:solidFill>
                <a:schemeClr val="accent6">
                  <a:lumMod val="75000"/>
                </a:schemeClr>
              </a:solidFill>
              <a:latin typeface="Segoe UI (corpo)"/>
            </a:endParaRP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B7080D46-DD82-B6BF-7E0B-D77280F3B90D}"/>
                  </a:ext>
                </a:extLst>
              </p:cNvPr>
              <p:cNvSpPr txBox="1"/>
              <p:nvPr/>
            </p:nvSpPr>
            <p:spPr>
              <a:xfrm>
                <a:off x="729274" y="3080245"/>
                <a:ext cx="370248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𝑝</m:t>
                      </m:r>
                      <m:d>
                        <m:dPr>
                          <m:ctrlPr>
                            <a:rPr lang="it-IT" i="1">
                              <a:solidFill>
                                <a:srgbClr val="836967"/>
                              </a:solidFill>
                              <a:latin typeface="Cambria Math" panose="02040503050406030204" pitchFamily="18" charset="0"/>
                            </a:rPr>
                          </m:ctrlPr>
                        </m:dPr>
                        <m:e>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𝐴</m:t>
                              </m:r>
                            </m:e>
                          </m:d>
                          <m:r>
                            <a:rPr lang="it-IT" i="1">
                              <a:latin typeface="Cambria Math" panose="02040503050406030204" pitchFamily="18" charset="0"/>
                            </a:rPr>
                            <m:t>𝐵</m:t>
                          </m:r>
                        </m:e>
                      </m:d>
                      <m:r>
                        <a:rPr lang="it-IT" i="0">
                          <a:latin typeface="Cambria Math" panose="02040503050406030204" pitchFamily="18" charset="0"/>
                        </a:rPr>
                        <m:t>=</m:t>
                      </m:r>
                      <m:f>
                        <m:fPr>
                          <m:ctrlPr>
                            <a:rPr lang="it-IT" i="1">
                              <a:solidFill>
                                <a:srgbClr val="836967"/>
                              </a:solidFill>
                              <a:latin typeface="Cambria Math" panose="02040503050406030204" pitchFamily="18" charset="0"/>
                            </a:rPr>
                          </m:ctrlPr>
                        </m:fPr>
                        <m:num>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𝐵</m:t>
                                  </m:r>
                                </m:e>
                              </m:d>
                              <m:r>
                                <a:rPr lang="it-IT" i="1">
                                  <a:latin typeface="Cambria Math" panose="02040503050406030204" pitchFamily="18" charset="0"/>
                                </a:rPr>
                                <m:t>𝐴</m:t>
                              </m:r>
                            </m:e>
                          </m:d>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r>
                                <a:rPr lang="it-IT" i="1">
                                  <a:latin typeface="Cambria Math" panose="02040503050406030204" pitchFamily="18" charset="0"/>
                                </a:rPr>
                                <m:t>𝐴</m:t>
                              </m:r>
                            </m:e>
                          </m:d>
                        </m:num>
                        <m:den>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r>
                                <a:rPr lang="it-IT" i="1">
                                  <a:latin typeface="Cambria Math" panose="02040503050406030204" pitchFamily="18" charset="0"/>
                                </a:rPr>
                                <m:t>𝐵</m:t>
                              </m:r>
                            </m:e>
                          </m:d>
                        </m:den>
                      </m:f>
                      <m:r>
                        <a:rPr lang="it-IT" i="0">
                          <a:latin typeface="Cambria Math" panose="02040503050406030204" pitchFamily="18" charset="0"/>
                        </a:rPr>
                        <m:t>∝</m:t>
                      </m:r>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𝐵</m:t>
                              </m:r>
                            </m:e>
                          </m:d>
                          <m:r>
                            <a:rPr lang="it-IT" i="1">
                              <a:latin typeface="Cambria Math" panose="02040503050406030204" pitchFamily="18" charset="0"/>
                            </a:rPr>
                            <m:t>𝐴</m:t>
                          </m:r>
                        </m:e>
                      </m:d>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r>
                            <a:rPr lang="it-IT" i="1">
                              <a:latin typeface="Cambria Math" panose="02040503050406030204" pitchFamily="18" charset="0"/>
                            </a:rPr>
                            <m:t>𝐴</m:t>
                          </m:r>
                        </m:e>
                      </m:d>
                    </m:oMath>
                  </m:oMathPara>
                </a14:m>
                <a:endParaRPr lang="it-IT" dirty="0"/>
              </a:p>
            </p:txBody>
          </p:sp>
        </mc:Choice>
        <mc:Fallback xmlns="">
          <p:sp>
            <p:nvSpPr>
              <p:cNvPr id="6" name="CasellaDiTesto 5">
                <a:extLst>
                  <a:ext uri="{FF2B5EF4-FFF2-40B4-BE49-F238E27FC236}">
                    <a16:creationId xmlns:a16="http://schemas.microsoft.com/office/drawing/2014/main" id="{B7080D46-DD82-B6BF-7E0B-D77280F3B90D}"/>
                  </a:ext>
                </a:extLst>
              </p:cNvPr>
              <p:cNvSpPr txBox="1">
                <a:spLocks noRot="1" noChangeAspect="1" noMove="1" noResize="1" noEditPoints="1" noAdjustHandles="1" noChangeArrowheads="1" noChangeShapeType="1" noTextEdit="1"/>
              </p:cNvSpPr>
              <p:nvPr/>
            </p:nvSpPr>
            <p:spPr>
              <a:xfrm>
                <a:off x="729274" y="3080245"/>
                <a:ext cx="3702488" cy="584199"/>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4D486C08-BB40-0E61-F1BA-1E3AE6BFB8E4}"/>
                  </a:ext>
                </a:extLst>
              </p:cNvPr>
              <p:cNvSpPr txBox="1"/>
              <p:nvPr/>
            </p:nvSpPr>
            <p:spPr>
              <a:xfrm>
                <a:off x="6344658" y="3165075"/>
                <a:ext cx="5140573" cy="414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𝑝</m:t>
                      </m:r>
                      <m:d>
                        <m:dPr>
                          <m:ctrlPr>
                            <a:rPr lang="it-IT" i="1">
                              <a:solidFill>
                                <a:srgbClr val="836967"/>
                              </a:solidFill>
                              <a:latin typeface="Cambria Math" panose="02040503050406030204" pitchFamily="18" charset="0"/>
                            </a:rPr>
                          </m:ctrlPr>
                        </m:dPr>
                        <m:e>
                          <m:r>
                            <a:rPr lang="it-IT" i="1">
                              <a:latin typeface="Cambria Math" panose="02040503050406030204" pitchFamily="18" charset="0"/>
                            </a:rPr>
                            <m:t>𝜃</m:t>
                          </m:r>
                          <m:r>
                            <a:rPr lang="it-IT" i="0">
                              <a:latin typeface="Cambria Math" panose="02040503050406030204" pitchFamily="18" charset="0"/>
                            </a:rPr>
                            <m:t>,</m:t>
                          </m:r>
                          <m:sSub>
                            <m:sSubPr>
                              <m:ctrlPr>
                                <a:rPr lang="it-IT" i="1">
                                  <a:solidFill>
                                    <a:srgbClr val="836967"/>
                                  </a:solidFill>
                                  <a:latin typeface="Cambria Math" panose="02040503050406030204" pitchFamily="18" charset="0"/>
                                </a:rPr>
                              </m:ctrlPr>
                            </m:sSubPr>
                            <m:e>
                              <m:r>
                                <a:rPr lang="it-IT" i="1">
                                  <a:latin typeface="Cambria Math" panose="02040503050406030204" pitchFamily="18" charset="0"/>
                                </a:rPr>
                                <m:t>𝜙</m:t>
                              </m:r>
                            </m:e>
                            <m:sub>
                              <m:r>
                                <a:rPr lang="it-IT" b="0" i="0" smtClean="0">
                                  <a:latin typeface="Cambria Math" panose="02040503050406030204" pitchFamily="18" charset="0"/>
                                </a:rPr>
                                <m:t>,</m:t>
                              </m:r>
                            </m:sub>
                          </m:sSub>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𝑧</m:t>
                              </m:r>
                            </m:e>
                          </m:d>
                          <m:r>
                            <a:rPr lang="it-IT" i="1">
                              <a:latin typeface="Cambria Math" panose="02040503050406030204" pitchFamily="18" charset="0"/>
                            </a:rPr>
                            <m:t>𝑤</m:t>
                          </m:r>
                          <m:r>
                            <a:rPr lang="it-IT" i="0">
                              <a:latin typeface="Cambria Math" panose="02040503050406030204" pitchFamily="18" charset="0"/>
                            </a:rPr>
                            <m:t>,</m:t>
                          </m:r>
                          <m:sSub>
                            <m:sSubPr>
                              <m:ctrlPr>
                                <a:rPr lang="it-IT" i="1">
                                  <a:solidFill>
                                    <a:srgbClr val="836967"/>
                                  </a:solidFill>
                                  <a:latin typeface="Cambria Math" panose="02040503050406030204" pitchFamily="18" charset="0"/>
                                </a:rPr>
                              </m:ctrlPr>
                            </m:sSubPr>
                            <m:e>
                              <m:r>
                                <a:rPr lang="it-IT" i="1">
                                  <a:latin typeface="Cambria Math" panose="02040503050406030204" pitchFamily="18" charset="0"/>
                                </a:rPr>
                                <m:t>𝛼</m:t>
                              </m:r>
                            </m:e>
                            <m:sub>
                              <m:r>
                                <a:rPr lang="it-IT" b="0" i="0" smtClean="0">
                                  <a:latin typeface="Cambria Math" panose="02040503050406030204" pitchFamily="18" charset="0"/>
                                </a:rPr>
                                <m:t>,</m:t>
                              </m:r>
                            </m:sub>
                          </m:sSub>
                          <m:r>
                            <a:rPr lang="it-IT" i="1">
                              <a:latin typeface="Cambria Math" panose="02040503050406030204" pitchFamily="18" charset="0"/>
                            </a:rPr>
                            <m:t>𝛽</m:t>
                          </m:r>
                        </m:e>
                      </m:d>
                      <m:r>
                        <a:rPr lang="it-IT" i="0">
                          <a:latin typeface="Cambria Math" panose="02040503050406030204" pitchFamily="18" charset="0"/>
                        </a:rPr>
                        <m:t>∝</m:t>
                      </m:r>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𝑤</m:t>
                              </m:r>
                            </m:e>
                          </m:d>
                          <m:r>
                            <a:rPr lang="it-IT" i="1">
                              <a:latin typeface="Cambria Math" panose="02040503050406030204" pitchFamily="18" charset="0"/>
                            </a:rPr>
                            <m:t>𝜃</m:t>
                          </m:r>
                          <m:r>
                            <a:rPr lang="it-IT" i="0">
                              <a:latin typeface="Cambria Math" panose="02040503050406030204" pitchFamily="18" charset="0"/>
                            </a:rPr>
                            <m:t>,</m:t>
                          </m:r>
                          <m:r>
                            <a:rPr lang="it-IT" i="1">
                              <a:latin typeface="Cambria Math" panose="02040503050406030204" pitchFamily="18" charset="0"/>
                            </a:rPr>
                            <m:t>𝜙</m:t>
                          </m:r>
                        </m:e>
                      </m:d>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𝜃</m:t>
                              </m:r>
                            </m:e>
                          </m:d>
                          <m:r>
                            <a:rPr lang="it-IT" i="1">
                              <a:latin typeface="Cambria Math" panose="02040503050406030204" pitchFamily="18" charset="0"/>
                            </a:rPr>
                            <m:t>𝛼</m:t>
                          </m:r>
                        </m:e>
                      </m:d>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𝜙</m:t>
                              </m:r>
                            </m:e>
                          </m:d>
                          <m:r>
                            <a:rPr lang="it-IT" i="1">
                              <a:latin typeface="Cambria Math" panose="02040503050406030204" pitchFamily="18" charset="0"/>
                            </a:rPr>
                            <m:t>𝛽</m:t>
                          </m:r>
                        </m:e>
                      </m:d>
                      <m:r>
                        <a:rPr lang="it-IT" i="1">
                          <a:latin typeface="Cambria Math" panose="02040503050406030204" pitchFamily="18" charset="0"/>
                        </a:rPr>
                        <m:t>𝑝</m:t>
                      </m:r>
                      <m:d>
                        <m:dPr>
                          <m:ctrlPr>
                            <a:rPr lang="it-IT" i="1">
                              <a:solidFill>
                                <a:srgbClr val="836967"/>
                              </a:solidFill>
                              <a:latin typeface="Cambria Math" panose="02040503050406030204" pitchFamily="18" charset="0"/>
                            </a:rPr>
                          </m:ctrlPr>
                        </m:dPr>
                        <m:e>
                          <m:d>
                            <m:dPr>
                              <m:begChr m:val=""/>
                              <m:endChr m:val="|"/>
                              <m:ctrlPr>
                                <a:rPr lang="it-IT" i="1">
                                  <a:solidFill>
                                    <a:srgbClr val="836967"/>
                                  </a:solidFill>
                                  <a:latin typeface="Cambria Math" panose="02040503050406030204" pitchFamily="18" charset="0"/>
                                </a:rPr>
                              </m:ctrlPr>
                            </m:dPr>
                            <m:e>
                              <m:r>
                                <a:rPr lang="it-IT" i="1">
                                  <a:latin typeface="Cambria Math" panose="02040503050406030204" pitchFamily="18" charset="0"/>
                                </a:rPr>
                                <m:t>𝑧</m:t>
                              </m:r>
                            </m:e>
                          </m:d>
                          <m:r>
                            <a:rPr lang="it-IT" i="1">
                              <a:latin typeface="Cambria Math" panose="02040503050406030204" pitchFamily="18" charset="0"/>
                            </a:rPr>
                            <m:t>𝜃</m:t>
                          </m:r>
                        </m:e>
                      </m:d>
                    </m:oMath>
                  </m:oMathPara>
                </a14:m>
                <a:endParaRPr lang="it-IT" dirty="0"/>
              </a:p>
            </p:txBody>
          </p:sp>
        </mc:Choice>
        <mc:Fallback xmlns="">
          <p:sp>
            <p:nvSpPr>
              <p:cNvPr id="7" name="CasellaDiTesto 6">
                <a:extLst>
                  <a:ext uri="{FF2B5EF4-FFF2-40B4-BE49-F238E27FC236}">
                    <a16:creationId xmlns:a16="http://schemas.microsoft.com/office/drawing/2014/main" id="{4D486C08-BB40-0E61-F1BA-1E3AE6BFB8E4}"/>
                  </a:ext>
                </a:extLst>
              </p:cNvPr>
              <p:cNvSpPr txBox="1">
                <a:spLocks noRot="1" noChangeAspect="1" noMove="1" noResize="1" noEditPoints="1" noAdjustHandles="1" noChangeArrowheads="1" noChangeShapeType="1" noTextEdit="1"/>
              </p:cNvSpPr>
              <p:nvPr/>
            </p:nvSpPr>
            <p:spPr>
              <a:xfrm>
                <a:off x="6344658" y="3165075"/>
                <a:ext cx="5140573" cy="414537"/>
              </a:xfrm>
              <a:prstGeom prst="rect">
                <a:avLst/>
              </a:prstGeom>
              <a:blipFill>
                <a:blip r:embed="rId3"/>
                <a:stretch>
                  <a:fillRect t="-220588" r="-1661" b="-319118"/>
                </a:stretch>
              </a:blipFill>
            </p:spPr>
            <p:txBody>
              <a:bodyPr/>
              <a:lstStyle/>
              <a:p>
                <a:r>
                  <a:rPr lang="it-IT">
                    <a:noFill/>
                  </a:rPr>
                  <a:t> </a:t>
                </a:r>
              </a:p>
            </p:txBody>
          </p:sp>
        </mc:Fallback>
      </mc:AlternateContent>
      <p:sp>
        <p:nvSpPr>
          <p:cNvPr id="8" name="Freccia a destra 7">
            <a:extLst>
              <a:ext uri="{FF2B5EF4-FFF2-40B4-BE49-F238E27FC236}">
                <a16:creationId xmlns:a16="http://schemas.microsoft.com/office/drawing/2014/main" id="{86552507-AB71-EBC4-CDFB-BFC466BFC2F7}"/>
              </a:ext>
            </a:extLst>
          </p:cNvPr>
          <p:cNvSpPr/>
          <p:nvPr/>
        </p:nvSpPr>
        <p:spPr>
          <a:xfrm>
            <a:off x="4878993" y="3372343"/>
            <a:ext cx="1018433" cy="90945"/>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accent6">
                  <a:lumMod val="75000"/>
                </a:schemeClr>
              </a:solidFill>
            </a:endParaRPr>
          </a:p>
        </p:txBody>
      </p:sp>
      <p:sp>
        <p:nvSpPr>
          <p:cNvPr id="14" name="Parentesi graffa aperta 13">
            <a:extLst>
              <a:ext uri="{FF2B5EF4-FFF2-40B4-BE49-F238E27FC236}">
                <a16:creationId xmlns:a16="http://schemas.microsoft.com/office/drawing/2014/main" id="{10AC63C2-E04A-3934-2587-B7B1288A67FE}"/>
              </a:ext>
            </a:extLst>
          </p:cNvPr>
          <p:cNvSpPr/>
          <p:nvPr/>
        </p:nvSpPr>
        <p:spPr>
          <a:xfrm rot="16200000">
            <a:off x="7202922" y="2799130"/>
            <a:ext cx="160525" cy="1800624"/>
          </a:xfrm>
          <a:prstGeom prst="leftBrac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15" name="CasellaDiTesto 14">
            <a:extLst>
              <a:ext uri="{FF2B5EF4-FFF2-40B4-BE49-F238E27FC236}">
                <a16:creationId xmlns:a16="http://schemas.microsoft.com/office/drawing/2014/main" id="{68F7B027-5B8D-1A87-9A39-34578194E6F8}"/>
              </a:ext>
            </a:extLst>
          </p:cNvPr>
          <p:cNvSpPr txBox="1"/>
          <p:nvPr/>
        </p:nvSpPr>
        <p:spPr>
          <a:xfrm>
            <a:off x="6528868" y="3839456"/>
            <a:ext cx="1826237" cy="261610"/>
          </a:xfrm>
          <a:prstGeom prst="rect">
            <a:avLst/>
          </a:prstGeom>
          <a:noFill/>
        </p:spPr>
        <p:txBody>
          <a:bodyPr wrap="square" rtlCol="0">
            <a:spAutoFit/>
          </a:bodyPr>
          <a:lstStyle/>
          <a:p>
            <a:r>
              <a:rPr lang="it-IT" sz="1100" dirty="0" err="1"/>
              <a:t>Posterior</a:t>
            </a:r>
            <a:r>
              <a:rPr lang="it-IT" sz="1100" dirty="0"/>
              <a:t> </a:t>
            </a:r>
            <a:r>
              <a:rPr lang="it-IT" sz="1100" dirty="0" err="1"/>
              <a:t>distribution</a:t>
            </a:r>
            <a:endParaRPr lang="it-IT" sz="1100" dirty="0"/>
          </a:p>
        </p:txBody>
      </p:sp>
      <p:sp>
        <p:nvSpPr>
          <p:cNvPr id="16" name="Parentesi graffa aperta 15">
            <a:extLst>
              <a:ext uri="{FF2B5EF4-FFF2-40B4-BE49-F238E27FC236}">
                <a16:creationId xmlns:a16="http://schemas.microsoft.com/office/drawing/2014/main" id="{F0E85317-7D56-5C0D-F17F-628B7E85F5CC}"/>
              </a:ext>
            </a:extLst>
          </p:cNvPr>
          <p:cNvSpPr/>
          <p:nvPr/>
        </p:nvSpPr>
        <p:spPr>
          <a:xfrm rot="16200000">
            <a:off x="10323281" y="2707561"/>
            <a:ext cx="160525" cy="1983761"/>
          </a:xfrm>
          <a:prstGeom prst="leftBrac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59BA1025-3D30-96ED-B5B1-634499FD9EA8}"/>
              </a:ext>
            </a:extLst>
          </p:cNvPr>
          <p:cNvSpPr txBox="1"/>
          <p:nvPr/>
        </p:nvSpPr>
        <p:spPr>
          <a:xfrm>
            <a:off x="9812511" y="3839456"/>
            <a:ext cx="1867220" cy="261610"/>
          </a:xfrm>
          <a:prstGeom prst="rect">
            <a:avLst/>
          </a:prstGeom>
          <a:noFill/>
        </p:spPr>
        <p:txBody>
          <a:bodyPr wrap="square" rtlCol="0">
            <a:spAutoFit/>
          </a:bodyPr>
          <a:lstStyle/>
          <a:p>
            <a:r>
              <a:rPr lang="it-IT" sz="1100" dirty="0" err="1"/>
              <a:t>Prior</a:t>
            </a:r>
            <a:r>
              <a:rPr lang="it-IT" sz="1100" dirty="0"/>
              <a:t> </a:t>
            </a:r>
            <a:r>
              <a:rPr lang="it-IT" sz="1100" dirty="0" err="1"/>
              <a:t>distributions</a:t>
            </a:r>
            <a:r>
              <a:rPr lang="it-IT" sz="1100" dirty="0"/>
              <a:t> </a:t>
            </a:r>
          </a:p>
        </p:txBody>
      </p:sp>
      <p:sp>
        <p:nvSpPr>
          <p:cNvPr id="19" name="Parentesi graffa aperta 18">
            <a:extLst>
              <a:ext uri="{FF2B5EF4-FFF2-40B4-BE49-F238E27FC236}">
                <a16:creationId xmlns:a16="http://schemas.microsoft.com/office/drawing/2014/main" id="{0D4C1806-3FA8-2376-50D1-C46D49D58C62}"/>
              </a:ext>
            </a:extLst>
          </p:cNvPr>
          <p:cNvSpPr/>
          <p:nvPr/>
        </p:nvSpPr>
        <p:spPr>
          <a:xfrm rot="5400000">
            <a:off x="8880633" y="2723785"/>
            <a:ext cx="131822" cy="844745"/>
          </a:xfrm>
          <a:prstGeom prst="leftBrac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20" name="CasellaDiTesto 19">
            <a:extLst>
              <a:ext uri="{FF2B5EF4-FFF2-40B4-BE49-F238E27FC236}">
                <a16:creationId xmlns:a16="http://schemas.microsoft.com/office/drawing/2014/main" id="{D5D56539-ADE4-9695-4EA9-B87DE0000AB3}"/>
              </a:ext>
            </a:extLst>
          </p:cNvPr>
          <p:cNvSpPr txBox="1"/>
          <p:nvPr/>
        </p:nvSpPr>
        <p:spPr>
          <a:xfrm>
            <a:off x="8558844" y="2773543"/>
            <a:ext cx="1368119" cy="261610"/>
          </a:xfrm>
          <a:prstGeom prst="rect">
            <a:avLst/>
          </a:prstGeom>
          <a:noFill/>
        </p:spPr>
        <p:txBody>
          <a:bodyPr wrap="square" rtlCol="0">
            <a:spAutoFit/>
          </a:bodyPr>
          <a:lstStyle/>
          <a:p>
            <a:r>
              <a:rPr lang="it-IT" sz="1100" dirty="0" err="1"/>
              <a:t>Likelihood</a:t>
            </a:r>
            <a:endParaRPr lang="it-IT" sz="1100"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4BB09072-B084-CBAB-61FB-C39F45E0B22A}"/>
                  </a:ext>
                </a:extLst>
              </p:cNvPr>
              <p:cNvSpPr txBox="1"/>
              <p:nvPr/>
            </p:nvSpPr>
            <p:spPr>
              <a:xfrm>
                <a:off x="6270457" y="5676652"/>
                <a:ext cx="960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𝑤</m:t>
                      </m:r>
                      <m:r>
                        <a:rPr lang="it-IT" i="1" smtClean="0">
                          <a:latin typeface="Cambria Math" panose="02040503050406030204" pitchFamily="18" charset="0"/>
                        </a:rPr>
                        <m:t>~</m:t>
                      </m:r>
                      <m:r>
                        <a:rPr lang="it-IT" i="1" smtClean="0">
                          <a:latin typeface="Cambria Math" panose="02040503050406030204" pitchFamily="18" charset="0"/>
                        </a:rPr>
                        <m:t>𝑀</m:t>
                      </m:r>
                      <m:d>
                        <m:dPr>
                          <m:ctrlPr>
                            <a:rPr lang="it-IT" i="1" smtClean="0">
                              <a:solidFill>
                                <a:srgbClr val="836967"/>
                              </a:solidFill>
                              <a:latin typeface="Cambria Math" panose="02040503050406030204" pitchFamily="18" charset="0"/>
                            </a:rPr>
                          </m:ctrlPr>
                        </m:dPr>
                        <m:e>
                          <m:r>
                            <a:rPr lang="it-IT" i="1" smtClean="0">
                              <a:latin typeface="Cambria Math" panose="02040503050406030204" pitchFamily="18" charset="0"/>
                            </a:rPr>
                            <m:t>𝜙</m:t>
                          </m:r>
                        </m:e>
                      </m:d>
                    </m:oMath>
                  </m:oMathPara>
                </a14:m>
                <a:endParaRPr lang="it-IT" dirty="0"/>
              </a:p>
            </p:txBody>
          </p:sp>
        </mc:Choice>
        <mc:Fallback xmlns="">
          <p:sp>
            <p:nvSpPr>
              <p:cNvPr id="21" name="CasellaDiTesto 20">
                <a:extLst>
                  <a:ext uri="{FF2B5EF4-FFF2-40B4-BE49-F238E27FC236}">
                    <a16:creationId xmlns:a16="http://schemas.microsoft.com/office/drawing/2014/main" id="{4BB09072-B084-CBAB-61FB-C39F45E0B22A}"/>
                  </a:ext>
                </a:extLst>
              </p:cNvPr>
              <p:cNvSpPr txBox="1">
                <a:spLocks noRot="1" noChangeAspect="1" noMove="1" noResize="1" noEditPoints="1" noAdjustHandles="1" noChangeArrowheads="1" noChangeShapeType="1" noTextEdit="1"/>
              </p:cNvSpPr>
              <p:nvPr/>
            </p:nvSpPr>
            <p:spPr>
              <a:xfrm>
                <a:off x="6270457" y="5676652"/>
                <a:ext cx="960711" cy="276999"/>
              </a:xfrm>
              <a:prstGeom prst="rect">
                <a:avLst/>
              </a:prstGeom>
              <a:blipFill>
                <a:blip r:embed="rId4"/>
                <a:stretch>
                  <a:fillRect l="-2548" b="-369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2B9E98FF-67A7-9462-FEEF-3496AAF50F5C}"/>
                  </a:ext>
                </a:extLst>
              </p:cNvPr>
              <p:cNvSpPr txBox="1"/>
              <p:nvPr/>
            </p:nvSpPr>
            <p:spPr>
              <a:xfrm>
                <a:off x="5930607" y="4704193"/>
                <a:ext cx="17531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𝜙</m:t>
                      </m:r>
                      <m:r>
                        <a:rPr lang="it-IT" i="1" smtClean="0">
                          <a:latin typeface="Cambria Math" panose="02040503050406030204" pitchFamily="18" charset="0"/>
                        </a:rPr>
                        <m:t>~</m:t>
                      </m:r>
                      <m:r>
                        <a:rPr lang="it-IT" i="1" smtClean="0">
                          <a:latin typeface="Cambria Math" panose="02040503050406030204" pitchFamily="18" charset="0"/>
                        </a:rPr>
                        <m:t>𝐷𝑖𝑟</m:t>
                      </m:r>
                      <m:d>
                        <m:dPr>
                          <m:ctrlPr>
                            <a:rPr lang="it-IT" i="1" smtClean="0">
                              <a:solidFill>
                                <a:srgbClr val="836967"/>
                              </a:solidFill>
                              <a:latin typeface="Cambria Math" panose="02040503050406030204" pitchFamily="18" charset="0"/>
                            </a:rPr>
                          </m:ctrlPr>
                        </m:dPr>
                        <m:e>
                          <m:r>
                            <a:rPr lang="it-IT" i="1" smtClean="0">
                              <a:latin typeface="Cambria Math" panose="02040503050406030204" pitchFamily="18" charset="0"/>
                            </a:rPr>
                            <m:t>𝛽</m:t>
                          </m:r>
                        </m:e>
                      </m:d>
                    </m:oMath>
                  </m:oMathPara>
                </a14:m>
                <a:endParaRPr lang="it-IT" dirty="0"/>
              </a:p>
            </p:txBody>
          </p:sp>
        </mc:Choice>
        <mc:Fallback xmlns="">
          <p:sp>
            <p:nvSpPr>
              <p:cNvPr id="26" name="CasellaDiTesto 25">
                <a:extLst>
                  <a:ext uri="{FF2B5EF4-FFF2-40B4-BE49-F238E27FC236}">
                    <a16:creationId xmlns:a16="http://schemas.microsoft.com/office/drawing/2014/main" id="{2B9E98FF-67A7-9462-FEEF-3496AAF50F5C}"/>
                  </a:ext>
                </a:extLst>
              </p:cNvPr>
              <p:cNvSpPr txBox="1">
                <a:spLocks noRot="1" noChangeAspect="1" noMove="1" noResize="1" noEditPoints="1" noAdjustHandles="1" noChangeArrowheads="1" noChangeShapeType="1" noTextEdit="1"/>
              </p:cNvSpPr>
              <p:nvPr/>
            </p:nvSpPr>
            <p:spPr>
              <a:xfrm>
                <a:off x="5930607" y="4704193"/>
                <a:ext cx="1753173" cy="369332"/>
              </a:xfrm>
              <a:prstGeom prst="rect">
                <a:avLst/>
              </a:prstGeom>
              <a:blipFill>
                <a:blip r:embed="rId5"/>
                <a:stretch>
                  <a:fillRect b="-1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3F968E9A-0ED2-8F5C-1E34-6310C12F5F4E}"/>
                  </a:ext>
                </a:extLst>
              </p:cNvPr>
              <p:cNvSpPr txBox="1"/>
              <p:nvPr/>
            </p:nvSpPr>
            <p:spPr>
              <a:xfrm>
                <a:off x="6236554" y="4382832"/>
                <a:ext cx="10786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𝜃</m:t>
                      </m:r>
                      <m:r>
                        <a:rPr lang="it-IT" i="0">
                          <a:latin typeface="Cambria Math" panose="02040503050406030204" pitchFamily="18" charset="0"/>
                        </a:rPr>
                        <m:t>~</m:t>
                      </m:r>
                      <m:r>
                        <a:rPr lang="it-IT" b="0" i="1" smtClean="0">
                          <a:latin typeface="Cambria Math" panose="02040503050406030204" pitchFamily="18" charset="0"/>
                        </a:rPr>
                        <m:t>𝐷𝑖</m:t>
                      </m:r>
                      <m:r>
                        <a:rPr lang="it-IT" i="1">
                          <a:latin typeface="Cambria Math" panose="02040503050406030204" pitchFamily="18" charset="0"/>
                        </a:rPr>
                        <m:t>𝑟</m:t>
                      </m:r>
                      <m:d>
                        <m:dPr>
                          <m:ctrlPr>
                            <a:rPr lang="it-IT" i="1">
                              <a:solidFill>
                                <a:srgbClr val="836967"/>
                              </a:solidFill>
                              <a:latin typeface="Cambria Math" panose="02040503050406030204" pitchFamily="18" charset="0"/>
                            </a:rPr>
                          </m:ctrlPr>
                        </m:dPr>
                        <m:e>
                          <m:r>
                            <a:rPr lang="it-IT" i="1">
                              <a:latin typeface="Cambria Math" panose="02040503050406030204" pitchFamily="18" charset="0"/>
                            </a:rPr>
                            <m:t>𝛼</m:t>
                          </m:r>
                        </m:e>
                      </m:d>
                    </m:oMath>
                  </m:oMathPara>
                </a14:m>
                <a:endParaRPr lang="it-IT" dirty="0"/>
              </a:p>
            </p:txBody>
          </p:sp>
        </mc:Choice>
        <mc:Fallback xmlns="">
          <p:sp>
            <p:nvSpPr>
              <p:cNvPr id="27" name="CasellaDiTesto 26">
                <a:extLst>
                  <a:ext uri="{FF2B5EF4-FFF2-40B4-BE49-F238E27FC236}">
                    <a16:creationId xmlns:a16="http://schemas.microsoft.com/office/drawing/2014/main" id="{3F968E9A-0ED2-8F5C-1E34-6310C12F5F4E}"/>
                  </a:ext>
                </a:extLst>
              </p:cNvPr>
              <p:cNvSpPr txBox="1">
                <a:spLocks noRot="1" noChangeAspect="1" noMove="1" noResize="1" noEditPoints="1" noAdjustHandles="1" noChangeArrowheads="1" noChangeShapeType="1" noTextEdit="1"/>
              </p:cNvSpPr>
              <p:nvPr/>
            </p:nvSpPr>
            <p:spPr>
              <a:xfrm>
                <a:off x="6236554" y="4382832"/>
                <a:ext cx="1078646" cy="369332"/>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608FAB41-C5F0-D9FD-E3FE-C55FF2111441}"/>
                  </a:ext>
                </a:extLst>
              </p:cNvPr>
              <p:cNvSpPr txBox="1"/>
              <p:nvPr/>
            </p:nvSpPr>
            <p:spPr>
              <a:xfrm>
                <a:off x="6270457" y="5307320"/>
                <a:ext cx="7253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rPr>
                        <m:t>𝑧</m:t>
                      </m:r>
                      <m:r>
                        <a:rPr lang="it-IT" i="1" smtClean="0">
                          <a:latin typeface="Cambria Math" panose="02040503050406030204" pitchFamily="18" charset="0"/>
                        </a:rPr>
                        <m:t>~</m:t>
                      </m:r>
                      <m:r>
                        <a:rPr lang="it-IT" i="1" smtClean="0">
                          <a:latin typeface="Cambria Math" panose="02040503050406030204" pitchFamily="18" charset="0"/>
                        </a:rPr>
                        <m:t>𝑀</m:t>
                      </m:r>
                      <m:d>
                        <m:dPr>
                          <m:ctrlPr>
                            <a:rPr lang="it-IT" i="1" smtClean="0">
                              <a:solidFill>
                                <a:srgbClr val="836967"/>
                              </a:solidFill>
                              <a:latin typeface="Cambria Math" panose="02040503050406030204" pitchFamily="18" charset="0"/>
                            </a:rPr>
                          </m:ctrlPr>
                        </m:dPr>
                        <m:e>
                          <m:r>
                            <a:rPr lang="it-IT" i="1" smtClean="0">
                              <a:latin typeface="Cambria Math" panose="02040503050406030204" pitchFamily="18" charset="0"/>
                            </a:rPr>
                            <m:t>𝜃</m:t>
                          </m:r>
                        </m:e>
                      </m:d>
                    </m:oMath>
                  </m:oMathPara>
                </a14:m>
                <a:endParaRPr lang="it-IT" dirty="0"/>
              </a:p>
            </p:txBody>
          </p:sp>
        </mc:Choice>
        <mc:Fallback xmlns="">
          <p:sp>
            <p:nvSpPr>
              <p:cNvPr id="31" name="CasellaDiTesto 30">
                <a:extLst>
                  <a:ext uri="{FF2B5EF4-FFF2-40B4-BE49-F238E27FC236}">
                    <a16:creationId xmlns:a16="http://schemas.microsoft.com/office/drawing/2014/main" id="{608FAB41-C5F0-D9FD-E3FE-C55FF2111441}"/>
                  </a:ext>
                </a:extLst>
              </p:cNvPr>
              <p:cNvSpPr txBox="1">
                <a:spLocks noRot="1" noChangeAspect="1" noMove="1" noResize="1" noEditPoints="1" noAdjustHandles="1" noChangeArrowheads="1" noChangeShapeType="1" noTextEdit="1"/>
              </p:cNvSpPr>
              <p:nvPr/>
            </p:nvSpPr>
            <p:spPr>
              <a:xfrm>
                <a:off x="6270457" y="5307320"/>
                <a:ext cx="725333" cy="369332"/>
              </a:xfrm>
              <a:prstGeom prst="rect">
                <a:avLst/>
              </a:prstGeom>
              <a:blipFill>
                <a:blip r:embed="rId7"/>
                <a:stretch>
                  <a:fillRect r="-21849"/>
                </a:stretch>
              </a:blipFill>
            </p:spPr>
            <p:txBody>
              <a:bodyPr/>
              <a:lstStyle/>
              <a:p>
                <a:r>
                  <a:rPr lang="it-IT">
                    <a:noFill/>
                  </a:rPr>
                  <a:t> </a:t>
                </a:r>
              </a:p>
            </p:txBody>
          </p:sp>
        </mc:Fallback>
      </mc:AlternateContent>
      <p:sp>
        <p:nvSpPr>
          <p:cNvPr id="32" name="CasellaDiTesto 31">
            <a:extLst>
              <a:ext uri="{FF2B5EF4-FFF2-40B4-BE49-F238E27FC236}">
                <a16:creationId xmlns:a16="http://schemas.microsoft.com/office/drawing/2014/main" id="{84B4A113-403A-CD77-46B4-55B6518F0D21}"/>
              </a:ext>
            </a:extLst>
          </p:cNvPr>
          <p:cNvSpPr txBox="1"/>
          <p:nvPr/>
        </p:nvSpPr>
        <p:spPr>
          <a:xfrm>
            <a:off x="7441986" y="4436693"/>
            <a:ext cx="2492493" cy="261610"/>
          </a:xfrm>
          <a:prstGeom prst="rect">
            <a:avLst/>
          </a:prstGeom>
          <a:noFill/>
        </p:spPr>
        <p:txBody>
          <a:bodyPr wrap="square" rtlCol="0">
            <a:spAutoFit/>
          </a:bodyPr>
          <a:lstStyle/>
          <a:p>
            <a:r>
              <a:rPr lang="it-IT" sz="1100" dirty="0" err="1"/>
              <a:t>Document-topics</a:t>
            </a:r>
            <a:endParaRPr lang="it-IT" sz="1100" dirty="0"/>
          </a:p>
        </p:txBody>
      </p:sp>
      <p:sp>
        <p:nvSpPr>
          <p:cNvPr id="33" name="CasellaDiTesto 32">
            <a:extLst>
              <a:ext uri="{FF2B5EF4-FFF2-40B4-BE49-F238E27FC236}">
                <a16:creationId xmlns:a16="http://schemas.microsoft.com/office/drawing/2014/main" id="{E2AF2D67-9691-9480-DE70-58FD6F2280D3}"/>
              </a:ext>
            </a:extLst>
          </p:cNvPr>
          <p:cNvSpPr txBox="1"/>
          <p:nvPr/>
        </p:nvSpPr>
        <p:spPr>
          <a:xfrm>
            <a:off x="7452567" y="4758054"/>
            <a:ext cx="1095513" cy="261610"/>
          </a:xfrm>
          <a:prstGeom prst="rect">
            <a:avLst/>
          </a:prstGeom>
          <a:noFill/>
        </p:spPr>
        <p:txBody>
          <a:bodyPr wrap="square" rtlCol="0">
            <a:spAutoFit/>
          </a:bodyPr>
          <a:lstStyle/>
          <a:p>
            <a:r>
              <a:rPr lang="it-IT" sz="1100" dirty="0" err="1"/>
              <a:t>Topic</a:t>
            </a:r>
            <a:r>
              <a:rPr lang="it-IT" sz="1100" dirty="0"/>
              <a:t>-words</a:t>
            </a:r>
          </a:p>
        </p:txBody>
      </p:sp>
      <p:sp>
        <p:nvSpPr>
          <p:cNvPr id="34" name="CasellaDiTesto 33">
            <a:extLst>
              <a:ext uri="{FF2B5EF4-FFF2-40B4-BE49-F238E27FC236}">
                <a16:creationId xmlns:a16="http://schemas.microsoft.com/office/drawing/2014/main" id="{26075930-B1AD-61E2-90EB-9ADF2014D4B3}"/>
              </a:ext>
            </a:extLst>
          </p:cNvPr>
          <p:cNvSpPr txBox="1"/>
          <p:nvPr/>
        </p:nvSpPr>
        <p:spPr>
          <a:xfrm>
            <a:off x="7470835" y="5355292"/>
            <a:ext cx="1160518" cy="261610"/>
          </a:xfrm>
          <a:prstGeom prst="rect">
            <a:avLst/>
          </a:prstGeom>
          <a:noFill/>
        </p:spPr>
        <p:txBody>
          <a:bodyPr wrap="square" rtlCol="0">
            <a:spAutoFit/>
          </a:bodyPr>
          <a:lstStyle/>
          <a:p>
            <a:r>
              <a:rPr lang="it-IT" sz="1100" dirty="0" err="1"/>
              <a:t>Topic</a:t>
            </a:r>
            <a:endParaRPr lang="it-IT" sz="1100" dirty="0"/>
          </a:p>
        </p:txBody>
      </p:sp>
      <p:sp>
        <p:nvSpPr>
          <p:cNvPr id="35" name="CasellaDiTesto 34">
            <a:extLst>
              <a:ext uri="{FF2B5EF4-FFF2-40B4-BE49-F238E27FC236}">
                <a16:creationId xmlns:a16="http://schemas.microsoft.com/office/drawing/2014/main" id="{C84E7298-F79F-01D0-48A9-16F54770E89E}"/>
              </a:ext>
            </a:extLst>
          </p:cNvPr>
          <p:cNvSpPr txBox="1"/>
          <p:nvPr/>
        </p:nvSpPr>
        <p:spPr>
          <a:xfrm>
            <a:off x="7479323" y="5684346"/>
            <a:ext cx="1088009" cy="261610"/>
          </a:xfrm>
          <a:prstGeom prst="rect">
            <a:avLst/>
          </a:prstGeom>
          <a:noFill/>
        </p:spPr>
        <p:txBody>
          <a:bodyPr wrap="square" rtlCol="0">
            <a:spAutoFit/>
          </a:bodyPr>
          <a:lstStyle/>
          <a:p>
            <a:r>
              <a:rPr lang="it-IT" sz="1100" dirty="0"/>
              <a:t>Word</a:t>
            </a:r>
          </a:p>
        </p:txBody>
      </p:sp>
      <p:sp>
        <p:nvSpPr>
          <p:cNvPr id="36" name="Parentesi graffa aperta 35">
            <a:extLst>
              <a:ext uri="{FF2B5EF4-FFF2-40B4-BE49-F238E27FC236}">
                <a16:creationId xmlns:a16="http://schemas.microsoft.com/office/drawing/2014/main" id="{D4920EBD-FB19-215D-B650-B600D020C232}"/>
              </a:ext>
            </a:extLst>
          </p:cNvPr>
          <p:cNvSpPr/>
          <p:nvPr/>
        </p:nvSpPr>
        <p:spPr>
          <a:xfrm rot="10800000">
            <a:off x="8860758" y="4509612"/>
            <a:ext cx="94996" cy="437133"/>
          </a:xfrm>
          <a:prstGeom prst="leftBrace">
            <a:avLst>
              <a:gd name="adj1" fmla="val 8333"/>
              <a:gd name="adj2" fmla="val 52127"/>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37" name="CasellaDiTesto 36">
            <a:extLst>
              <a:ext uri="{FF2B5EF4-FFF2-40B4-BE49-F238E27FC236}">
                <a16:creationId xmlns:a16="http://schemas.microsoft.com/office/drawing/2014/main" id="{768D5C6F-C2E3-2367-08FB-FB036592C29B}"/>
              </a:ext>
            </a:extLst>
          </p:cNvPr>
          <p:cNvSpPr txBox="1"/>
          <p:nvPr/>
        </p:nvSpPr>
        <p:spPr>
          <a:xfrm>
            <a:off x="9035042" y="4597374"/>
            <a:ext cx="1554938" cy="261610"/>
          </a:xfrm>
          <a:prstGeom prst="rect">
            <a:avLst/>
          </a:prstGeom>
          <a:noFill/>
        </p:spPr>
        <p:txBody>
          <a:bodyPr wrap="square" rtlCol="0">
            <a:spAutoFit/>
          </a:bodyPr>
          <a:lstStyle/>
          <a:p>
            <a:r>
              <a:rPr lang="it-IT" sz="1100" dirty="0" err="1"/>
              <a:t>Latent</a:t>
            </a:r>
            <a:r>
              <a:rPr lang="it-IT" sz="1100" dirty="0"/>
              <a:t> </a:t>
            </a:r>
            <a:r>
              <a:rPr lang="it-IT" sz="1100" dirty="0" err="1"/>
              <a:t>variables</a:t>
            </a:r>
            <a:endParaRPr lang="it-IT" sz="1100" dirty="0"/>
          </a:p>
        </p:txBody>
      </p:sp>
      <p:sp>
        <p:nvSpPr>
          <p:cNvPr id="38" name="Parentesi graffa aperta 37">
            <a:extLst>
              <a:ext uri="{FF2B5EF4-FFF2-40B4-BE49-F238E27FC236}">
                <a16:creationId xmlns:a16="http://schemas.microsoft.com/office/drawing/2014/main" id="{4333E54B-5CA7-BFF0-FAF9-1A5545B2E7E9}"/>
              </a:ext>
            </a:extLst>
          </p:cNvPr>
          <p:cNvSpPr/>
          <p:nvPr/>
        </p:nvSpPr>
        <p:spPr>
          <a:xfrm rot="16200000">
            <a:off x="1781078" y="2567376"/>
            <a:ext cx="160527" cy="2264134"/>
          </a:xfrm>
          <a:prstGeom prst="leftBrac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dirty="0"/>
          </a:p>
        </p:txBody>
      </p:sp>
      <p:sp>
        <p:nvSpPr>
          <p:cNvPr id="39" name="CasellaDiTesto 38">
            <a:extLst>
              <a:ext uri="{FF2B5EF4-FFF2-40B4-BE49-F238E27FC236}">
                <a16:creationId xmlns:a16="http://schemas.microsoft.com/office/drawing/2014/main" id="{496CD8CA-F85E-611D-6FFB-5B5268B8EE0C}"/>
              </a:ext>
            </a:extLst>
          </p:cNvPr>
          <p:cNvSpPr txBox="1"/>
          <p:nvPr/>
        </p:nvSpPr>
        <p:spPr>
          <a:xfrm>
            <a:off x="1341816" y="3839456"/>
            <a:ext cx="2264135" cy="261610"/>
          </a:xfrm>
          <a:prstGeom prst="rect">
            <a:avLst/>
          </a:prstGeom>
          <a:noFill/>
        </p:spPr>
        <p:txBody>
          <a:bodyPr wrap="square" rtlCol="0">
            <a:spAutoFit/>
          </a:bodyPr>
          <a:lstStyle/>
          <a:p>
            <a:r>
              <a:rPr lang="it-IT" sz="1100" dirty="0" err="1"/>
              <a:t>Bayes</a:t>
            </a:r>
            <a:r>
              <a:rPr lang="it-IT" sz="1100" dirty="0"/>
              <a:t> </a:t>
            </a:r>
            <a:r>
              <a:rPr lang="it-IT" sz="1100" dirty="0" err="1"/>
              <a:t>theorem</a:t>
            </a:r>
            <a:endParaRPr lang="it-IT" sz="1100" dirty="0"/>
          </a:p>
        </p:txBody>
      </p:sp>
      <p:cxnSp>
        <p:nvCxnSpPr>
          <p:cNvPr id="9" name="Connettore curvo 8">
            <a:extLst>
              <a:ext uri="{FF2B5EF4-FFF2-40B4-BE49-F238E27FC236}">
                <a16:creationId xmlns:a16="http://schemas.microsoft.com/office/drawing/2014/main" id="{36BD3CEE-B258-1444-1D10-5003F979AC65}"/>
              </a:ext>
            </a:extLst>
          </p:cNvPr>
          <p:cNvCxnSpPr>
            <a:cxnSpLocks/>
          </p:cNvCxnSpPr>
          <p:nvPr/>
        </p:nvCxnSpPr>
        <p:spPr>
          <a:xfrm flipV="1">
            <a:off x="7348658" y="1763591"/>
            <a:ext cx="1512100" cy="1278409"/>
          </a:xfrm>
          <a:prstGeom prst="curvedConnector3">
            <a:avLst>
              <a:gd name="adj1" fmla="val -333"/>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45D9032D-5395-0A5C-07F8-ADAAD44C91EE}"/>
              </a:ext>
            </a:extLst>
          </p:cNvPr>
          <p:cNvSpPr txBox="1"/>
          <p:nvPr/>
        </p:nvSpPr>
        <p:spPr>
          <a:xfrm>
            <a:off x="9035042" y="1461944"/>
            <a:ext cx="1916407" cy="600164"/>
          </a:xfrm>
          <a:prstGeom prst="rect">
            <a:avLst/>
          </a:prstGeom>
          <a:noFill/>
        </p:spPr>
        <p:txBody>
          <a:bodyPr wrap="square" rtlCol="0">
            <a:spAutoFit/>
          </a:bodyPr>
          <a:lstStyle/>
          <a:p>
            <a:r>
              <a:rPr lang="it-IT" sz="1100" dirty="0"/>
              <a:t>Due to </a:t>
            </a:r>
            <a:r>
              <a:rPr lang="it-IT" sz="1100" dirty="0" err="1"/>
              <a:t>its</a:t>
            </a:r>
            <a:r>
              <a:rPr lang="it-IT" sz="1100" dirty="0"/>
              <a:t> </a:t>
            </a:r>
            <a:r>
              <a:rPr lang="it-IT" sz="1100" dirty="0" err="1"/>
              <a:t>intractability</a:t>
            </a:r>
            <a:r>
              <a:rPr lang="it-IT" sz="1100" dirty="0"/>
              <a:t> an </a:t>
            </a:r>
            <a:r>
              <a:rPr lang="it-IT" sz="1100" dirty="0" err="1">
                <a:solidFill>
                  <a:schemeClr val="accent6">
                    <a:lumMod val="75000"/>
                  </a:schemeClr>
                </a:solidFill>
                <a:latin typeface="Segoe UI Variable Text Semibold" pitchFamily="2" charset="0"/>
              </a:rPr>
              <a:t>estimation</a:t>
            </a:r>
            <a:r>
              <a:rPr lang="it-IT" sz="1100" dirty="0">
                <a:solidFill>
                  <a:schemeClr val="accent6">
                    <a:lumMod val="75000"/>
                  </a:schemeClr>
                </a:solidFill>
                <a:latin typeface="Segoe UI Variable Text Semibold" pitchFamily="2" charset="0"/>
              </a:rPr>
              <a:t> </a:t>
            </a:r>
            <a:r>
              <a:rPr lang="it-IT" sz="1100" dirty="0" err="1">
                <a:solidFill>
                  <a:schemeClr val="accent6">
                    <a:lumMod val="75000"/>
                  </a:schemeClr>
                </a:solidFill>
                <a:latin typeface="Segoe UI Variable Text Semibold" pitchFamily="2" charset="0"/>
              </a:rPr>
              <a:t>method</a:t>
            </a:r>
            <a:r>
              <a:rPr lang="it-IT" sz="1100" dirty="0">
                <a:solidFill>
                  <a:schemeClr val="accent6">
                    <a:lumMod val="75000"/>
                  </a:schemeClr>
                </a:solidFill>
                <a:latin typeface="Segoe UI Variable Text Semibold" pitchFamily="2" charset="0"/>
              </a:rPr>
              <a:t> </a:t>
            </a:r>
            <a:r>
              <a:rPr lang="it-IT" sz="1100" dirty="0" err="1"/>
              <a:t>is</a:t>
            </a:r>
            <a:r>
              <a:rPr lang="it-IT" sz="1100" dirty="0"/>
              <a:t> </a:t>
            </a:r>
            <a:r>
              <a:rPr lang="it-IT" sz="1100" dirty="0" err="1"/>
              <a:t>required</a:t>
            </a:r>
            <a:r>
              <a:rPr lang="it-IT" sz="1100" dirty="0"/>
              <a:t>.</a:t>
            </a:r>
          </a:p>
        </p:txBody>
      </p:sp>
      <p:sp>
        <p:nvSpPr>
          <p:cNvPr id="23" name="CasellaDiTesto 22">
            <a:extLst>
              <a:ext uri="{FF2B5EF4-FFF2-40B4-BE49-F238E27FC236}">
                <a16:creationId xmlns:a16="http://schemas.microsoft.com/office/drawing/2014/main" id="{68C1B205-A4FC-0189-B6E4-2F738226BDB5}"/>
              </a:ext>
            </a:extLst>
          </p:cNvPr>
          <p:cNvSpPr txBox="1"/>
          <p:nvPr/>
        </p:nvSpPr>
        <p:spPr>
          <a:xfrm>
            <a:off x="1208838" y="4946746"/>
            <a:ext cx="2347928" cy="461665"/>
          </a:xfrm>
          <a:prstGeom prst="rect">
            <a:avLst/>
          </a:prstGeom>
          <a:noFill/>
        </p:spPr>
        <p:txBody>
          <a:bodyPr wrap="square" rtlCol="0">
            <a:spAutoFit/>
          </a:bodyPr>
          <a:lstStyle/>
          <a:p>
            <a:r>
              <a:rPr lang="it-IT" sz="2400" dirty="0">
                <a:solidFill>
                  <a:schemeClr val="accent6">
                    <a:lumMod val="75000"/>
                  </a:schemeClr>
                </a:solidFill>
                <a:latin typeface="Segoe UI Variable Text Semibold" pitchFamily="2" charset="0"/>
              </a:rPr>
              <a:t>!</a:t>
            </a:r>
            <a:r>
              <a:rPr lang="it-IT" sz="1100" dirty="0" err="1"/>
              <a:t>Exchangeability</a:t>
            </a:r>
            <a:r>
              <a:rPr lang="it-IT" sz="1100" dirty="0"/>
              <a:t> </a:t>
            </a:r>
            <a:r>
              <a:rPr lang="it-IT" sz="1100" dirty="0" err="1"/>
              <a:t>assumption</a:t>
            </a:r>
            <a:r>
              <a:rPr lang="it-IT" sz="2400" dirty="0">
                <a:solidFill>
                  <a:schemeClr val="accent6">
                    <a:lumMod val="75000"/>
                  </a:schemeClr>
                </a:solidFill>
                <a:latin typeface="Segoe UI Variable Text Semibold" pitchFamily="2" charset="0"/>
              </a:rPr>
              <a:t>!</a:t>
            </a:r>
          </a:p>
        </p:txBody>
      </p:sp>
      <p:sp>
        <p:nvSpPr>
          <p:cNvPr id="24" name="Esplosione: 8 punte 23">
            <a:extLst>
              <a:ext uri="{FF2B5EF4-FFF2-40B4-BE49-F238E27FC236}">
                <a16:creationId xmlns:a16="http://schemas.microsoft.com/office/drawing/2014/main" id="{A02070A5-B5E8-61B8-3991-FC5B7AF6BEF9}"/>
              </a:ext>
            </a:extLst>
          </p:cNvPr>
          <p:cNvSpPr/>
          <p:nvPr/>
        </p:nvSpPr>
        <p:spPr>
          <a:xfrm>
            <a:off x="930376" y="4276078"/>
            <a:ext cx="2809356" cy="2036721"/>
          </a:xfrm>
          <a:prstGeom prst="irregularSeal1">
            <a:avLst/>
          </a:prstGeom>
          <a:noFill/>
          <a:ln w="127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723465171"/>
      </p:ext>
    </p:extLst>
  </p:cSld>
  <p:clrMapOvr>
    <a:masterClrMapping/>
  </p:clrMapOvr>
</p:sld>
</file>

<file path=ppt/theme/theme1.xml><?xml version="1.0" encoding="utf-8"?>
<a:theme xmlns:a="http://schemas.openxmlformats.org/drawingml/2006/main" name="Personalizzat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21_TF10001108_Win32" id="{08D89365-2E4C-432D-9349-8DF9B80AEEA1}" vid="{010FF314-90DF-4A21-BD0D-ADCBA34234A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{8A8B85E4-76F0-4A73-BBB0-296BBAF53604}tf10001108_win32</Template>
  <TotalTime>0</TotalTime>
  <Words>1962</Words>
  <Application>Microsoft Office PowerPoint</Application>
  <PresentationFormat>Widescreen</PresentationFormat>
  <Paragraphs>352</Paragraphs>
  <Slides>16</Slides>
  <Notes>8</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16</vt:i4>
      </vt:variant>
    </vt:vector>
  </HeadingPairs>
  <TitlesOfParts>
    <vt:vector size="28" baseType="lpstr">
      <vt:lpstr>Arial</vt:lpstr>
      <vt:lpstr>Calibri</vt:lpstr>
      <vt:lpstr>Cambria Math</vt:lpstr>
      <vt:lpstr>Lato</vt:lpstr>
      <vt:lpstr>Segoe UI</vt:lpstr>
      <vt:lpstr>Segoe UI (corpo)</vt:lpstr>
      <vt:lpstr>Segoe UI Light</vt:lpstr>
      <vt:lpstr>Segoe UI Semibold</vt:lpstr>
      <vt:lpstr>Segoe UI Variable Display Semib</vt:lpstr>
      <vt:lpstr>Segoe UI Variable Small Semibol</vt:lpstr>
      <vt:lpstr>Segoe UI Variable Text Semibold</vt:lpstr>
      <vt:lpstr>Personalizzata</vt:lpstr>
      <vt:lpstr>Text Mining</vt:lpstr>
      <vt:lpstr>Dataset</vt:lpstr>
      <vt:lpstr>Data Preprocessing</vt:lpstr>
      <vt:lpstr>Corpus Overview</vt:lpstr>
      <vt:lpstr>Corpus Overview</vt:lpstr>
      <vt:lpstr>Hierarchical Clustering</vt:lpstr>
      <vt:lpstr>Hierarchical Clustering</vt:lpstr>
      <vt:lpstr>Latent Dirichlet Allocation</vt:lpstr>
      <vt:lpstr>Latent Dirichlet Allocation</vt:lpstr>
      <vt:lpstr>Latent Dirichlet Allocation</vt:lpstr>
      <vt:lpstr>Latent Dirichlet Allocation</vt:lpstr>
      <vt:lpstr>Latent Dirichlet Allocation</vt:lpstr>
      <vt:lpstr>Joint Sentiment-Topic Model</vt:lpstr>
      <vt:lpstr>Joint Sentiment-Topic Model</vt:lpstr>
      <vt:lpstr>Reversed Joint Sentiment-Topic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Mining</dc:title>
  <dc:creator>Ivo Bonfanti</dc:creator>
  <cp:keywords/>
  <cp:lastModifiedBy>Ivo Bonfanti</cp:lastModifiedBy>
  <cp:revision>5</cp:revision>
  <dcterms:created xsi:type="dcterms:W3CDTF">2023-10-05T08:41:32Z</dcterms:created>
  <dcterms:modified xsi:type="dcterms:W3CDTF">2023-10-11T11:24:51Z</dcterms:modified>
  <cp:version/>
</cp:coreProperties>
</file>