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erriweather Sa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regular.fntdata"/><Relationship Id="rId22" Type="http://schemas.openxmlformats.org/officeDocument/2006/relationships/font" Target="fonts/MerriweatherSans-italic.fntdata"/><Relationship Id="rId21" Type="http://schemas.openxmlformats.org/officeDocument/2006/relationships/font" Target="fonts/MerriweatherSa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erriweather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daf659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6daf659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daf659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daf659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6daf659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6daf659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daf659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daf659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daf659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b6daf659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daf659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daf659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daf659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daf659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6daf659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6daf659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inyurl.com/7f3x229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194" y="0"/>
            <a:ext cx="59918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-239625" y="26969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62625" y="223675"/>
            <a:ext cx="535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INTRODUCCIÓN A LAS METODOLOGÍAS DE DESARROLLO DE SOFTWARE</a:t>
            </a:r>
            <a:endParaRPr b="1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4675" y="3404375"/>
            <a:ext cx="426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Integrantes: 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Amici Cristian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Caballero Celan Jeremias 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Cañada Nicolas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Cepeda Tomas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Coronel Ivo 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Lopez Camila</a:t>
            </a:r>
            <a:endParaRPr b="0" i="0" sz="14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62625" y="1088250"/>
            <a:ext cx="941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164700" y="25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200" u="sng">
                <a:latin typeface="Source Code Pro"/>
                <a:ea typeface="Source Code Pro"/>
                <a:cs typeface="Source Code Pro"/>
                <a:sym typeface="Source Code Pro"/>
              </a:rPr>
              <a:t>Tasks realizadas para esta User Story:</a:t>
            </a:r>
            <a:endParaRPr sz="34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94225" y="1630175"/>
            <a:ext cx="8410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Crear un input en donde introducir el peso y asignárselo a un cartonero precargado (2)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Conectar el input a la base de datos (3)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14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75750" y="58500"/>
            <a:ext cx="16077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7460625" y="152400"/>
            <a:ext cx="16077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13" y="973988"/>
            <a:ext cx="5644573" cy="338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Diagrama de clases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44675" y="4656600"/>
            <a:ext cx="1353000" cy="4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72400" y="108913"/>
            <a:ext cx="23493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 u="sng">
                <a:solidFill>
                  <a:schemeClr val="dk1"/>
                </a:solidFill>
              </a:rPr>
              <a:t>Diagrama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 u="sng">
                <a:solidFill>
                  <a:schemeClr val="dk1"/>
                </a:solidFill>
              </a:rPr>
              <a:t>Completo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80" y="-52200"/>
            <a:ext cx="67222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44675" y="4656600"/>
            <a:ext cx="1353000" cy="4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226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u="sng"/>
              <a:t>Link</a:t>
            </a:r>
            <a:endParaRPr u="sng"/>
          </a:p>
        </p:txBody>
      </p:sp>
      <p:sp>
        <p:nvSpPr>
          <p:cNvPr id="147" name="Google Shape;147;p26"/>
          <p:cNvSpPr txBox="1"/>
          <p:nvPr/>
        </p:nvSpPr>
        <p:spPr>
          <a:xfrm>
            <a:off x="2335950" y="2352450"/>
            <a:ext cx="447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5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http://tinyurl.com/7f3x229s/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User Stories Trabajadas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68800"/>
            <a:ext cx="8520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374"/>
              <a:buNone/>
            </a:pPr>
            <a:r>
              <a:rPr lang="es-419"/>
              <a:t>#1)  </a:t>
            </a:r>
            <a:r>
              <a:rPr b="1" lang="es-419" sz="2055">
                <a:latin typeface="Source Code Pro"/>
                <a:ea typeface="Source Code Pro"/>
                <a:cs typeface="Source Code Pro"/>
                <a:sym typeface="Source Code Pro"/>
              </a:rPr>
              <a:t>Como secretaria quiero poder hacer alta, baja y modificación de los materiales del sistema para mantenerme actualizado con los nuevos convenios.</a:t>
            </a:r>
            <a:endParaRPr b="1" sz="3555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63" y="1502025"/>
            <a:ext cx="6320469" cy="34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64700" y="25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b="1" lang="es-419" sz="2200" u="sng">
                <a:latin typeface="Source Code Pro"/>
                <a:ea typeface="Source Code Pro"/>
                <a:cs typeface="Source Code Pro"/>
                <a:sym typeface="Source Code Pro"/>
              </a:rPr>
              <a:t>Tasks realizadas para esta User Story:</a:t>
            </a:r>
            <a:endParaRPr sz="3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94225" y="1630175"/>
            <a:ext cx="8410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Crear formulario html para el abm (Puntaje: 1)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Conectar el formulario con la base de datos (Puntaje: 2)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Mostrar los cambios realizados en la View (Puntaje: 2)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14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0" y="152400"/>
            <a:ext cx="61214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75750" y="58500"/>
            <a:ext cx="14355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460625" y="152400"/>
            <a:ext cx="16077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81525"/>
            <a:ext cx="8520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374"/>
              <a:buNone/>
            </a:pPr>
            <a:r>
              <a:rPr lang="es-419"/>
              <a:t>#2)  </a:t>
            </a:r>
            <a:r>
              <a:rPr b="1" lang="es-419" sz="2055">
                <a:latin typeface="Source Code Pro"/>
                <a:ea typeface="Source Code Pro"/>
                <a:cs typeface="Source Code Pro"/>
                <a:sym typeface="Source Code Pro"/>
              </a:rPr>
              <a:t>Como responsable de la cooperativa quiero que el sistema genere un listado de los recorridos a cada cartonero para organizar los pedidos de recolección.</a:t>
            </a:r>
            <a:endParaRPr b="1" sz="3555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488" y="1527450"/>
            <a:ext cx="5493024" cy="3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64700" y="25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200" u="sng">
                <a:latin typeface="Source Code Pro"/>
                <a:ea typeface="Source Code Pro"/>
                <a:cs typeface="Source Code Pro"/>
                <a:sym typeface="Source Code Pro"/>
              </a:rPr>
              <a:t>Tasks realizadas para esta User Story:</a:t>
            </a:r>
            <a:endParaRPr sz="34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94225" y="1630175"/>
            <a:ext cx="8410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Mostrar en un html la lista de recorridos traída de la base de datos (4)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14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5750" y="58500"/>
            <a:ext cx="16077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7460625" y="152400"/>
            <a:ext cx="1607700" cy="502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13" y="582250"/>
            <a:ext cx="5644575" cy="416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81525"/>
            <a:ext cx="8520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374"/>
              <a:buNone/>
            </a:pPr>
            <a:r>
              <a:rPr lang="es-419"/>
              <a:t>#3)  </a:t>
            </a:r>
            <a:r>
              <a:rPr b="1" lang="es-419" sz="2055">
                <a:latin typeface="Source Code Pro"/>
                <a:ea typeface="Source Code Pro"/>
                <a:cs typeface="Source Code Pro"/>
                <a:sym typeface="Source Code Pro"/>
              </a:rPr>
              <a:t>Como responsable de la cooperativa quiero poder registrar el peso de los materiales que me traen Para poder llevar un control.</a:t>
            </a:r>
            <a:endParaRPr b="1" sz="3555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88" y="1489250"/>
            <a:ext cx="6607414" cy="3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