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614" r:id="rId28"/>
    <p:sldId id="60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48" y="74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operator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br>
              <a:rPr lang="bg-BG" dirty="0"/>
            </a:br>
            <a:r>
              <a:rPr lang="en-US" dirty="0"/>
              <a:t>for string 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of the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br>
              <a:rPr lang="bg-BG" b="1" dirty="0">
                <a:latin typeface="Consolas" panose="020B0609020204030204" pitchFamily="49" charset="0"/>
              </a:rPr>
            </a:br>
            <a:br>
              <a:rPr lang="bg-BG" b="1" dirty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/>
              <a:t> </a:t>
            </a:r>
            <a:br>
              <a:rPr lang="bg-BG" b="1" dirty="0"/>
            </a:b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  <a:br>
              <a:rPr lang="bg-BG" sz="3400" b="1" dirty="0">
                <a:latin typeface="Consolas" panose="020B0609020204030204" pitchFamily="49" charset="0"/>
              </a:rPr>
            </a:br>
            <a:br>
              <a:rPr lang="bg-BG" sz="3400" b="1" dirty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  <a:br>
              <a:rPr lang="bg-BG" sz="3200" dirty="0"/>
            </a:br>
            <a:br>
              <a:rPr lang="bg-BG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200" dirty="0">
                <a:solidFill>
                  <a:schemeClr val="bg2"/>
                </a:solidFill>
                <a:cs typeface="Calibri"/>
              </a:rPr>
            </a:br>
            <a:r>
              <a:rPr lang="en-US" sz="3200" b="1" dirty="0">
                <a:solidFill>
                  <a:schemeClr val="bg1"/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br>
              <a:rPr lang="bg-BG" b="1" dirty="0">
                <a:solidFill>
                  <a:schemeClr val="bg1"/>
                </a:solidFill>
              </a:rPr>
            </a:br>
            <a:br>
              <a:rPr lang="bg-BG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br>
              <a:rPr lang="bg-BG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1333</Words>
  <Application>Microsoft Office PowerPoint</Application>
  <PresentationFormat>Widescreen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30</cp:revision>
  <dcterms:created xsi:type="dcterms:W3CDTF">2018-05-23T13:08:44Z</dcterms:created>
  <dcterms:modified xsi:type="dcterms:W3CDTF">2022-05-03T10:03:47Z</dcterms:modified>
  <cp:category>Python Fundamentals Course @ SoftUni: https://softuni.bg/trainings/2442/python-fundamentals-september-2019</cp:category>
</cp:coreProperties>
</file>