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613" r:id="rId28"/>
    <p:sldId id="608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8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28623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234" y="230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merge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224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dirty="0"/>
              <a:t>" operator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"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6000" y="4284000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9339" y="369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</a:t>
            </a:r>
            <a:br>
              <a:rPr lang="bg-BG" dirty="0"/>
            </a:br>
            <a:r>
              <a:rPr lang="en-US" dirty="0"/>
              <a:t>for string formatting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4042785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Each string is repeated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times, where N is 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of the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05972" y="3952123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35310" y="3834000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6000" y="2304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284" y="1899000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32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br>
              <a:rPr lang="bg-BG" b="1" dirty="0">
                <a:latin typeface="Consolas" panose="020B0609020204030204" pitchFamily="49" charset="0"/>
              </a:rPr>
            </a:br>
            <a:br>
              <a:rPr lang="bg-BG" b="1" dirty="0">
                <a:latin typeface="Consolas" panose="020B0609020204030204" pitchFamily="49" charset="0"/>
              </a:rPr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bg-BG" b="1" dirty="0"/>
              <a:t> </a:t>
            </a:r>
            <a:br>
              <a:rPr lang="bg-BG" b="1" dirty="0"/>
            </a:b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5283" y="4284000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7734" y="4239000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  <a:br>
              <a:rPr lang="bg-BG" sz="3400" b="1" dirty="0">
                <a:latin typeface="Consolas" panose="020B0609020204030204" pitchFamily="49" charset="0"/>
              </a:rPr>
            </a:br>
            <a:br>
              <a:rPr lang="bg-BG" sz="3400" b="1" dirty="0">
                <a:latin typeface="Consolas" panose="020B0609020204030204" pitchFamily="49" charset="0"/>
              </a:rPr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</a:t>
            </a:r>
            <a:r>
              <a:rPr lang="en-US" sz="3400" dirty="0"/>
              <a:t>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7734" y="1825883"/>
            <a:ext cx="5480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351759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69718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  <a:br>
              <a:rPr lang="bg-BG" sz="3200" dirty="0"/>
            </a:br>
            <a:br>
              <a:rPr lang="bg-BG" sz="3200" dirty="0"/>
            </a:b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8" y="4149000"/>
            <a:ext cx="975141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1472" y="3961797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535396" y="4298839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86000" y="4223245"/>
            <a:ext cx="19350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9092" y="2169000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99" y="427506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/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+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"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*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200" dirty="0">
                <a:solidFill>
                  <a:schemeClr val="bg2"/>
                </a:solidFill>
                <a:cs typeface="Calibri"/>
              </a:rPr>
            </a:br>
            <a:r>
              <a:rPr lang="en-US" sz="3200" b="1" dirty="0">
                <a:solidFill>
                  <a:schemeClr val="bg1"/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81946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37" y="1357226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22" y="2823602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22" y="170737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493069" y="5808111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" y="4284907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6" y="4167407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6" y="5494578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56" y="5494578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28" y="4167407"/>
            <a:ext cx="2520171" cy="8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19506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13030" y="1112947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879000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' is the same as "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688" y="2391783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3403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br>
              <a:rPr lang="bg-BG" b="1" dirty="0">
                <a:solidFill>
                  <a:schemeClr val="bg1"/>
                </a:solidFill>
              </a:rPr>
            </a:br>
            <a:br>
              <a:rPr lang="bg-BG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688" y="4239000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1851783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347" y="1226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7" y="369900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br>
              <a:rPr lang="bg-BG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end</a:t>
            </a:r>
            <a:r>
              <a:rPr lang="en-US" dirty="0"/>
              <a:t>"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"</a:t>
            </a:r>
            <a:r>
              <a:rPr lang="en-US" b="1" dirty="0">
                <a:latin typeface="Consolas" panose="020B0609020204030204" pitchFamily="49" charset="0"/>
              </a:rPr>
              <a:t>{word} = {reversed word}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060173" y="4674165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56869" y="4095449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1333</Words>
  <Application>Microsoft Office PowerPoint</Application>
  <PresentationFormat>Широк екран</PresentationFormat>
  <Paragraphs>213</Paragraphs>
  <Slides>30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 Yonkova</cp:lastModifiedBy>
  <cp:revision>31</cp:revision>
  <dcterms:created xsi:type="dcterms:W3CDTF">2018-05-23T13:08:44Z</dcterms:created>
  <dcterms:modified xsi:type="dcterms:W3CDTF">2022-08-31T08:42:09Z</dcterms:modified>
  <cp:category>Python Fundamentals Course @ SoftUni: https://softuni.bg/trainings/2442/python-fundamentals-september-2019</cp:category>
</cp:coreProperties>
</file>