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586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829" autoAdjust="0"/>
  </p:normalViewPr>
  <p:slideViewPr>
    <p:cSldViewPr showGuides="1">
      <p:cViewPr varScale="1">
        <p:scale>
          <a:sx n="107" d="100"/>
          <a:sy n="107" d="100"/>
        </p:scale>
        <p:origin x="66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C4812953-2174-4AAA-948F-634E1BEF1345}"/>
    <pc:docChg chg="modSld sldOrd">
      <pc:chgData name="Desislava Topuzakova" userId="3992f0759b71ec9c" providerId="LiveId" clId="{C4812953-2174-4AAA-948F-634E1BEF1345}" dt="2020-10-17T13:13:26.517" v="1"/>
      <pc:docMkLst>
        <pc:docMk/>
      </pc:docMkLst>
      <pc:sldChg chg="ord">
        <pc:chgData name="Desislava Topuzakova" userId="3992f0759b71ec9c" providerId="LiveId" clId="{C4812953-2174-4AAA-948F-634E1BEF1345}" dt="2020-10-17T13:13:26.517" v="1"/>
        <pc:sldMkLst>
          <pc:docMk/>
          <pc:sldMk cId="2916347753" sldId="453"/>
        </pc:sldMkLst>
      </pc:sldChg>
    </pc:docChg>
  </pc:docChgLst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D4785C-BFE2-46BE-830B-6EDA22AEB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91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533500" y="1539000"/>
            <a:ext cx="112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51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print("Equal")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print("Not equal")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2548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Equal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377192" y="4928615"/>
            <a:ext cx="2159624" cy="1545912"/>
            <a:chOff x="5354899" y="4570824"/>
            <a:chExt cx="323467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54899" y="4676294"/>
              <a:ext cx="2733804" cy="20920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Not equal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2036</Words>
  <Application>Microsoft Office PowerPoint</Application>
  <PresentationFormat>Widescreen</PresentationFormat>
  <Paragraphs>490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52</cp:revision>
  <dcterms:created xsi:type="dcterms:W3CDTF">2018-05-23T13:08:44Z</dcterms:created>
  <dcterms:modified xsi:type="dcterms:W3CDTF">2021-10-18T15:55:58Z</dcterms:modified>
  <cp:category>computer programming;programming;C#;програмиране;кодиране</cp:category>
</cp:coreProperties>
</file>