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610" r:id="rId11"/>
    <p:sldId id="611" r:id="rId12"/>
    <p:sldId id="432" r:id="rId13"/>
    <p:sldId id="399" r:id="rId14"/>
    <p:sldId id="400" r:id="rId15"/>
    <p:sldId id="612" r:id="rId16"/>
    <p:sldId id="401" r:id="rId17"/>
    <p:sldId id="493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08" r:id="rId31"/>
    <p:sldId id="609" r:id="rId32"/>
    <p:sldId id="598" r:id="rId33"/>
    <p:sldId id="600" r:id="rId34"/>
    <p:sldId id="601" r:id="rId35"/>
    <p:sldId id="602" r:id="rId36"/>
    <p:sldId id="607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805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F0DB81-3B0E-4240-8DF9-C15121DCC2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370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Python-PyCharm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entry-module/Installation%20Guidelines/01.0%20PB-Python-PyCharm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PyCharm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ED5FD-08CB-40EC-BD30-F1AAC7559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/>
          <a:stretch/>
        </p:blipFill>
        <p:spPr>
          <a:xfrm>
            <a:off x="3738259" y="4104000"/>
            <a:ext cx="6167741" cy="145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B3DFC4A7-7C6D-43CF-B373-43C53961CC52}"/>
              </a:ext>
            </a:extLst>
          </p:cNvPr>
          <p:cNvSpPr/>
          <p:nvPr/>
        </p:nvSpPr>
        <p:spPr bwMode="auto">
          <a:xfrm rot="5400000">
            <a:off x="5893500" y="2281500"/>
            <a:ext cx="1530000" cy="1305000"/>
          </a:xfrm>
          <a:prstGeom prst="bentArrow">
            <a:avLst>
              <a:gd name="adj1" fmla="val 18877"/>
              <a:gd name="adj2" fmla="val 25000"/>
              <a:gd name="adj3" fmla="val 29762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552287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Въведете</a:t>
            </a:r>
            <a:r>
              <a:rPr lang="bg-BG" sz="3600" b="1" dirty="0"/>
              <a:t> подходящо име</a:t>
            </a:r>
            <a:r>
              <a:rPr lang="en-US" sz="3600" b="1" dirty="0"/>
              <a:t> </a:t>
            </a:r>
            <a:r>
              <a:rPr lang="bg-BG" sz="3600" b="1" dirty="0"/>
              <a:t>за проекта </a:t>
            </a:r>
            <a:r>
              <a:rPr lang="bg-BG" sz="3600" dirty="0"/>
              <a:t>и</a:t>
            </a:r>
            <a:r>
              <a:rPr lang="bg-BG" sz="3600" b="1" dirty="0"/>
              <a:t> директория, в която да се създаде</a:t>
            </a: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конфигуриран </a:t>
            </a:r>
            <a:r>
              <a:rPr lang="en-US" sz="3600" b="1" dirty="0"/>
              <a:t>Base Interpreter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Create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D0E6C-FCD4-4F4B-894B-D65267DA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47" y="1719000"/>
            <a:ext cx="5355000" cy="404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5224088"/>
          </a:xfrm>
        </p:spPr>
        <p:txBody>
          <a:bodyPr vert="horz" lIns="108000" tIns="36000" rIns="108000" bIns="36000" rtlCol="0">
            <a:normAutofit/>
          </a:bodyPr>
          <a:lstStyle/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Десен бутон върху папката на проекта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New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Python File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Задайте подходящо име на проекта си</a:t>
            </a:r>
          </a:p>
          <a:p>
            <a:pPr marL="342900" indent="-342900">
              <a:lnSpc>
                <a:spcPct val="110000"/>
              </a:lnSpc>
              <a:buSzPct val="100000"/>
            </a:pPr>
            <a:endParaRPr lang="bg-BG" sz="28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r>
              <a:rPr lang="en-US" dirty="0"/>
              <a:t> (3)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71" y="4194407"/>
            <a:ext cx="3892814" cy="133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4290-FC64-4A8B-9A76-4BFA926F1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" r="2845"/>
          <a:stretch/>
        </p:blipFill>
        <p:spPr>
          <a:xfrm>
            <a:off x="471000" y="3834000"/>
            <a:ext cx="4590001" cy="228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45B06C4-5375-47F9-ABAF-B40338DCC010}"/>
              </a:ext>
            </a:extLst>
          </p:cNvPr>
          <p:cNvSpPr/>
          <p:nvPr/>
        </p:nvSpPr>
        <p:spPr bwMode="auto">
          <a:xfrm>
            <a:off x="5739755" y="4657576"/>
            <a:ext cx="94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3870000" cy="66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CAEA7-B6DB-42CA-8C8E-2D0ADD271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5992615" y="1505423"/>
            <a:ext cx="5638800" cy="193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A812C-2483-4ECA-B123-1120EB481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t="3821"/>
          <a:stretch/>
        </p:blipFill>
        <p:spPr>
          <a:xfrm>
            <a:off x="5992615" y="4284000"/>
            <a:ext cx="5638799" cy="184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F751-D5F8-47F7-89B2-2BC67670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3159000"/>
            <a:ext cx="5400000" cy="30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B0A27-4016-42E4-9D93-CEAD147A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2676000" y="2574000"/>
            <a:ext cx="7718812" cy="28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</a:t>
            </a:r>
            <a:r>
              <a:rPr lang="bg-BG" sz="30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000" dirty="0"/>
              <a:t>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766000" y="1809000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766000" y="4419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https://judge.softuni.bg/Contests/2423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78796" y="59641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7417" y="1656688"/>
            <a:ext cx="7966575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en-US" sz="3000" dirty="0">
                <a:solidFill>
                  <a:schemeClr val="bg2"/>
                </a:solidFill>
              </a:rPr>
              <a:t>K</a:t>
            </a:r>
            <a:r>
              <a:rPr lang="bg-BG" sz="3000" dirty="0">
                <a:solidFill>
                  <a:schemeClr val="bg2"/>
                </a:solidFill>
              </a:rPr>
              <a:t>омандите се пишат в .</a:t>
            </a:r>
            <a:r>
              <a:rPr lang="en-US" sz="3000" dirty="0" err="1">
                <a:solidFill>
                  <a:schemeClr val="bg2"/>
                </a:solidFill>
              </a:rPr>
              <a:t>py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файловете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print(…)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Въвеждане на текст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и числа</a:t>
            </a: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 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//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%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18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Python, C#, JavaScript</a:t>
            </a:r>
            <a:r>
              <a:rPr lang="bg-BG" sz="4000" b="1" dirty="0"/>
              <a:t>,</a:t>
            </a:r>
            <a:r>
              <a:rPr lang="en-US" sz="4000" b="1" dirty="0"/>
              <a:t> Java,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PyCharm, IntelliJ IDEA, Visual Studio,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cs typeface="Consolas" panose="020B0609020204030204" pitchFamily="49" charset="0"/>
              </a:rPr>
              <a:t>Един от </a:t>
            </a:r>
            <a:r>
              <a:rPr lang="bg-BG" sz="36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600" dirty="0"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ът е 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близък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</a:t>
            </a:r>
            <a:r>
              <a:rPr lang="bg-BG" sz="3500" b="1" dirty="0">
                <a:solidFill>
                  <a:schemeClr val="bg1"/>
                </a:solidFill>
                <a:cs typeface="Consolas" panose="020B0609020204030204" pitchFamily="49" charset="0"/>
              </a:rPr>
              <a:t>началото 90-те години</a:t>
            </a:r>
            <a:endParaRPr lang="bg-BG" sz="3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голяма общност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PyCharm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Python</a:t>
            </a:r>
            <a:endParaRPr lang="bg-BG" sz="3200" b="1" dirty="0"/>
          </a:p>
          <a:p>
            <a:r>
              <a:rPr lang="bg-BG" dirty="0"/>
              <a:t>Инсталирайте си </a:t>
            </a:r>
            <a:r>
              <a:rPr lang="en-US" b="1" dirty="0"/>
              <a:t>PyCharm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 </a:t>
            </a:r>
            <a:r>
              <a:rPr lang="bg-BG" sz="3200" b="1" dirty="0"/>
              <a:t>на по-стара версия</a:t>
            </a:r>
            <a:endParaRPr lang="en-US" b="1" dirty="0"/>
          </a:p>
          <a:p>
            <a:r>
              <a:rPr lang="bg-BG" dirty="0"/>
              <a:t>Приложението е </a:t>
            </a:r>
            <a:r>
              <a:rPr lang="bg-BG" b="1" dirty="0"/>
              <a:t>мултиплатформено</a:t>
            </a:r>
            <a:r>
              <a:rPr lang="bg-BG" dirty="0"/>
              <a:t>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2239</Words>
  <Application>Microsoft Office PowerPoint</Application>
  <PresentationFormat>Widescreen</PresentationFormat>
  <Paragraphs>362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Python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Създаване на конзолна програма (3)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154</cp:revision>
  <dcterms:created xsi:type="dcterms:W3CDTF">2018-05-23T13:08:44Z</dcterms:created>
  <dcterms:modified xsi:type="dcterms:W3CDTF">2021-09-09T08:54:19Z</dcterms:modified>
  <cp:category>computer programming;programming;C#;програмиране;кодиране</cp:category>
</cp:coreProperties>
</file>