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DBPedia</a:t>
            </a:r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  <a:p>
            <a:pPr algn="ctr"/>
            <a:r>
              <a:rPr lang="en-GB" dirty="0"/>
              <a:t>(URN)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  <a:p>
            <a:pPr algn="ctr"/>
            <a:r>
              <a:rPr lang="en-GB" dirty="0"/>
              <a:t>(URL)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  <a:p>
            <a:pPr algn="ctr"/>
            <a:r>
              <a:rPr lang="en-GB" dirty="0"/>
              <a:t>(URI)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9542"/>
              </p:ext>
            </p:extLst>
          </p:nvPr>
        </p:nvGraphicFramePr>
        <p:xfrm>
          <a:off x="2032000" y="719666"/>
          <a:ext cx="6180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7703">
                  <a:extLst>
                    <a:ext uri="{9D8B030D-6E8A-4147-A177-3AD203B41FA5}">
                      <a16:colId xmlns:a16="http://schemas.microsoft.com/office/drawing/2014/main" val="2153935519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2657089711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195733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Has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POLYGON((X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, …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dirty="0">
                          <a:latin typeface="+mj-lt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119" y="0"/>
            <a:ext cx="4152551" cy="67447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08207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Catalog Service for the Web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0252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Knowledge Base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147681" y="386085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065965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 Service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984249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964" y="5414047"/>
            <a:ext cx="1484649" cy="44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Sem-SOS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4249" y="2910959"/>
            <a:ext cx="1484648" cy="85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Enablement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41703" y="2574043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Observation data 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5532" y="2215114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Metadata catalogue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9919" y="1875707"/>
            <a:ext cx="830512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22710" y="1875706"/>
            <a:ext cx="822018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0251" y="1875706"/>
            <a:ext cx="1736521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WPS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5004" y="2584446"/>
            <a:ext cx="9239840" cy="34478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5004" y="117447"/>
            <a:ext cx="9239840" cy="24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62435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Geo web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828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9504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232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127</cp:revision>
  <dcterms:created xsi:type="dcterms:W3CDTF">2016-04-26T11:28:44Z</dcterms:created>
  <dcterms:modified xsi:type="dcterms:W3CDTF">2016-06-20T10:11:41Z</dcterms:modified>
</cp:coreProperties>
</file>