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de Liefde" initials="IdL" lastIdx="1" clrIdx="0">
    <p:extLst>
      <p:ext uri="{19B8F6BF-5375-455C-9EA6-DF929625EA0E}">
        <p15:presenceInfo xmlns:p15="http://schemas.microsoft.com/office/powerpoint/2012/main" userId="1c3d946a2930c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DE-7F3D-4BFF-BC2F-8BA99F5ABEC1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511174" y="1814148"/>
            <a:ext cx="16630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SPARQL Endpoint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80872" y="1802555"/>
            <a:ext cx="1540076" cy="233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/>
          <p:cNvSpPr/>
          <p:nvPr/>
        </p:nvSpPr>
        <p:spPr>
          <a:xfrm>
            <a:off x="7764399" y="2517868"/>
            <a:ext cx="1156578" cy="136251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Triple Store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2139949" y="358210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9058" y="26637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5536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59080" y="979714"/>
            <a:ext cx="279598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382627">
            <a:off x="3760244" y="347713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-20400000">
            <a:off x="3752459" y="255852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95536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Retrieve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2155978" y="167241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9080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Create linked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9292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Publish linked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3715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7" y="2469278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631988" y="3060628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74" y="1623942"/>
            <a:ext cx="845336" cy="845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75" y="3856016"/>
            <a:ext cx="845336" cy="8453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57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28601" y="704849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address Sensor Observation Service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9401176" y="5078362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sensor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25" y="704849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0286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81251" y="1162047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8658227" y="538715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57775" y="2940842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metadata to ontologies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261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22" y="200858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1. preparation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1" y="404074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2. modelling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120" y="609046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3. Conversion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120" y="2743197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86120" y="4787080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5524499" y="230028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524499" y="429999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5355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0286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on the web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5261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RDF</a:t>
            </a:r>
          </a:p>
        </p:txBody>
      </p:sp>
    </p:spTree>
    <p:extLst>
      <p:ext uri="{BB962C8B-B14F-4D97-AF65-F5344CB8AC3E}">
        <p14:creationId xmlns:p14="http://schemas.microsoft.com/office/powerpoint/2010/main" val="384703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Liefde</dc:creator>
  <cp:lastModifiedBy>Ivo de Liefde</cp:lastModifiedBy>
  <cp:revision>25</cp:revision>
  <dcterms:created xsi:type="dcterms:W3CDTF">2016-04-26T11:28:44Z</dcterms:created>
  <dcterms:modified xsi:type="dcterms:W3CDTF">2016-04-28T20:25:32Z</dcterms:modified>
</cp:coreProperties>
</file>