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>
        <p:scale>
          <a:sx n="100" d="100"/>
          <a:sy n="100" d="100"/>
        </p:scale>
        <p:origin x="5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511174" y="1814148"/>
            <a:ext cx="16630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SPARQL Endpoint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80872" y="1802555"/>
            <a:ext cx="1540076" cy="233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7764399" y="2517868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Triple Store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24</cp:revision>
  <dcterms:created xsi:type="dcterms:W3CDTF">2016-04-26T11:28:44Z</dcterms:created>
  <dcterms:modified xsi:type="dcterms:W3CDTF">2016-04-26T12:54:00Z</dcterms:modified>
</cp:coreProperties>
</file>