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 de Liefde" initials="IdL" lastIdx="1" clrIdx="0">
    <p:extLst>
      <p:ext uri="{19B8F6BF-5375-455C-9EA6-DF929625EA0E}">
        <p15:presenceInfo xmlns:p15="http://schemas.microsoft.com/office/powerpoint/2012/main" userId="1c3d946a2930c1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6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54DE-7F3D-4BFF-BC2F-8BA99F5ABEC1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55042" y="1531373"/>
            <a:ext cx="1663028" cy="2331295"/>
            <a:chOff x="7511174" y="1802555"/>
            <a:chExt cx="1663028" cy="2331295"/>
          </a:xfrm>
        </p:grpSpPr>
        <p:sp>
          <p:nvSpPr>
            <p:cNvPr id="22" name="TextBox 21"/>
            <p:cNvSpPr txBox="1"/>
            <p:nvPr/>
          </p:nvSpPr>
          <p:spPr>
            <a:xfrm>
              <a:off x="7511174" y="1814148"/>
              <a:ext cx="166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SPARQL Endpoint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80872" y="1802555"/>
              <a:ext cx="1540076" cy="2331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7764399" y="2517868"/>
              <a:ext cx="1156578" cy="136251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Triple Store</a:t>
              </a:r>
            </a:p>
          </p:txBody>
        </p:sp>
      </p:grpSp>
      <p:sp>
        <p:nvSpPr>
          <p:cNvPr id="11" name="Flowchart: Magnetic Disk 10"/>
          <p:cNvSpPr/>
          <p:nvPr/>
        </p:nvSpPr>
        <p:spPr>
          <a:xfrm>
            <a:off x="2139949" y="358210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9058" y="26637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5536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259080" y="979714"/>
            <a:ext cx="279598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20382627">
            <a:off x="3760244" y="347713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-20400000">
            <a:off x="3752459" y="255852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95536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Retrieve metadata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2155978" y="167241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9080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Create linked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9292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Publish linked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3715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87" y="2469278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631988" y="3060628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74" y="1623942"/>
            <a:ext cx="845336" cy="8453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475" y="3856016"/>
            <a:ext cx="845336" cy="8453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Right Arrow 23"/>
          <p:cNvSpPr/>
          <p:nvPr/>
        </p:nvSpPr>
        <p:spPr>
          <a:xfrm rot="1445093">
            <a:off x="6597210" y="3823473"/>
            <a:ext cx="1134722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986" y="4135243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Magnetic Disk 28"/>
          <p:cNvSpPr/>
          <p:nvPr/>
        </p:nvSpPr>
        <p:spPr>
          <a:xfrm>
            <a:off x="7739058" y="4129042"/>
            <a:ext cx="1156578" cy="136251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79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228601" y="704849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address Sensor Observation Service</a:t>
            </a:r>
          </a:p>
        </p:txBody>
      </p:sp>
      <p:sp>
        <p:nvSpPr>
          <p:cNvPr id="3" name="Parallelogram 2"/>
          <p:cNvSpPr/>
          <p:nvPr/>
        </p:nvSpPr>
        <p:spPr>
          <a:xfrm>
            <a:off x="9401176" y="5078362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 sensor metadata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6125" y="704849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10286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81251" y="1162047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8658227" y="538715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57775" y="2940842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metadata to ontologies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5261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metadata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6122" y="200858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1. preparation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6121" y="404074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2. modelling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120" y="609046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3. Conversion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6120" y="2743197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86120" y="4787080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5400000">
            <a:off x="5524499" y="230028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5400000">
            <a:off x="5524499" y="429999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860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5355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0286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on the web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5261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RDF</a:t>
            </a:r>
          </a:p>
        </p:txBody>
      </p:sp>
      <p:cxnSp>
        <p:nvCxnSpPr>
          <p:cNvPr id="6" name="Straight Connector 5"/>
          <p:cNvCxnSpPr>
            <a:stCxn id="14" idx="3"/>
            <a:endCxn id="7" idx="1"/>
          </p:cNvCxnSpPr>
          <p:nvPr/>
        </p:nvCxnSpPr>
        <p:spPr>
          <a:xfrm>
            <a:off x="5681661" y="1373981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1661" y="5517886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6575578" y="519889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8242453" y="912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832878" y="14247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998" y="33114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7" name="Right Arrow 6"/>
          <p:cNvSpPr/>
          <p:nvPr/>
        </p:nvSpPr>
        <p:spPr>
          <a:xfrm rot="-13200000">
            <a:off x="6599376" y="2884256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-2400000">
            <a:off x="6436585" y="27067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3200000">
            <a:off x="4189304" y="274567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 rot="2400000">
            <a:off x="4026389" y="29290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420417" y="4758999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5143423" y="4760937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loud 27"/>
          <p:cNvSpPr/>
          <p:nvPr/>
        </p:nvSpPr>
        <p:spPr>
          <a:xfrm>
            <a:off x="1965762" y="1277992"/>
            <a:ext cx="2533650" cy="143718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4927" y="1792586"/>
            <a:ext cx="157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Semantic web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83018" y="4431262"/>
            <a:ext cx="174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  <a:r>
              <a:rPr lang="en-GB" i="1" dirty="0"/>
              <a:t> </a:t>
            </a:r>
            <a:r>
              <a:rPr lang="en-GB" dirty="0"/>
              <a:t>Return integrated and aggregated sensor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1810" y="4403006"/>
            <a:ext cx="130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  <a:r>
              <a:rPr lang="en-GB" i="1" dirty="0"/>
              <a:t> </a:t>
            </a:r>
            <a:r>
              <a:rPr lang="en-GB" dirty="0"/>
              <a:t>Request sensor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13395" y="2940671"/>
            <a:ext cx="150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  <a:r>
              <a:rPr lang="en-GB" i="1" dirty="0"/>
              <a:t> </a:t>
            </a:r>
            <a:r>
              <a:rPr lang="en-GB" dirty="0"/>
              <a:t>Find sensor metadata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4539" y="2943320"/>
            <a:ext cx="175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  <a:r>
              <a:rPr lang="en-GB" i="1" dirty="0"/>
              <a:t> </a:t>
            </a:r>
            <a:r>
              <a:rPr lang="en-GB" dirty="0"/>
              <a:t>Retrieve sensor data</a:t>
            </a:r>
          </a:p>
        </p:txBody>
      </p:sp>
      <p:pic>
        <p:nvPicPr>
          <p:cNvPr id="1026" name="Picture 2" descr="https://cdn0.iconfinder.com/data/icons/future/512/noteboo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01" y="5469120"/>
            <a:ext cx="1173644" cy="11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stCxn id="6" idx="0"/>
          </p:cNvCxnSpPr>
          <p:nvPr/>
        </p:nvCxnSpPr>
        <p:spPr>
          <a:xfrm flipV="1">
            <a:off x="5788288" y="0"/>
            <a:ext cx="0" cy="33114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3"/>
          </p:cNvCxnSpPr>
          <p:nvPr/>
        </p:nvCxnSpPr>
        <p:spPr>
          <a:xfrm>
            <a:off x="6575578" y="3846825"/>
            <a:ext cx="37399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261001" y="3846825"/>
            <a:ext cx="3745935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4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35103" y="831213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sensor data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5284" y="763388"/>
            <a:ext cx="1642613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semantic definition FOI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125" y="763388"/>
            <a:ext cx="1726727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geometry FOI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5284" y="1874085"/>
            <a:ext cx="1642613" cy="690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sensors collections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125" y="1868529"/>
            <a:ext cx="1733799" cy="703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collection by observed property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97996" y="1229206"/>
            <a:ext cx="1444729" cy="975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sensors </a:t>
            </a:r>
          </a:p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location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5284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</a:t>
            </a:r>
            <a:r>
              <a:rPr lang="en-GB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GetObservation</a:t>
            </a:r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requests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71757" y="653386"/>
            <a:ext cx="6342847" cy="22268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8" name="TextBox 17"/>
          <p:cNvSpPr txBox="1"/>
          <p:nvPr/>
        </p:nvSpPr>
        <p:spPr>
          <a:xfrm>
            <a:off x="2754519" y="2617475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1. data discovery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1755" y="3213108"/>
            <a:ext cx="6342849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2" name="Right Arrow 21"/>
          <p:cNvSpPr/>
          <p:nvPr/>
        </p:nvSpPr>
        <p:spPr>
          <a:xfrm rot="5400000">
            <a:off x="5588386" y="281086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4" name="Rectangle 23"/>
          <p:cNvSpPr/>
          <p:nvPr/>
        </p:nvSpPr>
        <p:spPr>
          <a:xfrm>
            <a:off x="5181127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requests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63933" y="337066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response documents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519" y="4364186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2. data retrieval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756" y="4992881"/>
            <a:ext cx="6342848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9" name="Right Arrow 28"/>
          <p:cNvSpPr/>
          <p:nvPr/>
        </p:nvSpPr>
        <p:spPr>
          <a:xfrm rot="5400000">
            <a:off x="5588386" y="458289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1" name="Rectangle 30"/>
          <p:cNvSpPr/>
          <p:nvPr/>
        </p:nvSpPr>
        <p:spPr>
          <a:xfrm>
            <a:off x="3045284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 data from different sources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1125" y="5190408"/>
            <a:ext cx="1578794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Aggregate 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63933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 to output format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71755" y="6157222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3. data processing</a:t>
            </a:r>
          </a:p>
        </p:txBody>
      </p:sp>
      <p:cxnSp>
        <p:nvCxnSpPr>
          <p:cNvPr id="38" name="Straight Connector 37"/>
          <p:cNvCxnSpPr>
            <a:stCxn id="4" idx="3"/>
            <a:endCxn id="5" idx="1"/>
          </p:cNvCxnSpPr>
          <p:nvPr/>
        </p:nvCxnSpPr>
        <p:spPr>
          <a:xfrm>
            <a:off x="4687897" y="1137537"/>
            <a:ext cx="4932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3"/>
            <a:endCxn id="14" idx="1"/>
          </p:cNvCxnSpPr>
          <p:nvPr/>
        </p:nvCxnSpPr>
        <p:spPr>
          <a:xfrm>
            <a:off x="6907852" y="1137537"/>
            <a:ext cx="490144" cy="57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1" idx="1"/>
          </p:cNvCxnSpPr>
          <p:nvPr/>
        </p:nvCxnSpPr>
        <p:spPr>
          <a:xfrm>
            <a:off x="4687897" y="2219209"/>
            <a:ext cx="493228" cy="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3"/>
            <a:endCxn id="14" idx="1"/>
          </p:cNvCxnSpPr>
          <p:nvPr/>
        </p:nvCxnSpPr>
        <p:spPr>
          <a:xfrm flipV="1">
            <a:off x="6914924" y="1716945"/>
            <a:ext cx="483072" cy="503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6" idx="3"/>
            <a:endCxn id="24" idx="1"/>
          </p:cNvCxnSpPr>
          <p:nvPr/>
        </p:nvCxnSpPr>
        <p:spPr>
          <a:xfrm>
            <a:off x="4624076" y="3814586"/>
            <a:ext cx="5570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3"/>
            <a:endCxn id="26" idx="1"/>
          </p:cNvCxnSpPr>
          <p:nvPr/>
        </p:nvCxnSpPr>
        <p:spPr>
          <a:xfrm flipV="1">
            <a:off x="6759919" y="3814585"/>
            <a:ext cx="50401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1" idx="3"/>
            <a:endCxn id="32" idx="1"/>
          </p:cNvCxnSpPr>
          <p:nvPr/>
        </p:nvCxnSpPr>
        <p:spPr>
          <a:xfrm>
            <a:off x="4624076" y="5634325"/>
            <a:ext cx="5570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2" idx="3"/>
            <a:endCxn id="33" idx="1"/>
          </p:cNvCxnSpPr>
          <p:nvPr/>
        </p:nvCxnSpPr>
        <p:spPr>
          <a:xfrm>
            <a:off x="6759919" y="5634325"/>
            <a:ext cx="504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1967688" y="1224471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2" name="Right Arrow 61"/>
          <p:cNvSpPr/>
          <p:nvPr/>
        </p:nvSpPr>
        <p:spPr>
          <a:xfrm>
            <a:off x="9258957" y="5420010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9" name="TextBox 78"/>
          <p:cNvSpPr txBox="1"/>
          <p:nvPr/>
        </p:nvSpPr>
        <p:spPr>
          <a:xfrm>
            <a:off x="38922" y="167489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16978" y="173053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</p:txBody>
      </p:sp>
      <p:sp>
        <p:nvSpPr>
          <p:cNvPr id="86" name="Parallelogram 85"/>
          <p:cNvSpPr/>
          <p:nvPr/>
        </p:nvSpPr>
        <p:spPr>
          <a:xfrm>
            <a:off x="10001906" y="5026752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560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462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1963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Locator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9273" y="194345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Identifier</a:t>
            </a: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3382162" y="1350628"/>
            <a:ext cx="1030448" cy="19728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3" idx="0"/>
          </p:cNvCxnSpPr>
          <p:nvPr/>
        </p:nvCxnSpPr>
        <p:spPr>
          <a:xfrm rot="16200000" flipH="1">
            <a:off x="5324912" y="1380688"/>
            <a:ext cx="1030448" cy="19126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8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165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de Liefde</dc:creator>
  <cp:lastModifiedBy>Ivo de Liefde</cp:lastModifiedBy>
  <cp:revision>62</cp:revision>
  <dcterms:created xsi:type="dcterms:W3CDTF">2016-04-26T11:28:44Z</dcterms:created>
  <dcterms:modified xsi:type="dcterms:W3CDTF">2016-05-04T16:32:47Z</dcterms:modified>
</cp:coreProperties>
</file>