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o de Liefde" initials="IdL" lastIdx="1" clrIdx="0">
    <p:extLst>
      <p:ext uri="{19B8F6BF-5375-455C-9EA6-DF929625EA0E}">
        <p15:presenceInfo xmlns:p15="http://schemas.microsoft.com/office/powerpoint/2012/main" userId="1c3d946a2930c1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47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73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76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64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58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49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7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62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93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4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00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254DE-7F3D-4BFF-BC2F-8BA99F5ABEC1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11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655042" y="1531373"/>
            <a:ext cx="1663028" cy="2331295"/>
            <a:chOff x="7511174" y="1802555"/>
            <a:chExt cx="1663028" cy="2331295"/>
          </a:xfrm>
        </p:grpSpPr>
        <p:sp>
          <p:nvSpPr>
            <p:cNvPr id="22" name="TextBox 21"/>
            <p:cNvSpPr txBox="1"/>
            <p:nvPr/>
          </p:nvSpPr>
          <p:spPr>
            <a:xfrm>
              <a:off x="7511174" y="1814148"/>
              <a:ext cx="166302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SPARQL Endpoint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580872" y="1802555"/>
              <a:ext cx="1540076" cy="2331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7764399" y="2517868"/>
              <a:ext cx="1156578" cy="136251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Triple Store</a:t>
              </a:r>
            </a:p>
          </p:txBody>
        </p:sp>
      </p:grpSp>
      <p:sp>
        <p:nvSpPr>
          <p:cNvPr id="11" name="Flowchart: Magnetic Disk 10"/>
          <p:cNvSpPr/>
          <p:nvPr/>
        </p:nvSpPr>
        <p:spPr>
          <a:xfrm>
            <a:off x="2139949" y="3582101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59058" y="2663751"/>
            <a:ext cx="1574580" cy="10707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Processing Service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95536" y="979714"/>
            <a:ext cx="2663544" cy="459066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259080" y="979714"/>
            <a:ext cx="2795984" cy="459066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20382627">
            <a:off x="3760244" y="3477134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 rot="-20400000">
            <a:off x="3752459" y="2558524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595536" y="1052669"/>
            <a:ext cx="231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Retrieve metadata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2155978" y="1672414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59080" y="1052669"/>
            <a:ext cx="231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Create linked 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99292" y="1052669"/>
            <a:ext cx="231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Publish linked data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63715" y="979714"/>
            <a:ext cx="2663544" cy="459066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://www.w3.org/RDF/icons/rdf_w3c_icon.1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887" y="2469278"/>
            <a:ext cx="570353" cy="61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6631988" y="3060628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2" descr="http://codeguida.com/media/post_title/296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274" y="1623942"/>
            <a:ext cx="845336" cy="84533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" name="Picture 2" descr="http://codeguida.com/media/post_title/296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475" y="3856016"/>
            <a:ext cx="845336" cy="84533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Right Arrow 23"/>
          <p:cNvSpPr/>
          <p:nvPr/>
        </p:nvSpPr>
        <p:spPr>
          <a:xfrm rot="1445093">
            <a:off x="6597210" y="3823473"/>
            <a:ext cx="1134722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6" name="Picture 2" descr="http://www.w3.org/RDF/icons/rdf_w3c_icon.1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986" y="4135243"/>
            <a:ext cx="570353" cy="61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lowchart: Magnetic Disk 28"/>
          <p:cNvSpPr/>
          <p:nvPr/>
        </p:nvSpPr>
        <p:spPr>
          <a:xfrm>
            <a:off x="7739058" y="4129042"/>
            <a:ext cx="1156578" cy="1362514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DBPedia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579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228601" y="704849"/>
            <a:ext cx="2152650" cy="1343025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 address Sensor Observation Service</a:t>
            </a:r>
          </a:p>
        </p:txBody>
      </p:sp>
      <p:sp>
        <p:nvSpPr>
          <p:cNvPr id="3" name="Parallelogram 2"/>
          <p:cNvSpPr/>
          <p:nvPr/>
        </p:nvSpPr>
        <p:spPr>
          <a:xfrm>
            <a:off x="9401176" y="5078362"/>
            <a:ext cx="2152650" cy="1343025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Linked sensor metadata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3286125" y="704849"/>
            <a:ext cx="5219700" cy="16287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110286" y="845343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 </a:t>
            </a:r>
          </a:p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metadata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381251" y="1162047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>
            <a:off x="8658227" y="5387155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057775" y="2940842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 metadata to ontologies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05261" y="845343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Retrieve metadata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86122" y="2008582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Phase 1. preparation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86121" y="4040741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Phase 2. modelling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86120" y="6090464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Phase 3. Conversion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86120" y="2743197"/>
            <a:ext cx="5219700" cy="16287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3286120" y="4787080"/>
            <a:ext cx="5219700" cy="16287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Arrow 9"/>
          <p:cNvSpPr/>
          <p:nvPr/>
        </p:nvSpPr>
        <p:spPr>
          <a:xfrm rot="5400000">
            <a:off x="5524499" y="2300285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 rot="5400000">
            <a:off x="5524499" y="4299995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228601" y="266694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INPUT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353551" y="266694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OUTPUT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10286" y="4989249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Publish on the web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05261" y="4989249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RDF</a:t>
            </a:r>
          </a:p>
        </p:txBody>
      </p:sp>
      <p:cxnSp>
        <p:nvCxnSpPr>
          <p:cNvPr id="6" name="Straight Connector 5"/>
          <p:cNvCxnSpPr>
            <a:stCxn id="14" idx="3"/>
            <a:endCxn id="7" idx="1"/>
          </p:cNvCxnSpPr>
          <p:nvPr/>
        </p:nvCxnSpPr>
        <p:spPr>
          <a:xfrm>
            <a:off x="5681661" y="1373981"/>
            <a:ext cx="428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681661" y="5517886"/>
            <a:ext cx="428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03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6575578" y="519889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8242453" y="91264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7832878" y="1424764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0998" y="3311451"/>
            <a:ext cx="1574580" cy="10707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Processing Service</a:t>
            </a:r>
          </a:p>
        </p:txBody>
      </p:sp>
      <p:sp>
        <p:nvSpPr>
          <p:cNvPr id="7" name="Right Arrow 6"/>
          <p:cNvSpPr/>
          <p:nvPr/>
        </p:nvSpPr>
        <p:spPr>
          <a:xfrm rot="-13200000">
            <a:off x="6599376" y="2884256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ight Arrow 7"/>
          <p:cNvSpPr/>
          <p:nvPr/>
        </p:nvSpPr>
        <p:spPr>
          <a:xfrm rot="-2400000">
            <a:off x="6436585" y="2706751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 rot="13200000">
            <a:off x="4189304" y="2745674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ight Arrow 9"/>
          <p:cNvSpPr/>
          <p:nvPr/>
        </p:nvSpPr>
        <p:spPr>
          <a:xfrm rot="2400000">
            <a:off x="4026389" y="2929051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5420417" y="4758999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 rot="16200000">
            <a:off x="5143423" y="4760937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Cloud 27"/>
          <p:cNvSpPr/>
          <p:nvPr/>
        </p:nvSpPr>
        <p:spPr>
          <a:xfrm>
            <a:off x="1965762" y="1277992"/>
            <a:ext cx="2533650" cy="143718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2474927" y="1792586"/>
            <a:ext cx="157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Semantic web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83018" y="4431262"/>
            <a:ext cx="1743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</a:t>
            </a:r>
            <a:r>
              <a:rPr lang="en-GB" i="1" dirty="0"/>
              <a:t> </a:t>
            </a:r>
            <a:r>
              <a:rPr lang="en-GB" dirty="0"/>
              <a:t>Return integrated and aggregated sensor data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31810" y="4403006"/>
            <a:ext cx="130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</a:t>
            </a:r>
            <a:r>
              <a:rPr lang="en-GB" i="1" dirty="0"/>
              <a:t> </a:t>
            </a:r>
            <a:r>
              <a:rPr lang="en-GB" dirty="0"/>
              <a:t>Request sensor 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13395" y="2940671"/>
            <a:ext cx="1503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</a:t>
            </a:r>
            <a:r>
              <a:rPr lang="en-GB" i="1" dirty="0"/>
              <a:t> </a:t>
            </a:r>
            <a:r>
              <a:rPr lang="en-GB" dirty="0"/>
              <a:t>Find sensor metadata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84539" y="2943320"/>
            <a:ext cx="175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</a:t>
            </a:r>
            <a:r>
              <a:rPr lang="en-GB" i="1" dirty="0"/>
              <a:t> </a:t>
            </a:r>
            <a:r>
              <a:rPr lang="en-GB" dirty="0"/>
              <a:t>Retrieve sensor data</a:t>
            </a:r>
          </a:p>
        </p:txBody>
      </p:sp>
      <p:pic>
        <p:nvPicPr>
          <p:cNvPr id="1026" name="Picture 2" descr="https://cdn0.iconfinder.com/data/icons/future/512/notebook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601" y="5469120"/>
            <a:ext cx="1173644" cy="117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/>
          <p:cNvCxnSpPr>
            <a:stCxn id="6" idx="0"/>
          </p:cNvCxnSpPr>
          <p:nvPr/>
        </p:nvCxnSpPr>
        <p:spPr>
          <a:xfrm flipV="1">
            <a:off x="5788288" y="0"/>
            <a:ext cx="0" cy="33114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3"/>
          </p:cNvCxnSpPr>
          <p:nvPr/>
        </p:nvCxnSpPr>
        <p:spPr>
          <a:xfrm>
            <a:off x="6575578" y="3846825"/>
            <a:ext cx="373999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1261001" y="3846825"/>
            <a:ext cx="3745935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14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>
            <a:off x="35103" y="831213"/>
            <a:ext cx="1915347" cy="121514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Logical sensor data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5284" y="763388"/>
            <a:ext cx="1642613" cy="748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semantic definition FOI  </a:t>
            </a:r>
          </a:p>
        </p:txBody>
      </p:sp>
      <p:sp>
        <p:nvSpPr>
          <p:cNvPr id="5" name="Rectangle 4"/>
          <p:cNvSpPr/>
          <p:nvPr/>
        </p:nvSpPr>
        <p:spPr>
          <a:xfrm>
            <a:off x="5181125" y="763388"/>
            <a:ext cx="1726727" cy="748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Retrieve geometry FOI  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5284" y="1874085"/>
            <a:ext cx="1642613" cy="690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sensors collections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81125" y="1868529"/>
            <a:ext cx="1733799" cy="703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collection by observed property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97996" y="1229206"/>
            <a:ext cx="1444729" cy="975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sensors </a:t>
            </a:r>
          </a:p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location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5284" y="3370669"/>
            <a:ext cx="1578792" cy="887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</a:t>
            </a:r>
            <a:r>
              <a:rPr lang="en-GB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GetObservation</a:t>
            </a:r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requests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71757" y="653386"/>
            <a:ext cx="6342847" cy="22268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8" name="TextBox 17"/>
          <p:cNvSpPr txBox="1"/>
          <p:nvPr/>
        </p:nvSpPr>
        <p:spPr>
          <a:xfrm>
            <a:off x="2754519" y="2617475"/>
            <a:ext cx="2804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Phase 1. data discovery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771755" y="3213108"/>
            <a:ext cx="6342849" cy="144689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2" name="Right Arrow 21"/>
          <p:cNvSpPr/>
          <p:nvPr/>
        </p:nvSpPr>
        <p:spPr>
          <a:xfrm rot="5400000">
            <a:off x="5588386" y="2810865"/>
            <a:ext cx="623883" cy="40366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4" name="Rectangle 23"/>
          <p:cNvSpPr/>
          <p:nvPr/>
        </p:nvSpPr>
        <p:spPr>
          <a:xfrm>
            <a:off x="5181127" y="3370669"/>
            <a:ext cx="1578792" cy="887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 requests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63933" y="3370668"/>
            <a:ext cx="1578792" cy="887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Parse response documents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54519" y="4364186"/>
            <a:ext cx="2804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Phase 2. data retrieval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756" y="4992881"/>
            <a:ext cx="6342848" cy="144689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9" name="Right Arrow 28"/>
          <p:cNvSpPr/>
          <p:nvPr/>
        </p:nvSpPr>
        <p:spPr>
          <a:xfrm rot="5400000">
            <a:off x="5588386" y="4582895"/>
            <a:ext cx="623883" cy="40366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31" name="Rectangle 30"/>
          <p:cNvSpPr/>
          <p:nvPr/>
        </p:nvSpPr>
        <p:spPr>
          <a:xfrm>
            <a:off x="3045284" y="5190408"/>
            <a:ext cx="1578792" cy="887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Integrate data from different sources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181125" y="5190408"/>
            <a:ext cx="1578794" cy="887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Aggregate data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63933" y="5190408"/>
            <a:ext cx="1578792" cy="887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Convert to output format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71755" y="6157222"/>
            <a:ext cx="2804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Phase 3. data processing</a:t>
            </a:r>
          </a:p>
        </p:txBody>
      </p:sp>
      <p:cxnSp>
        <p:nvCxnSpPr>
          <p:cNvPr id="38" name="Straight Connector 37"/>
          <p:cNvCxnSpPr>
            <a:stCxn id="4" idx="3"/>
            <a:endCxn id="5" idx="1"/>
          </p:cNvCxnSpPr>
          <p:nvPr/>
        </p:nvCxnSpPr>
        <p:spPr>
          <a:xfrm>
            <a:off x="4687897" y="1137537"/>
            <a:ext cx="4932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3"/>
            <a:endCxn id="14" idx="1"/>
          </p:cNvCxnSpPr>
          <p:nvPr/>
        </p:nvCxnSpPr>
        <p:spPr>
          <a:xfrm>
            <a:off x="6907852" y="1137537"/>
            <a:ext cx="490144" cy="57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1" idx="1"/>
          </p:cNvCxnSpPr>
          <p:nvPr/>
        </p:nvCxnSpPr>
        <p:spPr>
          <a:xfrm>
            <a:off x="4687897" y="2219209"/>
            <a:ext cx="493228" cy="13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1" idx="3"/>
            <a:endCxn id="14" idx="1"/>
          </p:cNvCxnSpPr>
          <p:nvPr/>
        </p:nvCxnSpPr>
        <p:spPr>
          <a:xfrm flipV="1">
            <a:off x="6914924" y="1716945"/>
            <a:ext cx="483072" cy="503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6" idx="3"/>
            <a:endCxn id="24" idx="1"/>
          </p:cNvCxnSpPr>
          <p:nvPr/>
        </p:nvCxnSpPr>
        <p:spPr>
          <a:xfrm>
            <a:off x="4624076" y="3814586"/>
            <a:ext cx="5570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4" idx="3"/>
            <a:endCxn id="26" idx="1"/>
          </p:cNvCxnSpPr>
          <p:nvPr/>
        </p:nvCxnSpPr>
        <p:spPr>
          <a:xfrm flipV="1">
            <a:off x="6759919" y="3814585"/>
            <a:ext cx="50401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1" idx="3"/>
            <a:endCxn id="32" idx="1"/>
          </p:cNvCxnSpPr>
          <p:nvPr/>
        </p:nvCxnSpPr>
        <p:spPr>
          <a:xfrm>
            <a:off x="4624076" y="5634325"/>
            <a:ext cx="5570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2" idx="3"/>
            <a:endCxn id="33" idx="1"/>
          </p:cNvCxnSpPr>
          <p:nvPr/>
        </p:nvCxnSpPr>
        <p:spPr>
          <a:xfrm>
            <a:off x="6759919" y="5634325"/>
            <a:ext cx="5040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ight Arrow 5"/>
          <p:cNvSpPr/>
          <p:nvPr/>
        </p:nvSpPr>
        <p:spPr>
          <a:xfrm>
            <a:off x="1967688" y="1224471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62" name="Right Arrow 61"/>
          <p:cNvSpPr/>
          <p:nvPr/>
        </p:nvSpPr>
        <p:spPr>
          <a:xfrm>
            <a:off x="9258957" y="5420010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9" name="TextBox 78"/>
          <p:cNvSpPr txBox="1"/>
          <p:nvPr/>
        </p:nvSpPr>
        <p:spPr>
          <a:xfrm>
            <a:off x="38922" y="167489"/>
            <a:ext cx="2200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INPUT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716978" y="173053"/>
            <a:ext cx="2200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OUTPUT</a:t>
            </a:r>
          </a:p>
        </p:txBody>
      </p:sp>
      <p:sp>
        <p:nvSpPr>
          <p:cNvPr id="86" name="Parallelogram 85"/>
          <p:cNvSpPr/>
          <p:nvPr/>
        </p:nvSpPr>
        <p:spPr>
          <a:xfrm>
            <a:off x="10001906" y="5026752"/>
            <a:ext cx="1915347" cy="121514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sensor data</a:t>
            </a:r>
          </a:p>
        </p:txBody>
      </p:sp>
    </p:spTree>
    <p:extLst>
      <p:ext uri="{BB962C8B-B14F-4D97-AF65-F5344CB8AC3E}">
        <p14:creationId xmlns:p14="http://schemas.microsoft.com/office/powerpoint/2010/main" val="35605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6462" y="2852257"/>
            <a:ext cx="2869035" cy="162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Uniform Resource Name</a:t>
            </a:r>
          </a:p>
          <a:p>
            <a:pPr algn="ctr"/>
            <a:r>
              <a:rPr lang="en-GB" dirty="0"/>
              <a:t>(URN)</a:t>
            </a:r>
          </a:p>
        </p:txBody>
      </p:sp>
      <p:sp>
        <p:nvSpPr>
          <p:cNvPr id="3" name="Rectangle 2"/>
          <p:cNvSpPr/>
          <p:nvPr/>
        </p:nvSpPr>
        <p:spPr>
          <a:xfrm>
            <a:off x="5361963" y="2852257"/>
            <a:ext cx="2869035" cy="162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Uniform Resource Locator</a:t>
            </a:r>
          </a:p>
          <a:p>
            <a:pPr algn="ctr"/>
            <a:r>
              <a:rPr lang="en-GB" dirty="0"/>
              <a:t>(URL)</a:t>
            </a:r>
          </a:p>
        </p:txBody>
      </p:sp>
      <p:sp>
        <p:nvSpPr>
          <p:cNvPr id="5" name="Rectangle 4"/>
          <p:cNvSpPr/>
          <p:nvPr/>
        </p:nvSpPr>
        <p:spPr>
          <a:xfrm>
            <a:off x="3449273" y="194345"/>
            <a:ext cx="2869035" cy="162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Uniform Resource Identifier</a:t>
            </a:r>
          </a:p>
          <a:p>
            <a:pPr algn="ctr"/>
            <a:r>
              <a:rPr lang="en-GB" dirty="0"/>
              <a:t>(URI)</a:t>
            </a:r>
          </a:p>
        </p:txBody>
      </p:sp>
      <p:cxnSp>
        <p:nvCxnSpPr>
          <p:cNvPr id="7" name="Elbow Connector 6"/>
          <p:cNvCxnSpPr>
            <a:stCxn id="5" idx="2"/>
            <a:endCxn id="2" idx="0"/>
          </p:cNvCxnSpPr>
          <p:nvPr/>
        </p:nvCxnSpPr>
        <p:spPr>
          <a:xfrm rot="5400000">
            <a:off x="3382162" y="1350628"/>
            <a:ext cx="1030448" cy="19728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2"/>
            <a:endCxn id="3" idx="0"/>
          </p:cNvCxnSpPr>
          <p:nvPr/>
        </p:nvCxnSpPr>
        <p:spPr>
          <a:xfrm rot="16200000" flipH="1">
            <a:off x="5324912" y="1380688"/>
            <a:ext cx="1030448" cy="19126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98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999542"/>
              </p:ext>
            </p:extLst>
          </p:nvPr>
        </p:nvGraphicFramePr>
        <p:xfrm>
          <a:off x="2032000" y="719666"/>
          <a:ext cx="6180822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37703">
                  <a:extLst>
                    <a:ext uri="{9D8B030D-6E8A-4147-A177-3AD203B41FA5}">
                      <a16:colId xmlns:a16="http://schemas.microsoft.com/office/drawing/2014/main" val="2153935519"/>
                    </a:ext>
                  </a:extLst>
                </a:gridCol>
                <a:gridCol w="1560352">
                  <a:extLst>
                    <a:ext uri="{9D8B030D-6E8A-4147-A177-3AD203B41FA5}">
                      <a16:colId xmlns:a16="http://schemas.microsoft.com/office/drawing/2014/main" val="2657089711"/>
                    </a:ext>
                  </a:extLst>
                </a:gridCol>
                <a:gridCol w="3682767">
                  <a:extLst>
                    <a:ext uri="{9D8B030D-6E8A-4147-A177-3AD203B41FA5}">
                      <a16:colId xmlns:a16="http://schemas.microsoft.com/office/drawing/2014/main" val="1957334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Predicate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13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Delft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Is 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Municipality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45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Delft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Has geometry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POLYGON((X</a:t>
                      </a:r>
                      <a:r>
                        <a:rPr lang="en-GB" baseline="-25000" dirty="0">
                          <a:latin typeface="+mj-lt"/>
                        </a:rPr>
                        <a:t>1</a:t>
                      </a:r>
                      <a:r>
                        <a:rPr lang="en-GB" baseline="0" dirty="0">
                          <a:latin typeface="+mj-lt"/>
                        </a:rPr>
                        <a:t> Y</a:t>
                      </a:r>
                      <a:r>
                        <a:rPr lang="en-GB" baseline="-25000" dirty="0">
                          <a:latin typeface="+mj-lt"/>
                        </a:rPr>
                        <a:t>1</a:t>
                      </a:r>
                      <a:r>
                        <a:rPr lang="en-GB" baseline="0" dirty="0">
                          <a:latin typeface="+mj-lt"/>
                        </a:rPr>
                        <a:t>, </a:t>
                      </a:r>
                      <a:r>
                        <a:rPr lang="en-GB" dirty="0">
                          <a:latin typeface="+mj-lt"/>
                        </a:rPr>
                        <a:t>X</a:t>
                      </a:r>
                      <a:r>
                        <a:rPr lang="en-GB" baseline="-25000" dirty="0">
                          <a:latin typeface="+mj-lt"/>
                        </a:rPr>
                        <a:t>2</a:t>
                      </a:r>
                      <a:r>
                        <a:rPr lang="en-GB" baseline="0" dirty="0">
                          <a:latin typeface="+mj-lt"/>
                        </a:rPr>
                        <a:t> Y</a:t>
                      </a:r>
                      <a:r>
                        <a:rPr lang="en-GB" baseline="-25000" dirty="0">
                          <a:latin typeface="+mj-lt"/>
                        </a:rPr>
                        <a:t>2</a:t>
                      </a:r>
                      <a:r>
                        <a:rPr lang="en-GB" baseline="0" dirty="0">
                          <a:latin typeface="+mj-lt"/>
                        </a:rPr>
                        <a:t>, … </a:t>
                      </a:r>
                      <a:r>
                        <a:rPr lang="en-GB" dirty="0" err="1">
                          <a:latin typeface="+mj-lt"/>
                        </a:rPr>
                        <a:t>X</a:t>
                      </a:r>
                      <a:r>
                        <a:rPr lang="en-GB" baseline="-25000" dirty="0" err="1">
                          <a:latin typeface="+mj-lt"/>
                        </a:rPr>
                        <a:t>n</a:t>
                      </a:r>
                      <a:r>
                        <a:rPr lang="en-GB" baseline="0" dirty="0">
                          <a:latin typeface="+mj-lt"/>
                        </a:rPr>
                        <a:t> </a:t>
                      </a:r>
                      <a:r>
                        <a:rPr lang="en-GB" baseline="0" dirty="0" err="1">
                          <a:latin typeface="+mj-lt"/>
                        </a:rPr>
                        <a:t>Y</a:t>
                      </a:r>
                      <a:r>
                        <a:rPr lang="en-GB" baseline="-25000" dirty="0" err="1">
                          <a:latin typeface="+mj-lt"/>
                        </a:rPr>
                        <a:t>n</a:t>
                      </a:r>
                      <a:r>
                        <a:rPr lang="en-GB" baseline="0" dirty="0">
                          <a:latin typeface="+mj-lt"/>
                        </a:rPr>
                        <a:t>, </a:t>
                      </a:r>
                      <a:r>
                        <a:rPr lang="en-GB" dirty="0">
                          <a:latin typeface="+mj-lt"/>
                        </a:rPr>
                        <a:t>X</a:t>
                      </a:r>
                      <a:r>
                        <a:rPr lang="en-GB" baseline="-25000" dirty="0">
                          <a:latin typeface="+mj-lt"/>
                        </a:rPr>
                        <a:t>1</a:t>
                      </a:r>
                      <a:r>
                        <a:rPr lang="en-GB" baseline="0" dirty="0">
                          <a:latin typeface="+mj-lt"/>
                        </a:rPr>
                        <a:t> Y</a:t>
                      </a:r>
                      <a:r>
                        <a:rPr lang="en-GB" baseline="-25000" dirty="0">
                          <a:latin typeface="+mj-lt"/>
                        </a:rPr>
                        <a:t>1</a:t>
                      </a:r>
                      <a:r>
                        <a:rPr lang="en-GB" dirty="0">
                          <a:latin typeface="+mj-lt"/>
                        </a:rPr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93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16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08207" y="726687"/>
            <a:ext cx="1736521" cy="109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Catalog Service for the Web</a:t>
            </a:r>
          </a:p>
        </p:txBody>
      </p:sp>
      <p:sp>
        <p:nvSpPr>
          <p:cNvPr id="3" name="Rectangle 2"/>
          <p:cNvSpPr/>
          <p:nvPr/>
        </p:nvSpPr>
        <p:spPr>
          <a:xfrm>
            <a:off x="5370252" y="726687"/>
            <a:ext cx="1736521" cy="109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Semantic Knowledge Base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2147681" y="3860851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4065965" y="3802128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 Service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5984249" y="3802128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5964" y="5414047"/>
            <a:ext cx="1484649" cy="4422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Sem</a:t>
            </a:r>
            <a:r>
              <a:rPr lang="en-GB" dirty="0"/>
              <a:t>-SOS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84249" y="2910959"/>
            <a:ext cx="1484648" cy="8597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Semantic Enablement Layer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41703" y="2574043"/>
            <a:ext cx="24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Observation data source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25532" y="2215114"/>
            <a:ext cx="219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Metadata catalogue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99919" y="1875707"/>
            <a:ext cx="830512" cy="402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22710" y="1875706"/>
            <a:ext cx="822018" cy="402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70251" y="1875706"/>
            <a:ext cx="1736521" cy="402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WPS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85004" y="2584446"/>
            <a:ext cx="9239840" cy="34478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785004" y="465655"/>
            <a:ext cx="9239840" cy="2118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42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228</Words>
  <Application>Microsoft Office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 de Liefde</dc:creator>
  <cp:lastModifiedBy>Ivo de Liefde</cp:lastModifiedBy>
  <cp:revision>121</cp:revision>
  <dcterms:created xsi:type="dcterms:W3CDTF">2016-04-26T11:28:44Z</dcterms:created>
  <dcterms:modified xsi:type="dcterms:W3CDTF">2016-05-11T09:14:38Z</dcterms:modified>
</cp:coreProperties>
</file>