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6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C6D65-BA5E-4843-B772-6C50E5CBEF75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90ADF56C-DC49-46C5-94C3-4B108766D0F8}">
      <dgm:prSet phldrT="[Text]"/>
      <dgm:spPr/>
      <dgm:t>
        <a:bodyPr/>
        <a:lstStyle/>
        <a:p>
          <a:r>
            <a:rPr lang="en-US" b="1" dirty="0" smtClean="0"/>
            <a:t>F</a:t>
          </a:r>
          <a:endParaRPr lang="en-US" b="1" dirty="0"/>
        </a:p>
      </dgm:t>
    </dgm:pt>
    <dgm:pt modelId="{E00DEDC0-2598-4277-BC86-DC338AE0DC52}" type="parTrans" cxnId="{23315EF8-6D81-4314-B866-BA85547907B2}">
      <dgm:prSet/>
      <dgm:spPr/>
      <dgm:t>
        <a:bodyPr/>
        <a:lstStyle/>
        <a:p>
          <a:endParaRPr lang="en-US"/>
        </a:p>
      </dgm:t>
    </dgm:pt>
    <dgm:pt modelId="{36CA1C03-6139-4B02-B49F-84154F143525}" type="sibTrans" cxnId="{23315EF8-6D81-4314-B866-BA85547907B2}">
      <dgm:prSet/>
      <dgm:spPr/>
      <dgm:t>
        <a:bodyPr/>
        <a:lstStyle/>
        <a:p>
          <a:endParaRPr lang="en-US"/>
        </a:p>
      </dgm:t>
    </dgm:pt>
    <dgm:pt modelId="{6E3ECF8A-AA3D-43CA-B36D-5BE81EC8F158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492C383B-5A66-4506-99B1-5CB83ADD398A}" type="parTrans" cxnId="{00CE1879-BA87-4F65-94B6-72EF233FC3BB}">
      <dgm:prSet/>
      <dgm:spPr/>
      <dgm:t>
        <a:bodyPr/>
        <a:lstStyle/>
        <a:p>
          <a:endParaRPr lang="en-US"/>
        </a:p>
      </dgm:t>
    </dgm:pt>
    <dgm:pt modelId="{864C8554-4BEA-48A3-8E65-B38CBDF837A4}" type="sibTrans" cxnId="{00CE1879-BA87-4F65-94B6-72EF233FC3BB}">
      <dgm:prSet/>
      <dgm:spPr/>
      <dgm:t>
        <a:bodyPr/>
        <a:lstStyle/>
        <a:p>
          <a:endParaRPr lang="en-US"/>
        </a:p>
      </dgm:t>
    </dgm:pt>
    <dgm:pt modelId="{7F40CB49-F530-45C8-AA48-C4C8E2062ED5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05BD43C-36C8-4F3C-B975-A5DAEB19393D}" type="parTrans" cxnId="{DF9BAF64-09EB-414B-830F-7B7ADBEDA738}">
      <dgm:prSet/>
      <dgm:spPr/>
      <dgm:t>
        <a:bodyPr/>
        <a:lstStyle/>
        <a:p>
          <a:endParaRPr lang="en-US"/>
        </a:p>
      </dgm:t>
    </dgm:pt>
    <dgm:pt modelId="{ABE9D192-F596-402F-933C-EA54E0092EE3}" type="sibTrans" cxnId="{DF9BAF64-09EB-414B-830F-7B7ADBEDA738}">
      <dgm:prSet/>
      <dgm:spPr/>
      <dgm:t>
        <a:bodyPr/>
        <a:lstStyle/>
        <a:p>
          <a:endParaRPr lang="en-US"/>
        </a:p>
      </dgm:t>
    </dgm:pt>
    <dgm:pt modelId="{99DF887B-436E-418B-B992-3B18ACD2B06D}">
      <dgm:prSet/>
      <dgm:spPr/>
      <dgm:t>
        <a:bodyPr/>
        <a:lstStyle/>
        <a:p>
          <a:r>
            <a:rPr lang="en-US" b="1" dirty="0" smtClean="0"/>
            <a:t>O</a:t>
          </a:r>
          <a:endParaRPr lang="en-US" b="1" dirty="0"/>
        </a:p>
      </dgm:t>
    </dgm:pt>
    <dgm:pt modelId="{C0491E7F-B97D-40B8-994E-33A11BE3C617}" type="parTrans" cxnId="{B08D2CFB-5A0F-46B6-AAA6-319566650D2D}">
      <dgm:prSet/>
      <dgm:spPr/>
      <dgm:t>
        <a:bodyPr/>
        <a:lstStyle/>
        <a:p>
          <a:endParaRPr lang="en-US"/>
        </a:p>
      </dgm:t>
    </dgm:pt>
    <dgm:pt modelId="{B270F371-34D1-4A6F-90C3-9B11863A4D44}" type="sibTrans" cxnId="{B08D2CFB-5A0F-46B6-AAA6-319566650D2D}">
      <dgm:prSet/>
      <dgm:spPr/>
      <dgm:t>
        <a:bodyPr/>
        <a:lstStyle/>
        <a:p>
          <a:endParaRPr lang="en-US"/>
        </a:p>
      </dgm:t>
    </dgm:pt>
    <dgm:pt modelId="{4204A93C-35FE-4A95-9AE0-82E924C68A1F}">
      <dgm:prSet/>
      <dgm:spPr/>
      <dgm:t>
        <a:bodyPr/>
        <a:lstStyle/>
        <a:p>
          <a:r>
            <a:rPr lang="en-US" b="1" dirty="0" smtClean="0"/>
            <a:t>S</a:t>
          </a:r>
          <a:endParaRPr lang="en-US" b="1" dirty="0"/>
        </a:p>
      </dgm:t>
    </dgm:pt>
    <dgm:pt modelId="{98BD807B-C53C-4455-A4B8-3E852B9B734D}" type="parTrans" cxnId="{FD09AE1B-66FC-48A5-9476-64FD3B8A2D58}">
      <dgm:prSet/>
      <dgm:spPr/>
      <dgm:t>
        <a:bodyPr/>
        <a:lstStyle/>
        <a:p>
          <a:endParaRPr lang="en-US"/>
        </a:p>
      </dgm:t>
    </dgm:pt>
    <dgm:pt modelId="{38A27F9A-C994-4858-B948-64BF0B7F95D8}" type="sibTrans" cxnId="{FD09AE1B-66FC-48A5-9476-64FD3B8A2D58}">
      <dgm:prSet/>
      <dgm:spPr/>
      <dgm:t>
        <a:bodyPr/>
        <a:lstStyle/>
        <a:p>
          <a:endParaRPr lang="en-US"/>
        </a:p>
      </dgm:t>
    </dgm:pt>
    <dgm:pt modelId="{AC8F92FB-8B10-4799-976C-05DF06141C98}">
      <dgm:prSet/>
      <dgm:spPr/>
      <dgm:t>
        <a:bodyPr/>
        <a:lstStyle/>
        <a:p>
          <a:r>
            <a:rPr lang="en-US" b="1" dirty="0" smtClean="0"/>
            <a:t>T</a:t>
          </a:r>
          <a:endParaRPr lang="en-US" b="1" dirty="0"/>
        </a:p>
      </dgm:t>
    </dgm:pt>
    <dgm:pt modelId="{716ABF0D-BC3D-4DAB-B6A0-EEBC8A46A3FD}" type="parTrans" cxnId="{AA517FED-B0B3-4874-A88E-A7B8D7F6948E}">
      <dgm:prSet/>
      <dgm:spPr/>
      <dgm:t>
        <a:bodyPr/>
        <a:lstStyle/>
        <a:p>
          <a:endParaRPr lang="en-US"/>
        </a:p>
      </dgm:t>
    </dgm:pt>
    <dgm:pt modelId="{DECE9A98-936A-4C75-9585-8957149E1874}" type="sibTrans" cxnId="{AA517FED-B0B3-4874-A88E-A7B8D7F6948E}">
      <dgm:prSet/>
      <dgm:spPr/>
      <dgm:t>
        <a:bodyPr/>
        <a:lstStyle/>
        <a:p>
          <a:endParaRPr lang="en-US"/>
        </a:p>
      </dgm:t>
    </dgm:pt>
    <dgm:pt modelId="{10A7F44C-9BE6-4FD3-AFF0-47354F7EBAFB}">
      <dgm:prSet/>
      <dgm:spPr/>
      <dgm:t>
        <a:bodyPr/>
        <a:lstStyle/>
        <a:p>
          <a:r>
            <a:rPr lang="en-US" b="1" dirty="0" smtClean="0"/>
            <a:t>T</a:t>
          </a:r>
          <a:endParaRPr lang="en-US" b="1" dirty="0"/>
        </a:p>
      </dgm:t>
    </dgm:pt>
    <dgm:pt modelId="{E886DD8F-077F-4BDD-A543-F512EA6ECB13}" type="parTrans" cxnId="{A0860D1D-733E-409F-8538-E4FEBD4B098F}">
      <dgm:prSet/>
      <dgm:spPr/>
      <dgm:t>
        <a:bodyPr/>
        <a:lstStyle/>
        <a:p>
          <a:endParaRPr lang="en-US"/>
        </a:p>
      </dgm:t>
    </dgm:pt>
    <dgm:pt modelId="{1089F2F6-EE1D-4D0B-AE56-46FDECC200F5}" type="sibTrans" cxnId="{A0860D1D-733E-409F-8538-E4FEBD4B098F}">
      <dgm:prSet/>
      <dgm:spPr/>
      <dgm:t>
        <a:bodyPr/>
        <a:lstStyle/>
        <a:p>
          <a:endParaRPr lang="en-US"/>
        </a:p>
      </dgm:t>
    </dgm:pt>
    <dgm:pt modelId="{4A9E44A9-0C8D-4C43-9564-8B1CC2EAA42E}">
      <dgm:prSet/>
      <dgm:spPr/>
      <dgm:t>
        <a:bodyPr/>
        <a:lstStyle/>
        <a:p>
          <a:r>
            <a:rPr lang="en-US" b="1" dirty="0" smtClean="0"/>
            <a:t>T</a:t>
          </a:r>
          <a:endParaRPr lang="en-US" b="1" dirty="0"/>
        </a:p>
      </dgm:t>
    </dgm:pt>
    <dgm:pt modelId="{113D1BB7-74FD-42F1-BA0C-EA84BC753AA6}" type="parTrans" cxnId="{32023F31-A435-4BA0-A494-84173F152571}">
      <dgm:prSet/>
      <dgm:spPr/>
      <dgm:t>
        <a:bodyPr/>
        <a:lstStyle/>
        <a:p>
          <a:endParaRPr lang="en-US"/>
        </a:p>
      </dgm:t>
    </dgm:pt>
    <dgm:pt modelId="{12B1F231-1883-48CF-B675-9FAEFE2CF79A}" type="sibTrans" cxnId="{32023F31-A435-4BA0-A494-84173F152571}">
      <dgm:prSet/>
      <dgm:spPr/>
      <dgm:t>
        <a:bodyPr/>
        <a:lstStyle/>
        <a:p>
          <a:endParaRPr lang="en-US"/>
        </a:p>
      </dgm:t>
    </dgm:pt>
    <dgm:pt modelId="{994F7B79-2DA4-4B20-9442-24E76A6E5778}" type="pres">
      <dgm:prSet presAssocID="{043C6D65-BA5E-4843-B772-6C50E5CBEF75}" presName="Name0" presStyleCnt="0">
        <dgm:presLayoutVars>
          <dgm:dir/>
          <dgm:resizeHandles val="exact"/>
        </dgm:presLayoutVars>
      </dgm:prSet>
      <dgm:spPr/>
    </dgm:pt>
    <dgm:pt modelId="{8E489B17-6AD2-4EC6-AAC5-B54AE97A26A0}" type="pres">
      <dgm:prSet presAssocID="{4A9E44A9-0C8D-4C43-9564-8B1CC2EAA42E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401A5-4880-4512-A598-A9CA63679369}" type="pres">
      <dgm:prSet presAssocID="{12B1F231-1883-48CF-B675-9FAEFE2CF79A}" presName="parSpace" presStyleCnt="0"/>
      <dgm:spPr/>
    </dgm:pt>
    <dgm:pt modelId="{D7CCBAE1-916C-45C9-BCC3-C9954FC8F79B}" type="pres">
      <dgm:prSet presAssocID="{10A7F44C-9BE6-4FD3-AFF0-47354F7EBAF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5E306-7449-4C1C-8A01-0E90CE41C4F8}" type="pres">
      <dgm:prSet presAssocID="{1089F2F6-EE1D-4D0B-AE56-46FDECC200F5}" presName="parSpace" presStyleCnt="0"/>
      <dgm:spPr/>
    </dgm:pt>
    <dgm:pt modelId="{B150A659-31F8-46E1-99AF-CB28C1E9866E}" type="pres">
      <dgm:prSet presAssocID="{AC8F92FB-8B10-4799-976C-05DF06141C98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DEC60-C7B4-47E5-8DCB-A6B96AF726B8}" type="pres">
      <dgm:prSet presAssocID="{DECE9A98-936A-4C75-9585-8957149E1874}" presName="parSpace" presStyleCnt="0"/>
      <dgm:spPr/>
    </dgm:pt>
    <dgm:pt modelId="{A79F4CBE-57E3-437D-A803-951F71AA550C}" type="pres">
      <dgm:prSet presAssocID="{4204A93C-35FE-4A95-9AE0-82E924C68A1F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D5FC0-8FB3-46DF-BA46-148C765CEAA8}" type="pres">
      <dgm:prSet presAssocID="{38A27F9A-C994-4858-B948-64BF0B7F95D8}" presName="parSpace" presStyleCnt="0"/>
      <dgm:spPr/>
    </dgm:pt>
    <dgm:pt modelId="{0E0B6530-CF06-458E-B183-B4C22CC2AA56}" type="pres">
      <dgm:prSet presAssocID="{99DF887B-436E-418B-B992-3B18ACD2B06D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B37BC-FB3D-4EDD-A71B-4EE32F133137}" type="pres">
      <dgm:prSet presAssocID="{B270F371-34D1-4A6F-90C3-9B11863A4D44}" presName="parSpace" presStyleCnt="0"/>
      <dgm:spPr/>
    </dgm:pt>
    <dgm:pt modelId="{EF4679B5-B487-48E7-96A6-4A09B940D053}" type="pres">
      <dgm:prSet presAssocID="{90ADF56C-DC49-46C5-94C3-4B108766D0F8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9C3CC-8E7A-448E-B104-4EC677B5C586}" type="pres">
      <dgm:prSet presAssocID="{36CA1C03-6139-4B02-B49F-84154F143525}" presName="parSpace" presStyleCnt="0"/>
      <dgm:spPr/>
    </dgm:pt>
    <dgm:pt modelId="{6404611D-A619-4CBC-A04C-DC9D45C3C1E5}" type="pres">
      <dgm:prSet presAssocID="{6E3ECF8A-AA3D-43CA-B36D-5BE81EC8F158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626A3-5CB9-4593-9BA5-2C1D2F2869C7}" type="pres">
      <dgm:prSet presAssocID="{864C8554-4BEA-48A3-8E65-B38CBDF837A4}" presName="parSpace" presStyleCnt="0"/>
      <dgm:spPr/>
    </dgm:pt>
    <dgm:pt modelId="{59F43759-6BE6-4D91-A0B7-891A1E4FB17B}" type="pres">
      <dgm:prSet presAssocID="{7F40CB49-F530-45C8-AA48-C4C8E2062ED5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B33911-3A58-456A-87E1-942C6D2501F9}" type="presOf" srcId="{043C6D65-BA5E-4843-B772-6C50E5CBEF75}" destId="{994F7B79-2DA4-4B20-9442-24E76A6E5778}" srcOrd="0" destOrd="0" presId="urn:microsoft.com/office/officeart/2005/8/layout/hChevron3"/>
    <dgm:cxn modelId="{32023F31-A435-4BA0-A494-84173F152571}" srcId="{043C6D65-BA5E-4843-B772-6C50E5CBEF75}" destId="{4A9E44A9-0C8D-4C43-9564-8B1CC2EAA42E}" srcOrd="0" destOrd="0" parTransId="{113D1BB7-74FD-42F1-BA0C-EA84BC753AA6}" sibTransId="{12B1F231-1883-48CF-B675-9FAEFE2CF79A}"/>
    <dgm:cxn modelId="{DF9BAF64-09EB-414B-830F-7B7ADBEDA738}" srcId="{043C6D65-BA5E-4843-B772-6C50E5CBEF75}" destId="{7F40CB49-F530-45C8-AA48-C4C8E2062ED5}" srcOrd="7" destOrd="0" parTransId="{505BD43C-36C8-4F3C-B975-A5DAEB19393D}" sibTransId="{ABE9D192-F596-402F-933C-EA54E0092EE3}"/>
    <dgm:cxn modelId="{053A7B66-7005-498A-8F82-5C40D9A68071}" type="presOf" srcId="{4204A93C-35FE-4A95-9AE0-82E924C68A1F}" destId="{A79F4CBE-57E3-437D-A803-951F71AA550C}" srcOrd="0" destOrd="0" presId="urn:microsoft.com/office/officeart/2005/8/layout/hChevron3"/>
    <dgm:cxn modelId="{B08D2CFB-5A0F-46B6-AAA6-319566650D2D}" srcId="{043C6D65-BA5E-4843-B772-6C50E5CBEF75}" destId="{99DF887B-436E-418B-B992-3B18ACD2B06D}" srcOrd="4" destOrd="0" parTransId="{C0491E7F-B97D-40B8-994E-33A11BE3C617}" sibTransId="{B270F371-34D1-4A6F-90C3-9B11863A4D44}"/>
    <dgm:cxn modelId="{3B4C9C3C-BA51-4C44-BA66-B3CEA1272A70}" type="presOf" srcId="{AC8F92FB-8B10-4799-976C-05DF06141C98}" destId="{B150A659-31F8-46E1-99AF-CB28C1E9866E}" srcOrd="0" destOrd="0" presId="urn:microsoft.com/office/officeart/2005/8/layout/hChevron3"/>
    <dgm:cxn modelId="{FD09AE1B-66FC-48A5-9476-64FD3B8A2D58}" srcId="{043C6D65-BA5E-4843-B772-6C50E5CBEF75}" destId="{4204A93C-35FE-4A95-9AE0-82E924C68A1F}" srcOrd="3" destOrd="0" parTransId="{98BD807B-C53C-4455-A4B8-3E852B9B734D}" sibTransId="{38A27F9A-C994-4858-B948-64BF0B7F95D8}"/>
    <dgm:cxn modelId="{23315EF8-6D81-4314-B866-BA85547907B2}" srcId="{043C6D65-BA5E-4843-B772-6C50E5CBEF75}" destId="{90ADF56C-DC49-46C5-94C3-4B108766D0F8}" srcOrd="5" destOrd="0" parTransId="{E00DEDC0-2598-4277-BC86-DC338AE0DC52}" sibTransId="{36CA1C03-6139-4B02-B49F-84154F143525}"/>
    <dgm:cxn modelId="{AA517FED-B0B3-4874-A88E-A7B8D7F6948E}" srcId="{043C6D65-BA5E-4843-B772-6C50E5CBEF75}" destId="{AC8F92FB-8B10-4799-976C-05DF06141C98}" srcOrd="2" destOrd="0" parTransId="{716ABF0D-BC3D-4DAB-B6A0-EEBC8A46A3FD}" sibTransId="{DECE9A98-936A-4C75-9585-8957149E1874}"/>
    <dgm:cxn modelId="{203A369C-D173-457E-89CC-F0609B93E099}" type="presOf" srcId="{4A9E44A9-0C8D-4C43-9564-8B1CC2EAA42E}" destId="{8E489B17-6AD2-4EC6-AAC5-B54AE97A26A0}" srcOrd="0" destOrd="0" presId="urn:microsoft.com/office/officeart/2005/8/layout/hChevron3"/>
    <dgm:cxn modelId="{54D3AA99-4764-494D-90DC-08296A9D67E1}" type="presOf" srcId="{90ADF56C-DC49-46C5-94C3-4B108766D0F8}" destId="{EF4679B5-B487-48E7-96A6-4A09B940D053}" srcOrd="0" destOrd="0" presId="urn:microsoft.com/office/officeart/2005/8/layout/hChevron3"/>
    <dgm:cxn modelId="{A42D0911-114B-4F26-B46F-E8D13823F476}" type="presOf" srcId="{10A7F44C-9BE6-4FD3-AFF0-47354F7EBAFB}" destId="{D7CCBAE1-916C-45C9-BCC3-C9954FC8F79B}" srcOrd="0" destOrd="0" presId="urn:microsoft.com/office/officeart/2005/8/layout/hChevron3"/>
    <dgm:cxn modelId="{2BF2716A-B576-41CA-ABD1-75909EB6DF73}" type="presOf" srcId="{6E3ECF8A-AA3D-43CA-B36D-5BE81EC8F158}" destId="{6404611D-A619-4CBC-A04C-DC9D45C3C1E5}" srcOrd="0" destOrd="0" presId="urn:microsoft.com/office/officeart/2005/8/layout/hChevron3"/>
    <dgm:cxn modelId="{DC7F32B3-E20A-46D0-BE7C-F7F92F75EA1E}" type="presOf" srcId="{7F40CB49-F530-45C8-AA48-C4C8E2062ED5}" destId="{59F43759-6BE6-4D91-A0B7-891A1E4FB17B}" srcOrd="0" destOrd="0" presId="urn:microsoft.com/office/officeart/2005/8/layout/hChevron3"/>
    <dgm:cxn modelId="{A0860D1D-733E-409F-8538-E4FEBD4B098F}" srcId="{043C6D65-BA5E-4843-B772-6C50E5CBEF75}" destId="{10A7F44C-9BE6-4FD3-AFF0-47354F7EBAFB}" srcOrd="1" destOrd="0" parTransId="{E886DD8F-077F-4BDD-A543-F512EA6ECB13}" sibTransId="{1089F2F6-EE1D-4D0B-AE56-46FDECC200F5}"/>
    <dgm:cxn modelId="{4CACC483-AEAF-4EDA-9CE1-093AA2D11A6B}" type="presOf" srcId="{99DF887B-436E-418B-B992-3B18ACD2B06D}" destId="{0E0B6530-CF06-458E-B183-B4C22CC2AA56}" srcOrd="0" destOrd="0" presId="urn:microsoft.com/office/officeart/2005/8/layout/hChevron3"/>
    <dgm:cxn modelId="{00CE1879-BA87-4F65-94B6-72EF233FC3BB}" srcId="{043C6D65-BA5E-4843-B772-6C50E5CBEF75}" destId="{6E3ECF8A-AA3D-43CA-B36D-5BE81EC8F158}" srcOrd="6" destOrd="0" parTransId="{492C383B-5A66-4506-99B1-5CB83ADD398A}" sibTransId="{864C8554-4BEA-48A3-8E65-B38CBDF837A4}"/>
    <dgm:cxn modelId="{BD8A0310-6569-4278-B8C6-67270F21D161}" type="presParOf" srcId="{994F7B79-2DA4-4B20-9442-24E76A6E5778}" destId="{8E489B17-6AD2-4EC6-AAC5-B54AE97A26A0}" srcOrd="0" destOrd="0" presId="urn:microsoft.com/office/officeart/2005/8/layout/hChevron3"/>
    <dgm:cxn modelId="{6766FFA0-A417-4E72-8A04-EBD11B492FFF}" type="presParOf" srcId="{994F7B79-2DA4-4B20-9442-24E76A6E5778}" destId="{E3F401A5-4880-4512-A598-A9CA63679369}" srcOrd="1" destOrd="0" presId="urn:microsoft.com/office/officeart/2005/8/layout/hChevron3"/>
    <dgm:cxn modelId="{1E624C9B-A717-4C58-8008-AA723585E001}" type="presParOf" srcId="{994F7B79-2DA4-4B20-9442-24E76A6E5778}" destId="{D7CCBAE1-916C-45C9-BCC3-C9954FC8F79B}" srcOrd="2" destOrd="0" presId="urn:microsoft.com/office/officeart/2005/8/layout/hChevron3"/>
    <dgm:cxn modelId="{74CE76C9-43DD-4501-9146-E67BE207D767}" type="presParOf" srcId="{994F7B79-2DA4-4B20-9442-24E76A6E5778}" destId="{F4D5E306-7449-4C1C-8A01-0E90CE41C4F8}" srcOrd="3" destOrd="0" presId="urn:microsoft.com/office/officeart/2005/8/layout/hChevron3"/>
    <dgm:cxn modelId="{0E8C72E7-FEE2-4264-B06D-53118C8024E9}" type="presParOf" srcId="{994F7B79-2DA4-4B20-9442-24E76A6E5778}" destId="{B150A659-31F8-46E1-99AF-CB28C1E9866E}" srcOrd="4" destOrd="0" presId="urn:microsoft.com/office/officeart/2005/8/layout/hChevron3"/>
    <dgm:cxn modelId="{2E5B9ADA-ED9F-4AFF-B903-0E8322AEB45E}" type="presParOf" srcId="{994F7B79-2DA4-4B20-9442-24E76A6E5778}" destId="{954DEC60-C7B4-47E5-8DCB-A6B96AF726B8}" srcOrd="5" destOrd="0" presId="urn:microsoft.com/office/officeart/2005/8/layout/hChevron3"/>
    <dgm:cxn modelId="{2A4EAB68-0BE5-47C3-8573-875E692E89FE}" type="presParOf" srcId="{994F7B79-2DA4-4B20-9442-24E76A6E5778}" destId="{A79F4CBE-57E3-437D-A803-951F71AA550C}" srcOrd="6" destOrd="0" presId="urn:microsoft.com/office/officeart/2005/8/layout/hChevron3"/>
    <dgm:cxn modelId="{B0C8D579-D95D-4294-85A4-2D62DA187145}" type="presParOf" srcId="{994F7B79-2DA4-4B20-9442-24E76A6E5778}" destId="{879D5FC0-8FB3-46DF-BA46-148C765CEAA8}" srcOrd="7" destOrd="0" presId="urn:microsoft.com/office/officeart/2005/8/layout/hChevron3"/>
    <dgm:cxn modelId="{6D02D0F0-8530-4009-917D-C808E9127A2A}" type="presParOf" srcId="{994F7B79-2DA4-4B20-9442-24E76A6E5778}" destId="{0E0B6530-CF06-458E-B183-B4C22CC2AA56}" srcOrd="8" destOrd="0" presId="urn:microsoft.com/office/officeart/2005/8/layout/hChevron3"/>
    <dgm:cxn modelId="{5A0F83A4-B9DD-4321-A1F2-EE46629C1A57}" type="presParOf" srcId="{994F7B79-2DA4-4B20-9442-24E76A6E5778}" destId="{C56B37BC-FB3D-4EDD-A71B-4EE32F133137}" srcOrd="9" destOrd="0" presId="urn:microsoft.com/office/officeart/2005/8/layout/hChevron3"/>
    <dgm:cxn modelId="{FB730333-BCD7-44AF-9B81-38CF1FCBB0CC}" type="presParOf" srcId="{994F7B79-2DA4-4B20-9442-24E76A6E5778}" destId="{EF4679B5-B487-48E7-96A6-4A09B940D053}" srcOrd="10" destOrd="0" presId="urn:microsoft.com/office/officeart/2005/8/layout/hChevron3"/>
    <dgm:cxn modelId="{23EC8E8C-1304-48F9-BC3F-048D10A1E2F6}" type="presParOf" srcId="{994F7B79-2DA4-4B20-9442-24E76A6E5778}" destId="{D709C3CC-8E7A-448E-B104-4EC677B5C586}" srcOrd="11" destOrd="0" presId="urn:microsoft.com/office/officeart/2005/8/layout/hChevron3"/>
    <dgm:cxn modelId="{306EA1B4-0741-49C3-A4B8-B83F79DF545D}" type="presParOf" srcId="{994F7B79-2DA4-4B20-9442-24E76A6E5778}" destId="{6404611D-A619-4CBC-A04C-DC9D45C3C1E5}" srcOrd="12" destOrd="0" presId="urn:microsoft.com/office/officeart/2005/8/layout/hChevron3"/>
    <dgm:cxn modelId="{EBB87E8E-2F9B-4FE4-9ECB-FCD9A44A9149}" type="presParOf" srcId="{994F7B79-2DA4-4B20-9442-24E76A6E5778}" destId="{124626A3-5CB9-4593-9BA5-2C1D2F2869C7}" srcOrd="13" destOrd="0" presId="urn:microsoft.com/office/officeart/2005/8/layout/hChevron3"/>
    <dgm:cxn modelId="{956A2E31-24F8-4CC6-817C-BB7EF4A97FEA}" type="presParOf" srcId="{994F7B79-2DA4-4B20-9442-24E76A6E5778}" destId="{59F43759-6BE6-4D91-A0B7-891A1E4FB17B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89B17-6AD2-4EC6-AAC5-B54AE97A26A0}">
      <dsp:nvSpPr>
        <dsp:cNvPr id="0" name=""/>
        <dsp:cNvSpPr/>
      </dsp:nvSpPr>
      <dsp:spPr>
        <a:xfrm>
          <a:off x="2976" y="0"/>
          <a:ext cx="922734" cy="30380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</a:t>
          </a:r>
          <a:endParaRPr lang="en-US" sz="1600" b="1" kern="1200" dirty="0"/>
        </a:p>
      </dsp:txBody>
      <dsp:txXfrm>
        <a:off x="2976" y="0"/>
        <a:ext cx="846782" cy="303808"/>
      </dsp:txXfrm>
    </dsp:sp>
    <dsp:sp modelId="{D7CCBAE1-916C-45C9-BCC3-C9954FC8F79B}">
      <dsp:nvSpPr>
        <dsp:cNvPr id="0" name=""/>
        <dsp:cNvSpPr/>
      </dsp:nvSpPr>
      <dsp:spPr>
        <a:xfrm>
          <a:off x="741164" y="0"/>
          <a:ext cx="922734" cy="303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</a:t>
          </a:r>
          <a:endParaRPr lang="en-US" sz="1600" b="1" kern="1200" dirty="0"/>
        </a:p>
      </dsp:txBody>
      <dsp:txXfrm>
        <a:off x="893068" y="0"/>
        <a:ext cx="618926" cy="303808"/>
      </dsp:txXfrm>
    </dsp:sp>
    <dsp:sp modelId="{B150A659-31F8-46E1-99AF-CB28C1E9866E}">
      <dsp:nvSpPr>
        <dsp:cNvPr id="0" name=""/>
        <dsp:cNvSpPr/>
      </dsp:nvSpPr>
      <dsp:spPr>
        <a:xfrm>
          <a:off x="1479351" y="0"/>
          <a:ext cx="922734" cy="303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</a:t>
          </a:r>
          <a:endParaRPr lang="en-US" sz="1600" b="1" kern="1200" dirty="0"/>
        </a:p>
      </dsp:txBody>
      <dsp:txXfrm>
        <a:off x="1631255" y="0"/>
        <a:ext cx="618926" cy="303808"/>
      </dsp:txXfrm>
    </dsp:sp>
    <dsp:sp modelId="{A79F4CBE-57E3-437D-A803-951F71AA550C}">
      <dsp:nvSpPr>
        <dsp:cNvPr id="0" name=""/>
        <dsp:cNvSpPr/>
      </dsp:nvSpPr>
      <dsp:spPr>
        <a:xfrm>
          <a:off x="2217539" y="0"/>
          <a:ext cx="922734" cy="303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</a:t>
          </a:r>
          <a:endParaRPr lang="en-US" sz="1600" b="1" kern="1200" dirty="0"/>
        </a:p>
      </dsp:txBody>
      <dsp:txXfrm>
        <a:off x="2369443" y="0"/>
        <a:ext cx="618926" cy="303808"/>
      </dsp:txXfrm>
    </dsp:sp>
    <dsp:sp modelId="{0E0B6530-CF06-458E-B183-B4C22CC2AA56}">
      <dsp:nvSpPr>
        <dsp:cNvPr id="0" name=""/>
        <dsp:cNvSpPr/>
      </dsp:nvSpPr>
      <dsp:spPr>
        <a:xfrm>
          <a:off x="2955726" y="0"/>
          <a:ext cx="922734" cy="303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</a:t>
          </a:r>
          <a:endParaRPr lang="en-US" sz="1600" b="1" kern="1200" dirty="0"/>
        </a:p>
      </dsp:txBody>
      <dsp:txXfrm>
        <a:off x="3107630" y="0"/>
        <a:ext cx="618926" cy="303808"/>
      </dsp:txXfrm>
    </dsp:sp>
    <dsp:sp modelId="{EF4679B5-B487-48E7-96A6-4A09B940D053}">
      <dsp:nvSpPr>
        <dsp:cNvPr id="0" name=""/>
        <dsp:cNvSpPr/>
      </dsp:nvSpPr>
      <dsp:spPr>
        <a:xfrm>
          <a:off x="3693914" y="0"/>
          <a:ext cx="922734" cy="303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</a:t>
          </a:r>
          <a:endParaRPr lang="en-US" sz="1600" b="1" kern="1200" dirty="0"/>
        </a:p>
      </dsp:txBody>
      <dsp:txXfrm>
        <a:off x="3845818" y="0"/>
        <a:ext cx="618926" cy="303808"/>
      </dsp:txXfrm>
    </dsp:sp>
    <dsp:sp modelId="{6404611D-A619-4CBC-A04C-DC9D45C3C1E5}">
      <dsp:nvSpPr>
        <dsp:cNvPr id="0" name=""/>
        <dsp:cNvSpPr/>
      </dsp:nvSpPr>
      <dsp:spPr>
        <a:xfrm>
          <a:off x="4432101" y="0"/>
          <a:ext cx="922734" cy="303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</a:t>
          </a:r>
          <a:endParaRPr lang="en-US" sz="1600" kern="1200" dirty="0"/>
        </a:p>
      </dsp:txBody>
      <dsp:txXfrm>
        <a:off x="4584005" y="0"/>
        <a:ext cx="618926" cy="303808"/>
      </dsp:txXfrm>
    </dsp:sp>
    <dsp:sp modelId="{59F43759-6BE6-4D91-A0B7-891A1E4FB17B}">
      <dsp:nvSpPr>
        <dsp:cNvPr id="0" name=""/>
        <dsp:cNvSpPr/>
      </dsp:nvSpPr>
      <dsp:spPr>
        <a:xfrm>
          <a:off x="5170289" y="0"/>
          <a:ext cx="922734" cy="303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en-US" sz="1600" kern="1200" dirty="0"/>
        </a:p>
      </dsp:txBody>
      <dsp:txXfrm>
        <a:off x="5322193" y="0"/>
        <a:ext cx="618926" cy="303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02C63C-6D39-41B7-BD35-31CFACC7331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6EE246-78DB-493F-B9FA-27DF4D9D4F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kopp/quantfxengin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successful trading strategies on </a:t>
            </a:r>
            <a:r>
              <a:rPr lang="en-US" dirty="0" err="1" smtClean="0"/>
              <a:t>Forex</a:t>
            </a:r>
            <a:r>
              <a:rPr lang="en-US" dirty="0" smtClean="0"/>
              <a:t> markets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Pieter </a:t>
            </a:r>
            <a:r>
              <a:rPr lang="en-US" dirty="0" err="1" smtClean="0"/>
              <a:t>Marres</a:t>
            </a:r>
            <a:endParaRPr lang="en-US" dirty="0" smtClean="0"/>
          </a:p>
          <a:p>
            <a:r>
              <a:rPr lang="en-US" dirty="0" smtClean="0"/>
              <a:t>April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Event driven </a:t>
            </a:r>
            <a:r>
              <a:rPr lang="en-US" dirty="0" err="1" smtClean="0"/>
              <a:t>backtester</a:t>
            </a:r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 err="1" smtClean="0"/>
              <a:t>Quantstart’s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Realistic simulation of </a:t>
            </a:r>
            <a:r>
              <a:rPr lang="en-US" dirty="0" err="1" smtClean="0"/>
              <a:t>ForexSystem</a:t>
            </a:r>
            <a:endParaRPr lang="en-US" dirty="0" smtClean="0"/>
          </a:p>
          <a:p>
            <a:pPr lvl="1"/>
            <a:r>
              <a:rPr lang="en-US" dirty="0" smtClean="0"/>
              <a:t>Same code can be used for Trading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Slower than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 err="1" smtClean="0"/>
              <a:t>backtester</a:t>
            </a:r>
            <a:endParaRPr lang="en-US" dirty="0" smtClean="0"/>
          </a:p>
          <a:p>
            <a:pPr lvl="1"/>
            <a:r>
              <a:rPr lang="en-US" dirty="0" smtClean="0"/>
              <a:t>Slightly more complex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DataStream	(simulated of live)</a:t>
            </a:r>
          </a:p>
          <a:p>
            <a:r>
              <a:rPr lang="en-US" dirty="0" smtClean="0"/>
              <a:t>Strategy		(both)</a:t>
            </a:r>
          </a:p>
          <a:p>
            <a:r>
              <a:rPr lang="en-US" dirty="0" err="1" smtClean="0"/>
              <a:t>Portfilio</a:t>
            </a:r>
            <a:r>
              <a:rPr lang="en-US" dirty="0" smtClean="0"/>
              <a:t>		(both)</a:t>
            </a:r>
          </a:p>
          <a:p>
            <a:r>
              <a:rPr lang="en-US" dirty="0" smtClean="0"/>
              <a:t>Execution	(simulated or live)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process: 4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based trading process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3645024"/>
            <a:ext cx="165618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2123728" y="1556792"/>
            <a:ext cx="3960440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DataStream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59632" y="2708920"/>
            <a:ext cx="1656184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07804" y="2708920"/>
            <a:ext cx="1116124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087724" y="2708920"/>
            <a:ext cx="1656184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76056" y="2636912"/>
            <a:ext cx="720080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71600" y="4869160"/>
            <a:ext cx="1836204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43908" y="4898335"/>
            <a:ext cx="1836204" cy="7920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515996" y="4898335"/>
            <a:ext cx="1836204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31640" y="4014356"/>
            <a:ext cx="504056" cy="854804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7"/>
          </p:cNvCxnSpPr>
          <p:nvPr/>
        </p:nvCxnSpPr>
        <p:spPr>
          <a:xfrm flipV="1">
            <a:off x="2538898" y="4014356"/>
            <a:ext cx="952982" cy="970803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88096" y="4014356"/>
            <a:ext cx="0" cy="854804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123728" y="4014356"/>
            <a:ext cx="684076" cy="854804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71900" y="4043296"/>
            <a:ext cx="504056" cy="94260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0"/>
          </p:cNvCxnSpPr>
          <p:nvPr/>
        </p:nvCxnSpPr>
        <p:spPr>
          <a:xfrm flipH="1" flipV="1">
            <a:off x="4355422" y="4043296"/>
            <a:ext cx="306588" cy="85503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03645" y="4057883"/>
            <a:ext cx="2588635" cy="840452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156047" y="3973588"/>
            <a:ext cx="2160574" cy="884213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63434253"/>
              </p:ext>
            </p:extLst>
          </p:nvPr>
        </p:nvGraphicFramePr>
        <p:xfrm>
          <a:off x="899592" y="3645024"/>
          <a:ext cx="6096000" cy="303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71600" y="6237312"/>
            <a:ext cx="763284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Events: T = Trade | S = Signal | O = Order | F = Fill</a:t>
            </a:r>
            <a:endParaRPr lang="en-US" dirty="0"/>
          </a:p>
        </p:txBody>
      </p:sp>
      <p:sp>
        <p:nvSpPr>
          <p:cNvPr id="47" name="Left Brace 46"/>
          <p:cNvSpPr/>
          <p:nvPr/>
        </p:nvSpPr>
        <p:spPr>
          <a:xfrm>
            <a:off x="611560" y="1340768"/>
            <a:ext cx="144016" cy="2160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79512" y="1340768"/>
            <a:ext cx="400110" cy="2232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Tread #1: Streaming data</a:t>
            </a:r>
            <a:endParaRPr lang="en-US" sz="1400" dirty="0"/>
          </a:p>
        </p:txBody>
      </p:sp>
      <p:sp>
        <p:nvSpPr>
          <p:cNvPr id="49" name="Left Brace 48"/>
          <p:cNvSpPr/>
          <p:nvPr/>
        </p:nvSpPr>
        <p:spPr>
          <a:xfrm>
            <a:off x="611560" y="3645024"/>
            <a:ext cx="144016" cy="2160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79512" y="3645024"/>
            <a:ext cx="400110" cy="22322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Tread #2: Event handling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23" idx="1"/>
          </p:cNvCxnSpPr>
          <p:nvPr/>
        </p:nvCxnSpPr>
        <p:spPr>
          <a:xfrm>
            <a:off x="2915816" y="4057883"/>
            <a:ext cx="1096998" cy="9564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788024" y="3933056"/>
            <a:ext cx="216024" cy="96527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504" y="1231007"/>
            <a:ext cx="90010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assets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└── Developing successful trading strategies on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Forex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markets.pptx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├── event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└── event.py   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├── execution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└── execution.py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├──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logging.conf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├── portfolio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├── portfolio.py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├── position.py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└── tests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    └── test_position.py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├── README.md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├── settings.py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├── strategy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└── strategy.py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├── streaming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├── marketstate.py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├── streaming.py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 └── tests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    ├── test.csv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    ├── test_marketstate.py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│       └── test_streaming.py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├── test.csv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└── trading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└── trading.py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968" y="472514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quantfxengine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https://github.com/hkopp/quantfxengine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modules added by QS: data, </a:t>
            </a:r>
            <a:r>
              <a:rPr lang="en-US" dirty="0" err="1" smtClean="0"/>
              <a:t>backtest</a:t>
            </a:r>
            <a:r>
              <a:rPr lang="en-US" dirty="0" smtClean="0"/>
              <a:t>, </a:t>
            </a:r>
            <a:r>
              <a:rPr lang="en-US" dirty="0" err="1" smtClean="0"/>
              <a:t>performace</a:t>
            </a:r>
            <a:r>
              <a:rPr lang="en-US" dirty="0" smtClean="0"/>
              <a:t>, 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Strategy development</a:t>
            </a:r>
          </a:p>
          <a:p>
            <a:r>
              <a:rPr lang="en-US" dirty="0" smtClean="0"/>
              <a:t>Trading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for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R&amp;D on historical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Backtesting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Iterative process!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smtClean="0"/>
              <a:t>Statistician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smtClean="0"/>
              <a:t>Economist</a:t>
            </a:r>
          </a:p>
          <a:p>
            <a:pPr marL="514350" indent="-514350">
              <a:buAutoNum type="alphaLcParenR"/>
            </a:pPr>
            <a:r>
              <a:rPr lang="en-US" dirty="0" smtClean="0"/>
              <a:t>Engineer </a:t>
            </a:r>
          </a:p>
          <a:p>
            <a:pPr marL="514350" indent="-514350">
              <a:buAutoNum type="alphaLcParenR"/>
            </a:pPr>
            <a:r>
              <a:rPr lang="en-US" dirty="0" smtClean="0"/>
              <a:t>Psychologist</a:t>
            </a:r>
          </a:p>
          <a:p>
            <a:pPr marL="514350" indent="-514350">
              <a:buAutoNum type="alphaLcParenR"/>
            </a:pPr>
            <a:r>
              <a:rPr lang="en-US" dirty="0" smtClean="0"/>
              <a:t>Biologist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Overall idea: 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let these specialist compete </a:t>
            </a:r>
            <a:r>
              <a:rPr lang="en-US" dirty="0" smtClean="0"/>
              <a:t>(or cooperate!) w</a:t>
            </a:r>
            <a:r>
              <a:rPr lang="en-US" dirty="0" smtClean="0"/>
              <a:t>ith </a:t>
            </a:r>
            <a:r>
              <a:rPr lang="en-US" dirty="0" smtClean="0"/>
              <a:t>each other for the best performance;</a:t>
            </a:r>
          </a:p>
          <a:p>
            <a:pPr marL="457200" indent="-45720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reate a stack of strategies and deploy them depending on market conditions.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Look for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i="1" dirty="0" smtClean="0">
                <a:solidFill>
                  <a:srgbClr val="7030A0"/>
                </a:solidFill>
              </a:rPr>
              <a:t>“Rate movements are not random”</a:t>
            </a:r>
          </a:p>
          <a:p>
            <a:pPr lvl="1"/>
            <a:r>
              <a:rPr lang="en-US" dirty="0" smtClean="0"/>
              <a:t>Does Martingale strategy actually work?</a:t>
            </a:r>
          </a:p>
          <a:p>
            <a:pPr lvl="1"/>
            <a:r>
              <a:rPr lang="en-US" dirty="0" smtClean="0"/>
              <a:t>RSI* predicts upswings or downturns?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1800" dirty="0" smtClean="0"/>
              <a:t>* Relative Strength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Statistician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i="1" dirty="0" smtClean="0">
                <a:solidFill>
                  <a:srgbClr val="7030A0"/>
                </a:solidFill>
              </a:rPr>
              <a:t>“(Expected) news affect rate movements.”</a:t>
            </a:r>
          </a:p>
          <a:p>
            <a:pPr lvl="1"/>
            <a:r>
              <a:rPr lang="en-US" dirty="0" smtClean="0"/>
              <a:t>ECB speech Mario </a:t>
            </a:r>
            <a:r>
              <a:rPr lang="en-US" dirty="0" err="1" smtClean="0"/>
              <a:t>Draghi</a:t>
            </a:r>
            <a:endParaRPr lang="en-US" dirty="0" smtClean="0"/>
          </a:p>
          <a:p>
            <a:pPr lvl="1"/>
            <a:r>
              <a:rPr lang="en-US" dirty="0" smtClean="0"/>
              <a:t>FED speech </a:t>
            </a:r>
            <a:r>
              <a:rPr lang="en-US" dirty="0" err="1" smtClean="0"/>
              <a:t>Yellen</a:t>
            </a:r>
            <a:endParaRPr lang="en-US" dirty="0" smtClean="0"/>
          </a:p>
          <a:p>
            <a:pPr lvl="1"/>
            <a:r>
              <a:rPr lang="en-US" dirty="0" smtClean="0"/>
              <a:t>Non-farmer payrolls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Economist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i="1" dirty="0" smtClean="0">
                <a:solidFill>
                  <a:srgbClr val="7030A0"/>
                </a:solidFill>
              </a:rPr>
              <a:t>“Machines can detect patterns in rate movements better than humans.”</a:t>
            </a:r>
          </a:p>
          <a:p>
            <a:pPr lvl="1"/>
            <a:r>
              <a:rPr lang="en-US" dirty="0" smtClean="0"/>
              <a:t>Machine learning techniques</a:t>
            </a:r>
          </a:p>
          <a:p>
            <a:pPr lvl="1"/>
            <a:r>
              <a:rPr lang="en-US" dirty="0" smtClean="0"/>
              <a:t>Be aware of </a:t>
            </a:r>
            <a:r>
              <a:rPr lang="en-US" dirty="0" err="1" smtClean="0"/>
              <a:t>overfitting</a:t>
            </a:r>
            <a:r>
              <a:rPr lang="en-US" dirty="0"/>
              <a:t> </a:t>
            </a:r>
            <a:r>
              <a:rPr lang="en-US" dirty="0" smtClean="0"/>
              <a:t>using appropriate training and test sets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i="1" dirty="0" smtClean="0">
                <a:solidFill>
                  <a:srgbClr val="7030A0"/>
                </a:solidFill>
              </a:rPr>
              <a:t>“People’s behavior is primarily driven by greed and fear.”</a:t>
            </a:r>
          </a:p>
          <a:p>
            <a:pPr lvl="1"/>
            <a:r>
              <a:rPr lang="en-US" dirty="0"/>
              <a:t>Follow the masses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d) Psychologist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i="1" dirty="0" smtClean="0">
                <a:solidFill>
                  <a:srgbClr val="7030A0"/>
                </a:solidFill>
              </a:rPr>
              <a:t>“Trading is war. Survival of the fittest.”</a:t>
            </a:r>
          </a:p>
          <a:p>
            <a:pPr lvl="1"/>
            <a:r>
              <a:rPr lang="en-US" dirty="0"/>
              <a:t>Continuous fight between bulls and bears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e) Biologist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</TotalTime>
  <Words>277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Developing successful trading strategies on Forex markets </vt:lpstr>
      <vt:lpstr>Topics</vt:lpstr>
      <vt:lpstr>Strategy development</vt:lpstr>
      <vt:lpstr>1. Look for ideas</vt:lpstr>
      <vt:lpstr>a) Statistician</vt:lpstr>
      <vt:lpstr>b) Economist</vt:lpstr>
      <vt:lpstr>c) Engineer</vt:lpstr>
      <vt:lpstr>d) Psychologist</vt:lpstr>
      <vt:lpstr>e) Biologist</vt:lpstr>
      <vt:lpstr>R&amp;D </vt:lpstr>
      <vt:lpstr>Backtesting</vt:lpstr>
      <vt:lpstr>Trading process: 4 components</vt:lpstr>
      <vt:lpstr>Event based trading process</vt:lpstr>
      <vt:lpstr>Code 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successful trading strategies on Forex markets </dc:title>
  <dc:creator>pieter</dc:creator>
  <cp:lastModifiedBy>pieter</cp:lastModifiedBy>
  <cp:revision>14</cp:revision>
  <dcterms:created xsi:type="dcterms:W3CDTF">2016-04-22T08:26:58Z</dcterms:created>
  <dcterms:modified xsi:type="dcterms:W3CDTF">2016-05-08T09:55:38Z</dcterms:modified>
</cp:coreProperties>
</file>