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57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3650-AA1A-B849-9407-1A8EF92268E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119-AF6F-E14B-A0F3-BFB45432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3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390-5CD8-1F4F-8C61-F581B17DB2C6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E643-8B4E-784E-A815-58BFE8B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8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Cyc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E643-8B4E-784E-A815-58BFE8BF2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7248-EB18-7A48-9F49-0AF6BD794C1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5518-35D0-5D45-B3D8-33856CE79C80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380-0284-3845-917A-0B1E5A78CA96}" type="datetime1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8300-3855-6C4F-A806-77FAA6E4005D}" type="datetime1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B5-6A9E-BF46-A3D2-F8219030AE6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AC71-4798-A74E-9322-9268AF1CF78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A098-1488-A447-BA5E-2C351FE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Seventeen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 Computers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4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Weapons: an Open Letter from AI &amp; Robotics </a:t>
            </a:r>
            <a:r>
              <a:rPr lang="en-US" dirty="0" smtClean="0"/>
              <a:t>Researchers</a:t>
            </a:r>
          </a:p>
          <a:p>
            <a:r>
              <a:rPr lang="en-US" dirty="0"/>
              <a:t>Research Priorities for Robust and Beneficial Artificial Intelligence</a:t>
            </a:r>
            <a:endParaRPr lang="en-US" dirty="0" smtClean="0"/>
          </a:p>
          <a:p>
            <a:r>
              <a:rPr lang="en-US" dirty="0" smtClean="0"/>
              <a:t>Stephen </a:t>
            </a:r>
            <a:r>
              <a:rPr lang="en-US" dirty="0"/>
              <a:t>Hawking, </a:t>
            </a:r>
            <a:r>
              <a:rPr lang="en-US" dirty="0" err="1"/>
              <a:t>Elon</a:t>
            </a:r>
            <a:r>
              <a:rPr lang="en-US" dirty="0"/>
              <a:t> Musk, </a:t>
            </a:r>
            <a:r>
              <a:rPr lang="en-US" dirty="0" smtClean="0"/>
              <a:t>Steve Wozniak…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0BA3-D614-AD4D-9358-13AE3BD40E2A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3, 7, 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E24C-ED27-B24E-9947-CC8AAACC4CF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mean by thinking?</a:t>
            </a:r>
          </a:p>
          <a:p>
            <a:r>
              <a:rPr lang="en-US" dirty="0" smtClean="0"/>
              <a:t>By consciousness?</a:t>
            </a:r>
          </a:p>
          <a:p>
            <a:r>
              <a:rPr lang="en-US" dirty="0" smtClean="0"/>
              <a:t>Do whales, dolphins, chimpanzees think?</a:t>
            </a:r>
          </a:p>
          <a:p>
            <a:pPr lvl="1"/>
            <a:r>
              <a:rPr lang="en-US" dirty="0" smtClean="0"/>
              <a:t>Are they conscious?</a:t>
            </a:r>
          </a:p>
          <a:p>
            <a:r>
              <a:rPr lang="en-US" dirty="0" smtClean="0"/>
              <a:t>Aren’t we all just a collection of electrical signals?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2C8D-C44A-9046-9787-C0B633A10107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3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Training from known example</a:t>
            </a:r>
          </a:p>
          <a:p>
            <a:r>
              <a:rPr lang="en-US" dirty="0" smtClean="0"/>
              <a:t>Trying alternatives and permuting</a:t>
            </a:r>
          </a:p>
          <a:p>
            <a:pPr lvl="1"/>
            <a:r>
              <a:rPr lang="en-US" dirty="0" smtClean="0"/>
              <a:t>Hill-climbing</a:t>
            </a:r>
          </a:p>
          <a:p>
            <a:pPr lvl="1"/>
            <a:r>
              <a:rPr lang="en-US" dirty="0" smtClean="0"/>
              <a:t>Genetic algorithms</a:t>
            </a:r>
          </a:p>
          <a:p>
            <a:r>
              <a:rPr lang="en-US" dirty="0" smtClean="0"/>
              <a:t>Database of facts</a:t>
            </a:r>
          </a:p>
          <a:p>
            <a:pPr lvl="1"/>
            <a:r>
              <a:rPr lang="en-US" dirty="0" err="1" smtClean="0"/>
              <a:t>Cyc</a:t>
            </a:r>
            <a:r>
              <a:rPr lang="en-US" dirty="0" smtClean="0"/>
              <a:t> </a:t>
            </a:r>
            <a:r>
              <a:rPr lang="en-US" dirty="0"/>
              <a:t>is an artificial intelligence project that attempts to assemble a comprehensive ontology and knowledge base of everyday common sense knowledge, with the goal of enabling AI applications to perform human-like </a:t>
            </a:r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25D0-6AC2-9F49-8E2D-F8B59193B5E2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and a human communicate with another human</a:t>
            </a:r>
          </a:p>
          <a:p>
            <a:pPr lvl="1"/>
            <a:r>
              <a:rPr lang="en-US" dirty="0" smtClean="0"/>
              <a:t>If second human correct 50% of time, computer thinking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Has to be able to type; dolphins can’t</a:t>
            </a:r>
          </a:p>
          <a:p>
            <a:pPr lvl="1"/>
            <a:r>
              <a:rPr lang="en-US" dirty="0" smtClean="0"/>
              <a:t>What if person deaf or blind?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3BD9-805E-5C41-A369-3FDBB7D85A2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Are there tasks that appear to </a:t>
            </a:r>
            <a:r>
              <a:rPr lang="en-US" dirty="0" smtClean="0"/>
              <a:t>require thought but that don’t?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B853-6B51-4C45-B00C-739859D90A72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programs that are as good as experts in diagnoses</a:t>
            </a:r>
          </a:p>
          <a:p>
            <a:r>
              <a:rPr lang="en-US" dirty="0" smtClean="0"/>
              <a:t>Word recognition and response</a:t>
            </a:r>
          </a:p>
          <a:p>
            <a:r>
              <a:rPr lang="en-US" dirty="0" smtClean="0"/>
              <a:t>Chess – Deep Blue</a:t>
            </a:r>
          </a:p>
          <a:p>
            <a:r>
              <a:rPr lang="en-US" dirty="0" smtClean="0"/>
              <a:t>Jeopardy – Watson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FF1-0324-ED45-86B2-1598DAEE806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Worry?</a:t>
            </a:r>
            <a:endParaRPr lang="en-US" dirty="0"/>
          </a:p>
        </p:txBody>
      </p:sp>
      <p:pic>
        <p:nvPicPr>
          <p:cNvPr id="4" name="Content Placeholder 3" descr="terminator_movies_robot_cyborg_t800_red_eyes_future_skynet_hq_wallpaper_13-1366x76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 r="-111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766-9B38-7042-A635-2155B682987C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dex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5" r="-22805"/>
          <a:stretch>
            <a:fillRect/>
          </a:stretch>
        </p:blipFill>
        <p:spPr>
          <a:xfrm>
            <a:off x="-2106660" y="-449385"/>
            <a:ext cx="13485860" cy="741670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ADE6-C35D-8340-8531-2EB9D34DDD7E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Worry?</a:t>
            </a:r>
            <a:endParaRPr lang="en-US" dirty="0"/>
          </a:p>
        </p:txBody>
      </p:sp>
      <p:pic>
        <p:nvPicPr>
          <p:cNvPr id="4" name="Content Placeholder 3" descr="Agent-Smith_sma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8" r="-2428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068D-5CF9-7543-A97F-9760EF37A87E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A098-1488-A447-BA5E-2C351FE76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151</TotalTime>
  <Words>293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MSU Denver</vt:lpstr>
      <vt:lpstr>Chapter Seventeen</vt:lpstr>
      <vt:lpstr>Think?</vt:lpstr>
      <vt:lpstr>Thinking</vt:lpstr>
      <vt:lpstr>Turing Test</vt:lpstr>
      <vt:lpstr>Thinking</vt:lpstr>
      <vt:lpstr>Examples</vt:lpstr>
      <vt:lpstr>Why Worry?</vt:lpstr>
      <vt:lpstr>PowerPoint Presentation</vt:lpstr>
      <vt:lpstr>Why Worry?</vt:lpstr>
      <vt:lpstr>Why Worry?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Seventeen</dc:title>
  <dc:creator>Information Technology</dc:creator>
  <cp:lastModifiedBy>Information Technology</cp:lastModifiedBy>
  <cp:revision>5</cp:revision>
  <dcterms:created xsi:type="dcterms:W3CDTF">2015-11-30T02:52:21Z</dcterms:created>
  <dcterms:modified xsi:type="dcterms:W3CDTF">2015-11-30T05:24:04Z</dcterms:modified>
</cp:coreProperties>
</file>