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38336-026A-DE49-AF1E-8A66BC540D67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27D35-0B30-164D-BF24-CC7A8F5E6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5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5FBD3-B515-E240-BBC0-ACB1158A82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7E12-7126-7343-BB5C-A247C30879C4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7E12-7126-7343-BB5C-A247C30879C4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F4C7-73B1-3F44-94D4-A8D69ED33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336.org/2015/10/sudo-less-ror-install-on-os-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Ruby on Rails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cd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myapp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rails server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=&gt; Booting </a:t>
            </a:r>
            <a:r>
              <a:rPr lang="en-US" sz="2000" dirty="0" err="1" smtClean="0">
                <a:latin typeface="Courier"/>
                <a:cs typeface="Courier"/>
              </a:rPr>
              <a:t>WEBrick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=&gt; Rails 4.0.2 application starting in development on http://0.0.0.0:</a:t>
            </a:r>
            <a:r>
              <a:rPr lang="en-US" sz="2000" dirty="0" smtClean="0">
                <a:latin typeface="Courier"/>
                <a:cs typeface="Courier"/>
              </a:rPr>
              <a:t>3000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=&gt; Run `rails server -h` for more startup </a:t>
            </a:r>
            <a:r>
              <a:rPr lang="en-US" sz="2000" dirty="0" smtClean="0">
                <a:latin typeface="Courier"/>
                <a:cs typeface="Courier"/>
              </a:rPr>
              <a:t>options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=&gt; Ctrl-C to shutdown </a:t>
            </a:r>
            <a:r>
              <a:rPr lang="en-US" sz="2000" dirty="0" smtClean="0">
                <a:latin typeface="Courier"/>
                <a:cs typeface="Courier"/>
              </a:rPr>
              <a:t>server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[2014-01-23 08:58:29] INFO  </a:t>
            </a:r>
            <a:r>
              <a:rPr lang="en-US" sz="2000" dirty="0" err="1">
                <a:latin typeface="Courier"/>
                <a:cs typeface="Courier"/>
              </a:rPr>
              <a:t>WEBrick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1.3.1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[2014-01-23 08:58:29] INFO  ruby 1.9.3 (2013-11-22) [i386-mingw32</a:t>
            </a:r>
            <a:r>
              <a:rPr lang="en-US" sz="2000" dirty="0" smtClean="0">
                <a:latin typeface="Courier"/>
                <a:cs typeface="Courier"/>
              </a:rPr>
              <a:t>]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[2014-01-23 08:58:29] INFO  </a:t>
            </a:r>
            <a:r>
              <a:rPr lang="en-US" sz="2000" dirty="0" err="1">
                <a:latin typeface="Courier"/>
                <a:cs typeface="Courier"/>
              </a:rPr>
              <a:t>WEBrick</a:t>
            </a:r>
            <a:r>
              <a:rPr lang="en-US" sz="2000" dirty="0">
                <a:latin typeface="Courier"/>
                <a:cs typeface="Courier"/>
              </a:rPr>
              <a:t>::</a:t>
            </a:r>
            <a:r>
              <a:rPr lang="en-US" sz="2000" dirty="0" err="1">
                <a:latin typeface="Courier"/>
                <a:cs typeface="Courier"/>
              </a:rPr>
              <a:t>HTTPServer#start</a:t>
            </a:r>
            <a:r>
              <a:rPr lang="en-US" sz="2000" dirty="0">
                <a:latin typeface="Courier"/>
                <a:cs typeface="Courier"/>
              </a:rPr>
              <a:t>: </a:t>
            </a:r>
            <a:r>
              <a:rPr lang="en-US" sz="2000" dirty="0" err="1">
                <a:latin typeface="Courier"/>
                <a:cs typeface="Courier"/>
              </a:rPr>
              <a:t>pid</a:t>
            </a:r>
            <a:r>
              <a:rPr lang="en-US" sz="2000" dirty="0">
                <a:latin typeface="Courier"/>
                <a:cs typeface="Courier"/>
              </a:rPr>
              <a:t>=1632 port=3000</a:t>
            </a:r>
          </a:p>
        </p:txBody>
      </p:sp>
    </p:spTree>
    <p:extLst>
      <p:ext uri="{BB962C8B-B14F-4D97-AF65-F5344CB8AC3E}">
        <p14:creationId xmlns:p14="http://schemas.microsoft.com/office/powerpoint/2010/main" val="357007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it</a:t>
            </a:r>
            <a:endParaRPr lang="en-US" dirty="0"/>
          </a:p>
        </p:txBody>
      </p:sp>
      <p:pic>
        <p:nvPicPr>
          <p:cNvPr id="4" name="Content Placeholder 3" descr="rails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36" r="-150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887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 to it</a:t>
            </a:r>
            <a:endParaRPr lang="en-US" dirty="0"/>
          </a:p>
        </p:txBody>
      </p:sp>
      <p:pic>
        <p:nvPicPr>
          <p:cNvPr id="4" name="Content Placeholder 3" descr="rails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27" r="-19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0442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Easy, but less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gem sources -l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*** CURRENT SOURCES **</a:t>
            </a:r>
            <a:r>
              <a:rPr lang="en-US" sz="2800" dirty="0" smtClean="0">
                <a:latin typeface="Courier"/>
                <a:cs typeface="Courier"/>
              </a:rPr>
              <a:t>*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https://</a:t>
            </a:r>
            <a:r>
              <a:rPr lang="en-US" sz="2800" dirty="0" err="1">
                <a:latin typeface="Courier"/>
                <a:cs typeface="Courier"/>
              </a:rPr>
              <a:t>rubygems.org</a:t>
            </a:r>
            <a:r>
              <a:rPr lang="en-US" sz="2800" dirty="0" smtClean="0">
                <a:latin typeface="Courier"/>
                <a:cs typeface="Courier"/>
              </a:rPr>
              <a:t>/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$ </a:t>
            </a:r>
            <a:r>
              <a:rPr lang="en-US" sz="2800" dirty="0" smtClean="0">
                <a:solidFill>
                  <a:srgbClr val="FF0000"/>
                </a:solidFill>
                <a:latin typeface="Courier"/>
                <a:cs typeface="Courier"/>
              </a:rPr>
              <a:t>gem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source -a http://</a:t>
            </a:r>
            <a:r>
              <a:rPr lang="en-US" sz="2800" dirty="0" err="1">
                <a:solidFill>
                  <a:srgbClr val="FF0000"/>
                </a:solidFill>
                <a:latin typeface="Courier"/>
                <a:cs typeface="Courier"/>
              </a:rPr>
              <a:t>rubygems.org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gem source -r https://</a:t>
            </a:r>
            <a:r>
              <a:rPr lang="en-US" sz="2800" dirty="0" err="1">
                <a:solidFill>
                  <a:srgbClr val="FF0000"/>
                </a:solidFill>
                <a:latin typeface="Courier"/>
                <a:cs typeface="Courier"/>
              </a:rPr>
              <a:t>rubygems.org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$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gem sources -l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*** CURRENT SOURCES **</a:t>
            </a:r>
            <a:r>
              <a:rPr lang="en-US" sz="2800" dirty="0" smtClean="0">
                <a:latin typeface="Courier"/>
                <a:cs typeface="Courier"/>
              </a:rPr>
              <a:t>*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http://</a:t>
            </a:r>
            <a:r>
              <a:rPr lang="en-US" sz="2800" dirty="0" err="1">
                <a:latin typeface="Courier"/>
                <a:cs typeface="Courier"/>
              </a:rPr>
              <a:t>rubygems.org</a:t>
            </a:r>
            <a:r>
              <a:rPr lang="en-US" sz="2800" dirty="0" smtClean="0">
                <a:latin typeface="Courier"/>
                <a:cs typeface="Courier"/>
              </a:rPr>
              <a:t>/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7042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bit more complicated, but more secure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$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cd /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System/Library/Frameworks/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Ruby.framework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/Versions/2.0/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usr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/lib/ruby/2.0.0/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rubygems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ssl_certs</a:t>
            </a:r>
            <a:endParaRPr lang="en-US" sz="2400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sudo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curl https://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raw.githubusercontent.com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rubygems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rubygems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/master/lib/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rubygems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ssl_certs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/AddTrustExternalCARoot-2048.pem -o AddTrustExternalCARoot-2048.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pem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</a:t>
            </a:r>
            <a:r>
              <a:rPr lang="en-US" sz="2400" dirty="0" err="1" smtClean="0">
                <a:solidFill>
                  <a:srgbClr val="FF0000"/>
                </a:solidFill>
                <a:latin typeface="Courier"/>
                <a:cs typeface="Courier"/>
              </a:rPr>
              <a:t>sudo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chmod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644 </a:t>
            </a:r>
            <a:r>
              <a:rPr lang="en-US" sz="2400" dirty="0" smtClean="0">
                <a:solidFill>
                  <a:srgbClr val="FF0000"/>
                </a:solidFill>
                <a:latin typeface="Courier"/>
                <a:cs typeface="Courier"/>
              </a:rPr>
              <a:t>AddTrustExternalCARoot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-2048.pem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5271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default way to create user-interactive applications</a:t>
            </a:r>
          </a:p>
          <a:p>
            <a:r>
              <a:rPr lang="en-US" dirty="0" smtClean="0"/>
              <a:t>Created in 1979 by </a:t>
            </a:r>
            <a:r>
              <a:rPr lang="en-US" dirty="0" err="1" smtClean="0"/>
              <a:t>Trygve</a:t>
            </a:r>
            <a:r>
              <a:rPr lang="en-US" dirty="0" smtClean="0"/>
              <a:t> </a:t>
            </a:r>
            <a:r>
              <a:rPr lang="en-US" dirty="0" err="1" smtClean="0"/>
              <a:t>Reenskaug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Keeps track of state (session and longer)</a:t>
            </a:r>
          </a:p>
          <a:p>
            <a:pPr lvl="1"/>
            <a:r>
              <a:rPr lang="en-US" dirty="0" smtClean="0"/>
              <a:t>Persistence, often via database</a:t>
            </a:r>
          </a:p>
          <a:p>
            <a:pPr lvl="1"/>
            <a:r>
              <a:rPr lang="en-US" dirty="0" smtClean="0"/>
              <a:t>Enforces consistency</a:t>
            </a:r>
          </a:p>
        </p:txBody>
      </p:sp>
    </p:spTree>
    <p:extLst>
      <p:ext uri="{BB962C8B-B14F-4D97-AF65-F5344CB8AC3E}">
        <p14:creationId xmlns:p14="http://schemas.microsoft.com/office/powerpoint/2010/main" val="74313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generates user interface</a:t>
            </a:r>
          </a:p>
          <a:p>
            <a:pPr lvl="1"/>
            <a:r>
              <a:rPr lang="en-US" dirty="0" smtClean="0"/>
              <a:t>Based on data in model</a:t>
            </a:r>
          </a:p>
          <a:p>
            <a:pPr lvl="1"/>
            <a:r>
              <a:rPr lang="en-US" dirty="0" smtClean="0"/>
              <a:t>May look different based on browser, user role, assistive technologies, etc.</a:t>
            </a:r>
          </a:p>
          <a:p>
            <a:r>
              <a:rPr lang="en-US" dirty="0" smtClean="0"/>
              <a:t>Controllers coordinate</a:t>
            </a:r>
          </a:p>
          <a:p>
            <a:pPr lvl="1"/>
            <a:r>
              <a:rPr lang="en-US" dirty="0" smtClean="0"/>
              <a:t>Receives events from view</a:t>
            </a:r>
          </a:p>
          <a:p>
            <a:pPr lvl="1"/>
            <a:r>
              <a:rPr lang="en-US" dirty="0" smtClean="0"/>
              <a:t>Interacts with model</a:t>
            </a:r>
          </a:p>
        </p:txBody>
      </p:sp>
    </p:spTree>
    <p:extLst>
      <p:ext uri="{BB962C8B-B14F-4D97-AF65-F5344CB8AC3E}">
        <p14:creationId xmlns:p14="http://schemas.microsoft.com/office/powerpoint/2010/main" val="422024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Picture</a:t>
            </a:r>
            <a:endParaRPr lang="en-US" dirty="0"/>
          </a:p>
        </p:txBody>
      </p:sp>
      <p:pic>
        <p:nvPicPr>
          <p:cNvPr id="6" name="Content Placeholder 5" descr="MVC-Proces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39" r="-49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735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concept: separation of concerns</a:t>
            </a:r>
          </a:p>
          <a:p>
            <a:r>
              <a:rPr lang="en-US" dirty="0" smtClean="0"/>
              <a:t>DB shouldn’t worry about how data are displayed</a:t>
            </a:r>
          </a:p>
          <a:p>
            <a:pPr lvl="1"/>
            <a:r>
              <a:rPr lang="en-US" dirty="0" smtClean="0"/>
              <a:t>Display technology can change without affecting any other part of app</a:t>
            </a:r>
          </a:p>
          <a:p>
            <a:pPr lvl="1"/>
            <a:r>
              <a:rPr lang="en-US" dirty="0" smtClean="0"/>
              <a:t>Can add JavaScript, etc.</a:t>
            </a:r>
          </a:p>
          <a:p>
            <a:r>
              <a:rPr lang="en-US" dirty="0" smtClean="0"/>
              <a:t>Business logic in only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6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Code/text only addresses one aspect of app</a:t>
            </a:r>
          </a:p>
          <a:p>
            <a:r>
              <a:rPr lang="en-US" dirty="0" smtClean="0"/>
              <a:t>Easier to write, maintain, document, debug</a:t>
            </a:r>
          </a:p>
          <a:p>
            <a:r>
              <a:rPr lang="en-US" dirty="0" smtClean="0"/>
              <a:t>Rails essentially enforces MVC to a certain extent</a:t>
            </a:r>
          </a:p>
        </p:txBody>
      </p:sp>
    </p:spTree>
    <p:extLst>
      <p:ext uri="{BB962C8B-B14F-4D97-AF65-F5344CB8AC3E}">
        <p14:creationId xmlns:p14="http://schemas.microsoft.com/office/powerpoint/2010/main" val="102877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Windows: Start, </a:t>
            </a:r>
            <a:r>
              <a:rPr lang="en-US" dirty="0" err="1" smtClean="0"/>
              <a:t>cmd.exe</a:t>
            </a:r>
            <a:endParaRPr lang="en-US" dirty="0" smtClean="0"/>
          </a:p>
          <a:p>
            <a:r>
              <a:rPr lang="en-US" dirty="0" smtClean="0"/>
              <a:t>OS X: Applications, Utilities, Terminal</a:t>
            </a:r>
          </a:p>
          <a:p>
            <a:r>
              <a:rPr lang="en-US" dirty="0" smtClean="0"/>
              <a:t>Linux: gnome terminal, etc</a:t>
            </a:r>
            <a:r>
              <a:rPr lang="en-US" dirty="0" smtClean="0"/>
              <a:t>.</a:t>
            </a:r>
          </a:p>
          <a:p>
            <a:r>
              <a:rPr lang="en-US" dirty="0"/>
              <a:t>http://</a:t>
            </a:r>
            <a:r>
              <a:rPr lang="en-US" dirty="0" err="1"/>
              <a:t>www.pragtob.info</a:t>
            </a:r>
            <a:r>
              <a:rPr lang="en-US" dirty="0"/>
              <a:t>/rails-beginner-</a:t>
            </a:r>
            <a:r>
              <a:rPr lang="en-US" dirty="0" err="1"/>
              <a:t>cheatsheet</a:t>
            </a:r>
            <a:r>
              <a:rPr lang="en-US" dirty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1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scaffold in Rails is a full set of model, database migration for that model, controller to manipulate it, views to view and manipulate the data, and a test suite for each of the </a:t>
            </a:r>
            <a:r>
              <a:rPr lang="en-US" dirty="0" smtClean="0"/>
              <a:t>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:</a:t>
            </a:r>
            <a:r>
              <a:rPr lang="en-US" dirty="0" err="1" smtClean="0"/>
              <a:t>primary_key</a:t>
            </a:r>
            <a:endParaRPr lang="en-US" dirty="0"/>
          </a:p>
          <a:p>
            <a:r>
              <a:rPr lang="en-US" dirty="0" smtClean="0"/>
              <a:t>:string</a:t>
            </a:r>
          </a:p>
          <a:p>
            <a:r>
              <a:rPr lang="en-US" dirty="0" smtClean="0"/>
              <a:t>:text (short strings)</a:t>
            </a:r>
          </a:p>
          <a:p>
            <a:r>
              <a:rPr lang="en-US" dirty="0" smtClean="0"/>
              <a:t>:integer</a:t>
            </a:r>
          </a:p>
          <a:p>
            <a:r>
              <a:rPr lang="en-US" dirty="0" smtClean="0"/>
              <a:t>:float</a:t>
            </a:r>
          </a:p>
          <a:p>
            <a:r>
              <a:rPr lang="en-US" dirty="0" smtClean="0"/>
              <a:t>:decimal (fixed precision, currency)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: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:timestamp</a:t>
            </a:r>
          </a:p>
          <a:p>
            <a:r>
              <a:rPr lang="en-US" dirty="0"/>
              <a:t>:time</a:t>
            </a:r>
          </a:p>
          <a:p>
            <a:r>
              <a:rPr lang="en-US" dirty="0"/>
              <a:t>:date</a:t>
            </a:r>
          </a:p>
          <a:p>
            <a:r>
              <a:rPr lang="en-US" dirty="0"/>
              <a:t>:binary</a:t>
            </a:r>
          </a:p>
          <a:p>
            <a:r>
              <a:rPr lang="en-US" dirty="0"/>
              <a:t>:</a:t>
            </a:r>
            <a:r>
              <a:rPr lang="en-US" dirty="0" err="1" smtClean="0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0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rails new Demo --skip-</a:t>
            </a:r>
            <a:r>
              <a:rPr lang="en-US" dirty="0" smtClean="0"/>
              <a:t>bundle</a:t>
            </a:r>
          </a:p>
          <a:p>
            <a:r>
              <a:rPr lang="en-US" dirty="0" smtClean="0"/>
              <a:t>cd Demo</a:t>
            </a:r>
            <a:endParaRPr lang="en-US" dirty="0"/>
          </a:p>
          <a:p>
            <a:r>
              <a:rPr lang="en-US" dirty="0" smtClean="0"/>
              <a:t>bundle </a:t>
            </a:r>
            <a:r>
              <a:rPr lang="en-US" dirty="0"/>
              <a:t>install --path vendor/bundle</a:t>
            </a:r>
          </a:p>
          <a:p>
            <a:r>
              <a:rPr lang="en-US" dirty="0"/>
              <a:t>rails generate scaffold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item:string</a:t>
            </a:r>
            <a:r>
              <a:rPr lang="en-US" dirty="0"/>
              <a:t> </a:t>
            </a:r>
          </a:p>
          <a:p>
            <a:r>
              <a:rPr lang="en-US" dirty="0"/>
              <a:t>rake </a:t>
            </a:r>
            <a:r>
              <a:rPr lang="en-US" dirty="0" err="1" smtClean="0"/>
              <a:t>db:migrate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ake routes</a:t>
            </a:r>
            <a:endParaRPr lang="en-US" dirty="0"/>
          </a:p>
          <a:p>
            <a:r>
              <a:rPr lang="en-US" dirty="0"/>
              <a:t>rails </a:t>
            </a:r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2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590419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255"/>
                <a:gridCol w="1928090"/>
                <a:gridCol w="39762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cmd.exe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Linux/OSX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type,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cat,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r>
                        <a:rPr lang="en-US" baseline="0" dirty="0" smtClean="0"/>
                        <a:t> contents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which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 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</a:t>
                      </a:r>
                      <a:r>
                        <a:rPr lang="en-US" baseline="0" dirty="0" smtClean="0"/>
                        <a:t> on specific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screen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from one file to another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one file to another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del, erase, </a:t>
                      </a:r>
                      <a:r>
                        <a:rPr lang="en-US" dirty="0" err="1" smtClean="0"/>
                        <a:t>rmdir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file or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ren</a:t>
                      </a:r>
                      <a:r>
                        <a:rPr lang="en-US" dirty="0" smtClean="0"/>
                        <a:t>, rename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current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90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“Ruby is a dynamic, reflective, object-oriented, general-purpose programming language. It was designed and developed in the mid-1990s by Yukihiro "</a:t>
            </a:r>
            <a:r>
              <a:rPr lang="en-US" dirty="0" err="1" smtClean="0"/>
              <a:t>Matz</a:t>
            </a:r>
            <a:r>
              <a:rPr lang="en-US" dirty="0" smtClean="0"/>
              <a:t>" Matsumoto in Japan.”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8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is a “full-stack” web application development framework. It has a powerful Object-Relational Model (ORM) for mapping objects to databases. It follows a “convention over configuration” model.</a:t>
            </a:r>
          </a:p>
          <a:p>
            <a:pPr lvl="1"/>
            <a:r>
              <a:rPr lang="en-US" dirty="0" smtClean="0"/>
              <a:t>Many other frameworks have </a:t>
            </a:r>
            <a:r>
              <a:rPr lang="en-US" dirty="0" smtClean="0"/>
              <a:t>adopted </a:t>
            </a:r>
            <a:r>
              <a:rPr lang="en-US" dirty="0" smtClean="0"/>
              <a:t>these</a:t>
            </a:r>
          </a:p>
          <a:p>
            <a:r>
              <a:rPr lang="en-US" dirty="0" smtClean="0"/>
              <a:t>Basecamp, Twitter, </a:t>
            </a:r>
            <a:r>
              <a:rPr lang="en-US" dirty="0" err="1" smtClean="0"/>
              <a:t>Scribd</a:t>
            </a:r>
            <a:r>
              <a:rPr lang="en-US" dirty="0" smtClean="0"/>
              <a:t>, </a:t>
            </a:r>
            <a:r>
              <a:rPr lang="en-US" dirty="0" err="1" smtClean="0"/>
              <a:t>Shopify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Hulu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6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Mac </a:t>
            </a:r>
            <a:r>
              <a:rPr lang="en-US" dirty="0" smtClean="0"/>
              <a:t>system</a:t>
            </a:r>
            <a:r>
              <a:rPr lang="en-US" dirty="0" smtClean="0"/>
              <a:t>, you have </a:t>
            </a:r>
            <a:r>
              <a:rPr lang="en-US" dirty="0" smtClean="0"/>
              <a:t>ruby</a:t>
            </a:r>
          </a:p>
          <a:p>
            <a:pPr lvl="1"/>
            <a:r>
              <a:rPr lang="en-US" dirty="0">
                <a:hlinkClick r:id="rId2"/>
              </a:rPr>
              <a:t>http://www.k336.org/2015/10/sudo-less-ror-install-on-os-</a:t>
            </a:r>
            <a:r>
              <a:rPr lang="en-US" dirty="0" smtClean="0">
                <a:hlinkClick r:id="rId2"/>
              </a:rPr>
              <a:t>x.html</a:t>
            </a:r>
            <a:endParaRPr lang="en-US" dirty="0" smtClean="0"/>
          </a:p>
          <a:p>
            <a:r>
              <a:rPr lang="en-US" dirty="0" smtClean="0"/>
              <a:t>If you have Linux, you have ruby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em install rails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have Windows: http://</a:t>
            </a:r>
            <a:r>
              <a:rPr lang="en-US" dirty="0" err="1" smtClean="0"/>
              <a:t>railsinstaller.org</a:t>
            </a:r>
            <a:r>
              <a:rPr lang="en-US" dirty="0" smtClean="0"/>
              <a:t>/en</a:t>
            </a:r>
          </a:p>
        </p:txBody>
      </p:sp>
    </p:spTree>
    <p:extLst>
      <p:ext uri="{BB962C8B-B14F-4D97-AF65-F5344CB8AC3E}">
        <p14:creationId xmlns:p14="http://schemas.microsoft.com/office/powerpoint/2010/main" val="377908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Installer</a:t>
            </a:r>
            <a:endParaRPr lang="en-US" dirty="0"/>
          </a:p>
        </p:txBody>
      </p:sp>
      <p:pic>
        <p:nvPicPr>
          <p:cNvPr id="4" name="Content Placeholder 3" descr="rails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0" r="-201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434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rails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new </a:t>
            </a:r>
            <a:r>
              <a:rPr lang="en-US" sz="2000" dirty="0" err="1" smtClean="0">
                <a:solidFill>
                  <a:srgbClr val="FF0000"/>
                </a:solidFill>
                <a:latin typeface="Courier"/>
                <a:cs typeface="Courier"/>
              </a:rPr>
              <a:t>myapp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</a:t>
            </a:r>
            <a:r>
              <a:rPr lang="en-US" sz="2000" dirty="0" smtClean="0">
                <a:latin typeface="Courier"/>
                <a:cs typeface="Courier"/>
              </a:rPr>
              <a:t>create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err="1" smtClean="0">
                <a:latin typeface="Courier"/>
                <a:cs typeface="Courier"/>
              </a:rPr>
              <a:t>README.rdoc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err="1" smtClean="0">
                <a:latin typeface="Courier"/>
                <a:cs typeface="Courier"/>
              </a:rPr>
              <a:t>Rakefile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err="1" smtClean="0">
                <a:latin typeface="Courier"/>
                <a:cs typeface="Courier"/>
              </a:rPr>
              <a:t>config.ru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.</a:t>
            </a:r>
            <a:r>
              <a:rPr lang="en-US" sz="2000" dirty="0" err="1" smtClean="0">
                <a:latin typeface="Courier"/>
                <a:cs typeface="Courier"/>
              </a:rPr>
              <a:t>gitignore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err="1" smtClean="0">
                <a:latin typeface="Courier"/>
                <a:cs typeface="Courier"/>
              </a:rPr>
              <a:t>Gemfile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</a:t>
            </a:r>
            <a:r>
              <a:rPr lang="en-US" sz="2000" dirty="0" smtClean="0">
                <a:latin typeface="Courier"/>
                <a:cs typeface="Courier"/>
              </a:rPr>
              <a:t>app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"/>
                <a:cs typeface="Courier"/>
              </a:rPr>
              <a:t>      create  app/assets/</a:t>
            </a:r>
            <a:r>
              <a:rPr lang="en-US" sz="2000" dirty="0" err="1">
                <a:latin typeface="Courier"/>
                <a:cs typeface="Courier"/>
              </a:rPr>
              <a:t>javascripts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application.js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"/>
                <a:cs typeface="Courier"/>
              </a:rPr>
              <a:t>[…]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068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[…]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Your </a:t>
            </a:r>
            <a:r>
              <a:rPr lang="en-US" dirty="0">
                <a:latin typeface="Courier"/>
                <a:cs typeface="Courier"/>
              </a:rPr>
              <a:t>bundle is complete</a:t>
            </a:r>
            <a:r>
              <a:rPr lang="en-US" dirty="0" smtClean="0">
                <a:latin typeface="Courier"/>
                <a:cs typeface="Courier"/>
              </a:rPr>
              <a:t>!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Use `bundle show [</a:t>
            </a:r>
            <a:r>
              <a:rPr lang="en-US" dirty="0" err="1">
                <a:latin typeface="Courier"/>
                <a:cs typeface="Courier"/>
              </a:rPr>
              <a:t>gemname</a:t>
            </a:r>
            <a:r>
              <a:rPr lang="en-US" dirty="0">
                <a:latin typeface="Courier"/>
                <a:cs typeface="Courier"/>
              </a:rPr>
              <a:t>]` to see where a bundled gem is installed</a:t>
            </a:r>
            <a:r>
              <a:rPr lang="en-US" dirty="0" smtClean="0">
                <a:latin typeface="Courier"/>
                <a:cs typeface="Courier"/>
              </a:rPr>
              <a:t>.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Post-install message from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Depending on your version of ruby, you may need to install ruby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ri</a:t>
            </a:r>
            <a:r>
              <a:rPr lang="en-US" dirty="0">
                <a:latin typeface="Courier"/>
                <a:cs typeface="Courier"/>
              </a:rPr>
              <a:t> data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&lt;= 1.8.6 : </a:t>
            </a:r>
            <a:r>
              <a:rPr lang="en-US" dirty="0" smtClean="0">
                <a:latin typeface="Courier"/>
                <a:cs typeface="Courier"/>
              </a:rPr>
              <a:t>unsupported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= 1.8.7 : gem install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-data;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-data --</a:t>
            </a:r>
            <a:r>
              <a:rPr lang="en-US" dirty="0" smtClean="0">
                <a:latin typeface="Courier"/>
                <a:cs typeface="Courier"/>
              </a:rPr>
              <a:t>install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= 1.9.1 : gem install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-data; </a:t>
            </a:r>
            <a:r>
              <a:rPr lang="en-US" dirty="0" err="1">
                <a:latin typeface="Courier"/>
                <a:cs typeface="Courier"/>
              </a:rPr>
              <a:t>rdoc</a:t>
            </a:r>
            <a:r>
              <a:rPr lang="en-US" dirty="0">
                <a:latin typeface="Courier"/>
                <a:cs typeface="Courier"/>
              </a:rPr>
              <a:t>-data --</a:t>
            </a:r>
            <a:r>
              <a:rPr lang="en-US" dirty="0" smtClean="0">
                <a:latin typeface="Courier"/>
                <a:cs typeface="Courier"/>
              </a:rPr>
              <a:t>install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&gt;= 1.9.2 : nothing to do! Yay!</a:t>
            </a:r>
          </a:p>
        </p:txBody>
      </p:sp>
    </p:spTree>
    <p:extLst>
      <p:ext uri="{BB962C8B-B14F-4D97-AF65-F5344CB8AC3E}">
        <p14:creationId xmlns:p14="http://schemas.microsoft.com/office/powerpoint/2010/main" val="377943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61</TotalTime>
  <Words>930</Words>
  <Application>Microsoft Macintosh PowerPoint</Application>
  <PresentationFormat>On-screen Show (4:3)</PresentationFormat>
  <Paragraphs>149</Paragraphs>
  <Slides>22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MSU Denver</vt:lpstr>
      <vt:lpstr>An Introduction to Ruby on Rails</vt:lpstr>
      <vt:lpstr>Terminal Windows</vt:lpstr>
      <vt:lpstr>Command Line Interface</vt:lpstr>
      <vt:lpstr>Ruby</vt:lpstr>
      <vt:lpstr>Rails</vt:lpstr>
      <vt:lpstr>Installation</vt:lpstr>
      <vt:lpstr>Windows Installer</vt:lpstr>
      <vt:lpstr>Create a new app</vt:lpstr>
      <vt:lpstr>Finished</vt:lpstr>
      <vt:lpstr>Start the Server</vt:lpstr>
      <vt:lpstr>Allow it</vt:lpstr>
      <vt:lpstr>Surf to it</vt:lpstr>
      <vt:lpstr>Easy, but less secure</vt:lpstr>
      <vt:lpstr>A bit more complicated, but more secure</vt:lpstr>
      <vt:lpstr>MVC</vt:lpstr>
      <vt:lpstr>MVC Continued</vt:lpstr>
      <vt:lpstr>MVC Picture</vt:lpstr>
      <vt:lpstr>MVC Continued</vt:lpstr>
      <vt:lpstr>Separation of Concerns</vt:lpstr>
      <vt:lpstr>Scaffolding</vt:lpstr>
      <vt:lpstr>Types</vt:lpstr>
      <vt:lpstr>Steps</vt:lpstr>
    </vt:vector>
  </TitlesOfParts>
  <Company>Metropolitan State University of Denver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Ruby on Rails</dc:title>
  <dc:creator>Information Technology</dc:creator>
  <cp:lastModifiedBy>Information Technology</cp:lastModifiedBy>
  <cp:revision>3</cp:revision>
  <dcterms:created xsi:type="dcterms:W3CDTF">2015-10-21T04:28:47Z</dcterms:created>
  <dcterms:modified xsi:type="dcterms:W3CDTF">2015-10-21T05:30:29Z</dcterms:modified>
</cp:coreProperties>
</file>