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son Luis Ramos Pereira" initials="ELRP" lastIdx="4" clrIdx="0">
    <p:extLst>
      <p:ext uri="{19B8F6BF-5375-455C-9EA6-DF929625EA0E}">
        <p15:presenceInfo xmlns="" xmlns:p15="http://schemas.microsoft.com/office/powerpoint/2012/main" userId="99686a1dbaba6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2-12T22:46:41.026" idx="2">
    <p:pos x="10" y="10"/>
    <p:text/>
    <p:extLst>
      <p:ext uri="{C676402C-5697-4E1C-873F-D02D1690AC5C}">
        <p15:threadingInfo xmlns="" xmlns:p15="http://schemas.microsoft.com/office/powerpoint/2012/main" timeZoneBias="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4CB4-F7F1-488C-B88C-ED084E0186E6}" type="datetimeFigureOut">
              <a:rPr lang="pt-BR" smtClean="0"/>
              <a:pPr/>
              <a:t>13/12/2013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DB795-1DF8-4F00-A60E-A6535D2C61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192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8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094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7742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7947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555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6371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049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B795-1DF8-4F00-A60E-A6535D2C61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332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31C7-8FEA-4F32-917B-618126CB06CE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F1C-A141-434D-A05B-C21C0726A77E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C825-6D68-4948-996C-EB9109ABD475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0354-FB3F-4DE5-8101-198A38866B01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D16-EE76-43BB-A8AA-84F6886EA401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0724-48F8-4691-9817-98648EB41A92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6307-17FF-4797-AA33-A9AD81FE3B42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1A3D-FDD6-4C7B-8C50-252696571FEC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A5EA-C8E5-47E0-98E8-550AC22F9716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B18-A090-40B5-A54C-2E0BA82917E1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5C83-3F0F-4A90-B250-A2CF2EA07B7D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682859-93C3-4091-97C7-08AE5A0CB95D}" type="datetime1">
              <a:rPr lang="pt-BR" smtClean="0"/>
              <a:pPr/>
              <a:t>13/12/2013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E9E45-F3F9-46D8-A43F-FCE62523F91A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Projeto de Conclusão de Bloco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496608"/>
          </a:xfrm>
        </p:spPr>
        <p:txBody>
          <a:bodyPr/>
          <a:lstStyle/>
          <a:p>
            <a:r>
              <a:rPr lang="pt-BR" dirty="0" smtClean="0"/>
              <a:t>Sistema de Avaliação Online do INFNET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3728" y="4653136"/>
            <a:ext cx="7854696" cy="201622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EI.Net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Consultoria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2600" dirty="0" smtClean="0"/>
              <a:t>Edson L. R. Pereira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Ivo </a:t>
            </a:r>
            <a:r>
              <a:rPr kumimoji="0" lang="pt-BR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I.Griebeler</a:t>
            </a:r>
            <a:endParaRPr kumimoji="0" lang="pt-BR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2000" dirty="0" smtClean="0"/>
              <a:t>Porto Alegre, 13 de Dezembro de 2013.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infnet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836712"/>
            <a:ext cx="2016224" cy="1493682"/>
          </a:xfrm>
          <a:prstGeom prst="rect">
            <a:avLst/>
          </a:prstGeom>
        </p:spPr>
      </p:pic>
      <p:pic>
        <p:nvPicPr>
          <p:cNvPr id="6" name="Imagem 5" descr="logoDecis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4676150"/>
            <a:ext cx="2081454" cy="91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EI. Net Consultoria criada em Julho de 2013;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Implementar a versão online do sistema de avaliação;</a:t>
            </a:r>
          </a:p>
          <a:p>
            <a:endParaRPr lang="pt-BR" sz="3200" dirty="0" smtClean="0"/>
          </a:p>
          <a:p>
            <a:r>
              <a:rPr lang="pt-BR" sz="3200" dirty="0" smtClean="0"/>
              <a:t>Hoje o processo é manual, tedioso e pode provocar erros.</a:t>
            </a:r>
            <a:endParaRPr lang="pt-BR" sz="32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2</a:t>
            </a:fld>
            <a:r>
              <a:rPr lang="pt-BR" dirty="0" smtClean="0"/>
              <a:t>/9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Cadastro de alunos feito pelo administrador;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Cadastro de turma com tempo de duração;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Login</a:t>
            </a:r>
            <a:r>
              <a:rPr lang="pt-BR" dirty="0" smtClean="0"/>
              <a:t> e senha por aluno(senha provisória 1° acesso);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Cadastro de questionário e respostas;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Cadastro de mensagem de agradecimento;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Parametrização de período para efetuar avaliação;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3</a:t>
            </a:fld>
            <a:r>
              <a:rPr lang="pt-BR" dirty="0" smtClean="0"/>
              <a:t>/9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Aviso ao aluno por e-mail ao término do módulo;</a:t>
            </a:r>
          </a:p>
          <a:p>
            <a:pPr>
              <a:lnSpc>
                <a:spcPct val="150000"/>
              </a:lnSpc>
            </a:pPr>
            <a:r>
              <a:rPr lang="pt-BR" dirty="0"/>
              <a:t>Preenchimento da avaliação pelo aluno;</a:t>
            </a:r>
          </a:p>
          <a:p>
            <a:pPr>
              <a:lnSpc>
                <a:spcPct val="150000"/>
              </a:lnSpc>
            </a:pPr>
            <a:r>
              <a:rPr lang="pt-BR" dirty="0"/>
              <a:t>Proibição de alteração depois de finalizada;</a:t>
            </a:r>
          </a:p>
          <a:p>
            <a:pPr>
              <a:lnSpc>
                <a:spcPct val="150000"/>
              </a:lnSpc>
            </a:pPr>
            <a:r>
              <a:rPr lang="pt-BR" dirty="0"/>
              <a:t>Mensagem de agradecimento via e-mail;</a:t>
            </a:r>
          </a:p>
          <a:p>
            <a:pPr>
              <a:lnSpc>
                <a:spcPct val="150000"/>
              </a:lnSpc>
            </a:pPr>
            <a:r>
              <a:rPr lang="pt-BR" dirty="0"/>
              <a:t>Exportação das avaliações para arquivos.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4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798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/>
              <a:t>n</a:t>
            </a:r>
            <a:r>
              <a:rPr lang="pt-BR" dirty="0" smtClean="0"/>
              <a:t>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Plataforma segura (HTTPS);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Expirar a cada </a:t>
            </a:r>
            <a:r>
              <a:rPr lang="pt-BR" smtClean="0"/>
              <a:t>30 </a:t>
            </a:r>
            <a:r>
              <a:rPr lang="pt-BR" smtClean="0"/>
              <a:t>minutos de </a:t>
            </a:r>
            <a:r>
              <a:rPr lang="pt-BR" dirty="0" smtClean="0"/>
              <a:t>ociosidade;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Aluno deve avaliar apenas o módulo que ele cursou;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Ter mecanismos de backup;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Fácil manutenção;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Compatível com Mozilla;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Suportar de 800 a 1000 acessos por semana(inicial).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5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340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de comunicação;</a:t>
            </a:r>
          </a:p>
          <a:p>
            <a:endParaRPr lang="pt-BR" dirty="0" smtClean="0"/>
          </a:p>
          <a:p>
            <a:r>
              <a:rPr lang="pt-BR" dirty="0" smtClean="0"/>
              <a:t>Indisponibilidade dos usuários para levantamento dos requisitos;</a:t>
            </a:r>
          </a:p>
          <a:p>
            <a:endParaRPr lang="pt-BR" dirty="0" smtClean="0"/>
          </a:p>
          <a:p>
            <a:r>
              <a:rPr lang="pt-BR" dirty="0" smtClean="0"/>
              <a:t>Mudança nos requisitos do sistema;</a:t>
            </a:r>
          </a:p>
          <a:p>
            <a:endParaRPr lang="pt-BR" dirty="0" smtClean="0"/>
          </a:p>
          <a:p>
            <a:r>
              <a:rPr lang="pt-BR" dirty="0" smtClean="0"/>
              <a:t>Falta de conhecimento das tecnologias utilizadas;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6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340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 com poucos recursos;</a:t>
            </a:r>
          </a:p>
          <a:p>
            <a:endParaRPr lang="pt-BR" dirty="0" smtClean="0"/>
          </a:p>
          <a:p>
            <a:r>
              <a:rPr lang="pt-BR" dirty="0" smtClean="0"/>
              <a:t>Adotamos o RUP(com unificação de etapas);</a:t>
            </a:r>
          </a:p>
          <a:p>
            <a:endParaRPr lang="pt-BR" dirty="0" smtClean="0"/>
          </a:p>
          <a:p>
            <a:r>
              <a:rPr lang="pt-BR" dirty="0" smtClean="0"/>
              <a:t>Fase da iniciação;</a:t>
            </a:r>
          </a:p>
          <a:p>
            <a:endParaRPr lang="pt-BR" dirty="0" smtClean="0"/>
          </a:p>
          <a:p>
            <a:r>
              <a:rPr lang="pt-BR" dirty="0" smtClean="0"/>
              <a:t>Atualmente estamos nas disciplinas Modelagem de Negócios e Requisitos.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7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769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estimar utilizamos pontos de função;</a:t>
            </a:r>
          </a:p>
          <a:p>
            <a:endParaRPr lang="pt-BR" dirty="0" smtClean="0"/>
          </a:p>
          <a:p>
            <a:r>
              <a:rPr lang="pt-BR" dirty="0" smtClean="0"/>
              <a:t>Definimos os processos elementares e</a:t>
            </a:r>
            <a:r>
              <a:rPr lang="pt-BR" dirty="0"/>
              <a:t> g</a:t>
            </a:r>
            <a:r>
              <a:rPr lang="pt-BR" dirty="0" smtClean="0"/>
              <a:t>rupo de dados;</a:t>
            </a:r>
          </a:p>
          <a:p>
            <a:endParaRPr lang="pt-BR" dirty="0" smtClean="0"/>
          </a:p>
          <a:p>
            <a:r>
              <a:rPr lang="pt-BR" dirty="0" smtClean="0"/>
              <a:t>Calculamos para o tamanho atual da equipe.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8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3445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 = 6 de complexidade baixa = 42 PF</a:t>
            </a:r>
          </a:p>
          <a:p>
            <a:r>
              <a:rPr lang="pt-BR" dirty="0" smtClean="0"/>
              <a:t>EE = 14 de complexidade baixa = 42 PF</a:t>
            </a:r>
          </a:p>
          <a:p>
            <a:r>
              <a:rPr lang="pt-BR" dirty="0" smtClean="0"/>
              <a:t>EE = 1 de complexidade alta = 6 PF</a:t>
            </a:r>
          </a:p>
          <a:p>
            <a:r>
              <a:rPr lang="pt-BR" dirty="0" smtClean="0"/>
              <a:t>SE = 3 de complexidade baixa = 12 PF</a:t>
            </a:r>
          </a:p>
          <a:p>
            <a:r>
              <a:rPr lang="pt-BR" dirty="0" smtClean="0"/>
              <a:t>Total PF não ajustados = 102</a:t>
            </a:r>
          </a:p>
          <a:p>
            <a:r>
              <a:rPr lang="pt-BR" dirty="0" smtClean="0"/>
              <a:t>Prazo = 102^0,36 = 5,2 meses</a:t>
            </a:r>
          </a:p>
          <a:p>
            <a:r>
              <a:rPr lang="pt-BR" dirty="0" smtClean="0"/>
              <a:t>Esforço = 102 x 13,2 = 1346 HH</a:t>
            </a:r>
          </a:p>
          <a:p>
            <a:r>
              <a:rPr lang="pt-BR" dirty="0" smtClean="0"/>
              <a:t>Equipe = 1346 / (2 x 6) = 113 dias úteis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45-F3F9-46D8-A43F-FCE62523F91A}" type="slidenum">
              <a:rPr lang="pt-BR" smtClean="0"/>
              <a:pPr/>
              <a:t>9</a:t>
            </a:fld>
            <a:r>
              <a:rPr lang="pt-BR" dirty="0" smtClean="0"/>
              <a:t>/9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3445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</TotalTime>
  <Words>356</Words>
  <Application>Microsoft Office PowerPoint</Application>
  <PresentationFormat>Apresentação na tela (4:3)</PresentationFormat>
  <Paragraphs>80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Projeto de Conclusão de Bloco</vt:lpstr>
      <vt:lpstr>Introdução</vt:lpstr>
      <vt:lpstr>Requisitos Funcionais</vt:lpstr>
      <vt:lpstr>Requisitos Funcionais</vt:lpstr>
      <vt:lpstr>Requisitos não funcionais</vt:lpstr>
      <vt:lpstr>Riscos</vt:lpstr>
      <vt:lpstr>Metodologia</vt:lpstr>
      <vt:lpstr>Métricas</vt:lpstr>
      <vt:lpstr>Métricas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Conclusão de Bloco</dc:title>
  <dc:creator>Ivo</dc:creator>
  <cp:lastModifiedBy>aluno</cp:lastModifiedBy>
  <cp:revision>24</cp:revision>
  <dcterms:created xsi:type="dcterms:W3CDTF">2013-12-05T02:11:46Z</dcterms:created>
  <dcterms:modified xsi:type="dcterms:W3CDTF">2013-12-13T23:57:51Z</dcterms:modified>
</cp:coreProperties>
</file>