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  <a:srgbClr val="245590"/>
    <a:srgbClr val="2D6BB5"/>
    <a:srgbClr val="FFDDF6"/>
    <a:srgbClr val="93C4ED"/>
    <a:srgbClr val="A2CDF0"/>
    <a:srgbClr val="76B4E8"/>
    <a:srgbClr val="4BACC6"/>
    <a:srgbClr val="6B95C7"/>
    <a:srgbClr val="569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14" y="58"/>
      </p:cViewPr>
      <p:guideLst>
        <p:guide orient="horz" pos="22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948"/>
            <a:ext cx="7772400" cy="15435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0510"/>
            <a:ext cx="640080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8372"/>
            <a:ext cx="2057400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8372"/>
            <a:ext cx="6019800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27246"/>
            <a:ext cx="777240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2049"/>
            <a:ext cx="777240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869"/>
            <a:ext cx="404018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3619"/>
            <a:ext cx="404018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11869"/>
            <a:ext cx="4041775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283619"/>
            <a:ext cx="404177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86702"/>
            <a:ext cx="300831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6704"/>
            <a:ext cx="5111750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6857"/>
            <a:ext cx="300831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0631"/>
            <a:ext cx="548640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43414"/>
            <a:ext cx="548640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5706"/>
            <a:ext cx="54864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60000"/>
              <a:lumOff val="4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37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2"/>
            <a:ext cx="822960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/>
              <a:t>5-Sep-22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4169"/>
            <a:ext cx="2895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60000"/>
              <a:lumOff val="4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827532"/>
            <a:ext cx="8352928" cy="5751068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Questions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5535" y="6730355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JS Apps Lab – No Rights Reserved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37731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61481" y="1192819"/>
            <a:ext cx="22805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your favorite programming language?</a:t>
            </a:r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7497"/>
              </p:ext>
            </p:extLst>
          </p:nvPr>
        </p:nvGraphicFramePr>
        <p:xfrm>
          <a:off x="873871" y="1764296"/>
          <a:ext cx="1247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Oval 140"/>
          <p:cNvSpPr/>
          <p:nvPr/>
        </p:nvSpPr>
        <p:spPr>
          <a:xfrm>
            <a:off x="953755" y="1836304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953755" y="2578962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53755" y="2950292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953755" y="2207634"/>
            <a:ext cx="216024" cy="216024"/>
            <a:chOff x="827584" y="2288161"/>
            <a:chExt cx="216024" cy="216024"/>
          </a:xfrm>
        </p:grpSpPr>
        <p:sp>
          <p:nvSpPr>
            <p:cNvPr id="145" name="Oval 14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ounded Rectangle 146"/>
          <p:cNvSpPr/>
          <p:nvPr/>
        </p:nvSpPr>
        <p:spPr>
          <a:xfrm>
            <a:off x="950689" y="3620664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3419872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43622" y="1192820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game?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88793"/>
              </p:ext>
            </p:extLst>
          </p:nvPr>
        </p:nvGraphicFramePr>
        <p:xfrm>
          <a:off x="3556012" y="1541772"/>
          <a:ext cx="18080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Sudoku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Tetris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Tic-Tac-Toe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Oval 150"/>
          <p:cNvSpPr/>
          <p:nvPr/>
        </p:nvSpPr>
        <p:spPr>
          <a:xfrm>
            <a:off x="3635896" y="1613780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35896" y="2356439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35896" y="1980320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635896" y="2736025"/>
            <a:ext cx="216024" cy="216024"/>
            <a:chOff x="827584" y="2288161"/>
            <a:chExt cx="216024" cy="216024"/>
          </a:xfrm>
        </p:grpSpPr>
        <p:sp>
          <p:nvSpPr>
            <p:cNvPr id="155" name="Oval 15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3629172" y="3620665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</a:p>
        </p:txBody>
      </p:sp>
      <p:sp>
        <p:nvSpPr>
          <p:cNvPr id="158" name="Oval 157"/>
          <p:cNvSpPr/>
          <p:nvPr/>
        </p:nvSpPr>
        <p:spPr>
          <a:xfrm>
            <a:off x="3635896" y="3096065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084168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07918" y="1192820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book?</a:t>
            </a: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88053"/>
              </p:ext>
            </p:extLst>
          </p:nvPr>
        </p:nvGraphicFramePr>
        <p:xfrm>
          <a:off x="6220308" y="1541772"/>
          <a:ext cx="2024100" cy="2001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926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ASP.NET 4.0 Unleashed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669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Introduction to Programming with 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6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Complete, 2nd Edition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Oval 161"/>
          <p:cNvSpPr/>
          <p:nvPr/>
        </p:nvSpPr>
        <p:spPr>
          <a:xfrm>
            <a:off x="6300192" y="2423418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6300192" y="1716038"/>
            <a:ext cx="216024" cy="216024"/>
            <a:chOff x="827584" y="2288161"/>
            <a:chExt cx="216024" cy="216024"/>
          </a:xfrm>
        </p:grpSpPr>
        <p:sp>
          <p:nvSpPr>
            <p:cNvPr id="164" name="Oval 163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293470" y="3620665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</a:p>
        </p:txBody>
      </p:sp>
      <p:sp>
        <p:nvSpPr>
          <p:cNvPr id="167" name="Oval 166"/>
          <p:cNvSpPr/>
          <p:nvPr/>
        </p:nvSpPr>
        <p:spPr>
          <a:xfrm>
            <a:off x="6300192" y="3121465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734368" y="4477920"/>
            <a:ext cx="2304256" cy="1808034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8118" y="4530765"/>
            <a:ext cx="2280506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</a:p>
        </p:txBody>
      </p:sp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44802"/>
              </p:ext>
            </p:extLst>
          </p:nvPr>
        </p:nvGraphicFramePr>
        <p:xfrm>
          <a:off x="870508" y="4911742"/>
          <a:ext cx="1247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Oval 170"/>
          <p:cNvSpPr/>
          <p:nvPr/>
        </p:nvSpPr>
        <p:spPr>
          <a:xfrm>
            <a:off x="950392" y="4983751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950392" y="5355079"/>
            <a:ext cx="216024" cy="216024"/>
            <a:chOff x="827584" y="2288161"/>
            <a:chExt cx="216024" cy="216024"/>
          </a:xfrm>
        </p:grpSpPr>
        <p:sp>
          <p:nvSpPr>
            <p:cNvPr id="173" name="Oval 172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943667" y="5733802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2856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827531"/>
            <a:ext cx="8352928" cy="4213079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Results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4931" y="5218187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JS Apps Lab – No Rights Reserved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734368" y="1152178"/>
            <a:ext cx="7654056" cy="3456384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7584" y="1242081"/>
            <a:ext cx="691276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67358" y="2992137"/>
            <a:ext cx="2757600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67358" y="2112193"/>
            <a:ext cx="4140000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383652" y="3672458"/>
            <a:ext cx="2382988" cy="627857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⇽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to Polls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1703625"/>
            <a:ext cx="4235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592338"/>
            <a:ext cx="28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92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System - UI Prototype</dc:title>
  <dc:creator>Svetlin Nakov</dc:creator>
  <cp:lastModifiedBy>Svetlin Nakov</cp:lastModifiedBy>
  <cp:revision>98</cp:revision>
  <dcterms:created xsi:type="dcterms:W3CDTF">2011-07-06T18:50:17Z</dcterms:created>
  <dcterms:modified xsi:type="dcterms:W3CDTF">2022-09-05T07:41:31Z</dcterms:modified>
  <cp:category>UI, prototype</cp:category>
</cp:coreProperties>
</file>