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theme/theme7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8.xml" ContentType="application/vnd.openxmlformats-officedocument.theme+xml"/>
  <Override PartName="/ppt/slideLayouts/slideLayout22.xml" ContentType="application/vnd.openxmlformats-officedocument.presentationml.slideLayout+xml"/>
  <Override PartName="/ppt/theme/theme9.xml" ContentType="application/vnd.openxmlformats-officedocument.theme+xml"/>
  <Override PartName="/ppt/slideLayouts/slideLayout23.xml" ContentType="application/vnd.openxmlformats-officedocument.presentationml.slideLayout+xml"/>
  <Override PartName="/ppt/theme/theme10.xml" ContentType="application/vnd.openxmlformats-officedocument.theme+xml"/>
  <Override PartName="/ppt/slideLayouts/slideLayout24.xml" ContentType="application/vnd.openxmlformats-officedocument.presentationml.slideLayout+xml"/>
  <Override PartName="/ppt/theme/theme11.xml" ContentType="application/vnd.openxmlformats-officedocument.theme+xml"/>
  <Override PartName="/ppt/slideLayouts/slideLayout25.xml" ContentType="application/vnd.openxmlformats-officedocument.presentationml.slideLayout+xml"/>
  <Override PartName="/ppt/theme/theme12.xml" ContentType="application/vnd.openxmlformats-officedocument.theme+xml"/>
  <Override PartName="/ppt/slideLayouts/slideLayout26.xml" ContentType="application/vnd.openxmlformats-officedocument.presentationml.slideLayout+xml"/>
  <Override PartName="/ppt/theme/theme1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4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  <p:sldMasterId id="2147483700" r:id="rId2"/>
    <p:sldMasterId id="2147483705" r:id="rId3"/>
    <p:sldMasterId id="2147483706" r:id="rId4"/>
    <p:sldMasterId id="2147483707" r:id="rId5"/>
    <p:sldMasterId id="2147483708" r:id="rId6"/>
    <p:sldMasterId id="2147483709" r:id="rId7"/>
    <p:sldMasterId id="2147483710" r:id="rId8"/>
    <p:sldMasterId id="2147483711" r:id="rId9"/>
    <p:sldMasterId id="2147483712" r:id="rId10"/>
    <p:sldMasterId id="2147483713" r:id="rId11"/>
    <p:sldMasterId id="2147483714" r:id="rId12"/>
    <p:sldMasterId id="2147483715" r:id="rId13"/>
    <p:sldMasterId id="2147483716" r:id="rId14"/>
    <p:sldMasterId id="2147483717" r:id="rId15"/>
  </p:sldMasterIdLst>
  <p:notesMasterIdLst>
    <p:notesMasterId r:id="rId21"/>
  </p:notesMasterIdLst>
  <p:sldIdLst>
    <p:sldId id="256" r:id="rId16"/>
    <p:sldId id="260" r:id="rId17"/>
    <p:sldId id="298" r:id="rId18"/>
    <p:sldId id="299" r:id="rId19"/>
    <p:sldId id="297" r:id="rId20"/>
  </p:sldIdLst>
  <p:sldSz cx="16249650" cy="9144000"/>
  <p:notesSz cx="7099300" cy="102235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Lato" panose="020B0604020202020204" charset="0"/>
      <p:regular r:id="rId26"/>
      <p:bold r:id="rId27"/>
      <p:italic r:id="rId28"/>
      <p:boldItalic r:id="rId29"/>
    </p:embeddedFont>
    <p:embeddedFont>
      <p:font typeface="Lato Black" panose="020B0604020202020204" charset="0"/>
      <p:bold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511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elo Demetroff" initials="MD" lastIdx="2" clrIdx="0">
    <p:extLst>
      <p:ext uri="{19B8F6BF-5375-455C-9EA6-DF929625EA0E}">
        <p15:presenceInfo xmlns:p15="http://schemas.microsoft.com/office/powerpoint/2012/main" userId="7ef17c7ca37f5c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AB193-858F-42BF-9967-C86C2303E8C4}">
  <a:tblStyle styleId="{F5AAB193-858F-42BF-9967-C86C2303E8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84" y="228"/>
      </p:cViewPr>
      <p:guideLst>
        <p:guide orient="horz" pos="2880"/>
        <p:guide pos="51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font" Target="fonts/font3.fntdata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font" Target="fonts/font10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363" cy="51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975" tIns="49475" rIns="98975" bIns="494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294" y="0"/>
            <a:ext cx="3076363" cy="51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975" tIns="49475" rIns="98975" bIns="494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84188" y="1277938"/>
            <a:ext cx="6130925" cy="34512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930" y="4920059"/>
            <a:ext cx="5679440" cy="4025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975" tIns="49475" rIns="98975" bIns="494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10551"/>
            <a:ext cx="3076363" cy="512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975" tIns="49475" rIns="98975" bIns="494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294" y="9710551"/>
            <a:ext cx="3076363" cy="512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975" tIns="49475" rIns="98975" bIns="494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83096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:notes"/>
          <p:cNvSpPr txBox="1">
            <a:spLocks noGrp="1"/>
          </p:cNvSpPr>
          <p:nvPr>
            <p:ph type="body" idx="1"/>
          </p:nvPr>
        </p:nvSpPr>
        <p:spPr>
          <a:xfrm>
            <a:off x="709930" y="4920059"/>
            <a:ext cx="5679440" cy="4025503"/>
          </a:xfrm>
          <a:prstGeom prst="rect">
            <a:avLst/>
          </a:prstGeom>
        </p:spPr>
        <p:txBody>
          <a:bodyPr spcFirstLastPara="1" wrap="square" lIns="98975" tIns="49475" rIns="98975" bIns="49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4188" y="1277938"/>
            <a:ext cx="6130925" cy="34512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0040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4188" y="1277938"/>
            <a:ext cx="6130925" cy="34512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7" name="Google Shape;647;p5:notes"/>
          <p:cNvSpPr txBox="1">
            <a:spLocks noGrp="1"/>
          </p:cNvSpPr>
          <p:nvPr>
            <p:ph type="body" idx="1"/>
          </p:nvPr>
        </p:nvSpPr>
        <p:spPr>
          <a:xfrm>
            <a:off x="709930" y="4920059"/>
            <a:ext cx="5679440" cy="4025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975" tIns="49475" rIns="98975" bIns="49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5:notes"/>
          <p:cNvSpPr txBox="1">
            <a:spLocks noGrp="1"/>
          </p:cNvSpPr>
          <p:nvPr>
            <p:ph type="sldNum" idx="12"/>
          </p:nvPr>
        </p:nvSpPr>
        <p:spPr>
          <a:xfrm>
            <a:off x="4021294" y="9710551"/>
            <a:ext cx="3076363" cy="512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975" tIns="49475" rIns="98975" bIns="494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5544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42:notes"/>
          <p:cNvSpPr txBox="1">
            <a:spLocks noGrp="1"/>
          </p:cNvSpPr>
          <p:nvPr>
            <p:ph type="body" idx="1"/>
          </p:nvPr>
        </p:nvSpPr>
        <p:spPr>
          <a:xfrm>
            <a:off x="709930" y="4920059"/>
            <a:ext cx="5679440" cy="4025503"/>
          </a:xfrm>
          <a:prstGeom prst="rect">
            <a:avLst/>
          </a:prstGeom>
        </p:spPr>
        <p:txBody>
          <a:bodyPr spcFirstLastPara="1" wrap="square" lIns="98975" tIns="49475" rIns="98975" bIns="49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4188" y="1277938"/>
            <a:ext cx="6130925" cy="34512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4110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5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5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5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5.xml"/><Relationship Id="rId4" Type="http://schemas.openxmlformats.org/officeDocument/2006/relationships/image" Target="../media/image4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5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>
  <p:cSld name="Cap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584960" y="2789854"/>
            <a:ext cx="5157216" cy="2781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4761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500"/>
              <a:buFont typeface="Arial"/>
              <a:buNone/>
              <a:defRPr sz="105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2"/>
          </p:nvPr>
        </p:nvSpPr>
        <p:spPr>
          <a:xfrm>
            <a:off x="12991211" y="7827264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3"/>
          </p:nvPr>
        </p:nvSpPr>
        <p:spPr>
          <a:xfrm>
            <a:off x="1584960" y="6196319"/>
            <a:ext cx="5157216" cy="2145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parata_Azul">
  <p:cSld name="Separata_Azul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/>
        </p:nvSpPr>
        <p:spPr>
          <a:xfrm>
            <a:off x="14869731" y="471367"/>
            <a:ext cx="43152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600" b="0" i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sz="1600" b="0" i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" name="Google Shape;263;p33"/>
          <p:cNvSpPr txBox="1">
            <a:spLocks noGrp="1"/>
          </p:cNvSpPr>
          <p:nvPr>
            <p:ph type="body" idx="1"/>
          </p:nvPr>
        </p:nvSpPr>
        <p:spPr>
          <a:xfrm>
            <a:off x="1584959" y="2894025"/>
            <a:ext cx="6146929" cy="211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8200"/>
              <a:buFont typeface="Arial"/>
              <a:buNone/>
              <a:defRPr sz="82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4" name="Google Shape;264;p33"/>
          <p:cNvSpPr txBox="1">
            <a:spLocks noGrp="1"/>
          </p:cNvSpPr>
          <p:nvPr>
            <p:ph type="body" idx="2"/>
          </p:nvPr>
        </p:nvSpPr>
        <p:spPr>
          <a:xfrm>
            <a:off x="1584959" y="1720816"/>
            <a:ext cx="6146929" cy="117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7A3C3"/>
              </a:buClr>
              <a:buSzPts val="8200"/>
              <a:buFont typeface="Arial"/>
              <a:buNone/>
              <a:defRPr sz="8200" b="0" i="0" u="none" strike="noStrike" cap="none">
                <a:solidFill>
                  <a:srgbClr val="67A3C3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5" name="Google Shape;265;p33"/>
          <p:cNvSpPr txBox="1">
            <a:spLocks noGrp="1"/>
          </p:cNvSpPr>
          <p:nvPr>
            <p:ph type="body" idx="3"/>
          </p:nvPr>
        </p:nvSpPr>
        <p:spPr>
          <a:xfrm>
            <a:off x="1584960" y="5498892"/>
            <a:ext cx="5157216" cy="2145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66" name="Google Shape;26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58011" y="5071872"/>
            <a:ext cx="843465" cy="658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s_IMG_FULL_1">
  <p:cSld name="Conteúdos_IMG_FULL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/>
        </p:nvSpPr>
        <p:spPr>
          <a:xfrm>
            <a:off x="14869731" y="471367"/>
            <a:ext cx="43152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600" b="0" i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sz="1600" b="0" i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1" name="Google Shape;271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811" y="204213"/>
            <a:ext cx="567236" cy="669506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5"/>
          <p:cNvSpPr>
            <a:spLocks noGrp="1"/>
          </p:cNvSpPr>
          <p:nvPr>
            <p:ph type="pic" idx="2"/>
          </p:nvPr>
        </p:nvSpPr>
        <p:spPr>
          <a:xfrm>
            <a:off x="7250616" y="1812861"/>
            <a:ext cx="1748418" cy="1748418"/>
          </a:xfrm>
          <a:prstGeom prst="ellipse">
            <a:avLst/>
          </a:prstGeom>
          <a:solidFill>
            <a:srgbClr val="E5E4E1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3" name="Google Shape;273;p35"/>
          <p:cNvSpPr txBox="1">
            <a:spLocks noGrp="1"/>
          </p:cNvSpPr>
          <p:nvPr>
            <p:ph type="body" idx="1"/>
          </p:nvPr>
        </p:nvSpPr>
        <p:spPr>
          <a:xfrm>
            <a:off x="0" y="4555625"/>
            <a:ext cx="16249650" cy="954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4" name="Google Shape;274;p35"/>
          <p:cNvSpPr txBox="1">
            <a:spLocks noGrp="1"/>
          </p:cNvSpPr>
          <p:nvPr>
            <p:ph type="body" idx="3"/>
          </p:nvPr>
        </p:nvSpPr>
        <p:spPr>
          <a:xfrm>
            <a:off x="1673845" y="6478859"/>
            <a:ext cx="12901960" cy="140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2AEA8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B2AEA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75" name="Google Shape;275;p35"/>
          <p:cNvCxnSpPr/>
          <p:nvPr/>
        </p:nvCxnSpPr>
        <p:spPr>
          <a:xfrm>
            <a:off x="7544962" y="5988204"/>
            <a:ext cx="1159727" cy="0"/>
          </a:xfrm>
          <a:prstGeom prst="straightConnector1">
            <a:avLst/>
          </a:pr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s_IMG_FULL_2">
  <p:cSld name="Conteúdos_IMG_FULL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/>
        </p:nvSpPr>
        <p:spPr>
          <a:xfrm>
            <a:off x="14869731" y="471367"/>
            <a:ext cx="43152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600" b="0" i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sz="1600" b="0" i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8" name="Google Shape;27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811" y="204213"/>
            <a:ext cx="567236" cy="669506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6"/>
          <p:cNvSpPr>
            <a:spLocks noGrp="1"/>
          </p:cNvSpPr>
          <p:nvPr>
            <p:ph type="pic" idx="2"/>
          </p:nvPr>
        </p:nvSpPr>
        <p:spPr>
          <a:xfrm>
            <a:off x="1936272" y="3434576"/>
            <a:ext cx="2251798" cy="2251798"/>
          </a:xfrm>
          <a:prstGeom prst="ellipse">
            <a:avLst/>
          </a:prstGeom>
          <a:solidFill>
            <a:srgbClr val="E5E4E1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" name="Google Shape;280;p36"/>
          <p:cNvSpPr txBox="1">
            <a:spLocks noGrp="1"/>
          </p:cNvSpPr>
          <p:nvPr>
            <p:ph type="body" idx="1"/>
          </p:nvPr>
        </p:nvSpPr>
        <p:spPr>
          <a:xfrm>
            <a:off x="5185316" y="3600656"/>
            <a:ext cx="7560527" cy="189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" name="Google Shape;281;p36"/>
          <p:cNvSpPr txBox="1">
            <a:spLocks noGrp="1"/>
          </p:cNvSpPr>
          <p:nvPr>
            <p:ph type="body" idx="3"/>
          </p:nvPr>
        </p:nvSpPr>
        <p:spPr>
          <a:xfrm>
            <a:off x="5185315" y="6200079"/>
            <a:ext cx="9390489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2AEA8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B2AEA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82" name="Google Shape;282;p36"/>
          <p:cNvCxnSpPr/>
          <p:nvPr/>
        </p:nvCxnSpPr>
        <p:spPr>
          <a:xfrm>
            <a:off x="5185316" y="6010506"/>
            <a:ext cx="1159727" cy="0"/>
          </a:xfrm>
          <a:prstGeom prst="straightConnector1">
            <a:avLst/>
          </a:pr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ídeo">
  <p:cSld name="Víde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 txBox="1"/>
          <p:nvPr/>
        </p:nvSpPr>
        <p:spPr>
          <a:xfrm>
            <a:off x="14869731" y="471367"/>
            <a:ext cx="43152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600" b="0" i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sz="1600" b="0" i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p38"/>
          <p:cNvSpPr txBox="1">
            <a:spLocks noGrp="1"/>
          </p:cNvSpPr>
          <p:nvPr>
            <p:ph type="body" idx="1"/>
          </p:nvPr>
        </p:nvSpPr>
        <p:spPr>
          <a:xfrm>
            <a:off x="1584960" y="5632704"/>
            <a:ext cx="5157216" cy="2145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" name="Google Shape;288;p38"/>
          <p:cNvSpPr txBox="1">
            <a:spLocks noGrp="1"/>
          </p:cNvSpPr>
          <p:nvPr>
            <p:ph type="body" idx="2"/>
          </p:nvPr>
        </p:nvSpPr>
        <p:spPr>
          <a:xfrm>
            <a:off x="1584959" y="2894025"/>
            <a:ext cx="6146929" cy="211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8200"/>
              <a:buFont typeface="Arial"/>
              <a:buNone/>
              <a:defRPr sz="82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89" name="Google Shape;28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58011" y="5071872"/>
            <a:ext cx="843465" cy="658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s_TEXTO_1">
  <p:cSld name="Conteúdos_TEXTO_1">
    <p:bg>
      <p:bgPr>
        <a:solidFill>
          <a:schemeClr val="lt1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"/>
          <p:cNvSpPr txBox="1">
            <a:spLocks noGrp="1"/>
          </p:cNvSpPr>
          <p:nvPr>
            <p:ph type="body" idx="1"/>
          </p:nvPr>
        </p:nvSpPr>
        <p:spPr>
          <a:xfrm>
            <a:off x="1347736" y="406724"/>
            <a:ext cx="13133813" cy="46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s_TEXTO_2">
  <p:cSld name="Conteúdos_TEXTO_2">
    <p:bg>
      <p:bgPr>
        <a:solidFill>
          <a:schemeClr val="lt1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/>
          <p:nvPr/>
        </p:nvSpPr>
        <p:spPr>
          <a:xfrm>
            <a:off x="10326029" y="0"/>
            <a:ext cx="5923622" cy="9144000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rgbClr val="1C17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1"/>
          <p:cNvSpPr txBox="1"/>
          <p:nvPr/>
        </p:nvSpPr>
        <p:spPr>
          <a:xfrm>
            <a:off x="14869731" y="471367"/>
            <a:ext cx="43152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41"/>
          <p:cNvSpPr txBox="1">
            <a:spLocks noGrp="1"/>
          </p:cNvSpPr>
          <p:nvPr>
            <p:ph type="body" idx="1"/>
          </p:nvPr>
        </p:nvSpPr>
        <p:spPr>
          <a:xfrm>
            <a:off x="1347735" y="406724"/>
            <a:ext cx="8465337" cy="1265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99" name="Google Shape;299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62220" y="389937"/>
            <a:ext cx="492187" cy="493136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1"/>
          <p:cNvSpPr txBox="1">
            <a:spLocks noGrp="1"/>
          </p:cNvSpPr>
          <p:nvPr>
            <p:ph type="body" idx="2"/>
          </p:nvPr>
        </p:nvSpPr>
        <p:spPr>
          <a:xfrm>
            <a:off x="1347735" y="2871324"/>
            <a:ext cx="3804128" cy="4990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just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41"/>
          <p:cNvSpPr txBox="1">
            <a:spLocks noGrp="1"/>
          </p:cNvSpPr>
          <p:nvPr>
            <p:ph type="body" idx="3"/>
          </p:nvPr>
        </p:nvSpPr>
        <p:spPr>
          <a:xfrm>
            <a:off x="1347735" y="2399726"/>
            <a:ext cx="3008696" cy="46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41"/>
          <p:cNvSpPr txBox="1">
            <a:spLocks noGrp="1"/>
          </p:cNvSpPr>
          <p:nvPr>
            <p:ph type="body" idx="4"/>
          </p:nvPr>
        </p:nvSpPr>
        <p:spPr>
          <a:xfrm>
            <a:off x="5782226" y="2871324"/>
            <a:ext cx="3804128" cy="4990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just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41"/>
          <p:cNvSpPr txBox="1">
            <a:spLocks noGrp="1"/>
          </p:cNvSpPr>
          <p:nvPr>
            <p:ph type="body" idx="5"/>
          </p:nvPr>
        </p:nvSpPr>
        <p:spPr>
          <a:xfrm>
            <a:off x="5782226" y="2399726"/>
            <a:ext cx="3008696" cy="46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" name="Google Shape;304;p41"/>
          <p:cNvSpPr txBox="1">
            <a:spLocks noGrp="1"/>
          </p:cNvSpPr>
          <p:nvPr>
            <p:ph type="body" idx="6"/>
          </p:nvPr>
        </p:nvSpPr>
        <p:spPr>
          <a:xfrm>
            <a:off x="11381701" y="2761131"/>
            <a:ext cx="4174251" cy="4540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s_TEXTO_3">
  <p:cSld name="Conteúdos_TEXTO_3">
    <p:bg>
      <p:bgPr>
        <a:solidFill>
          <a:schemeClr val="lt1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/>
          <p:nvPr/>
        </p:nvSpPr>
        <p:spPr>
          <a:xfrm>
            <a:off x="14869731" y="471367"/>
            <a:ext cx="43152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600">
                <a:solidFill>
                  <a:srgbClr val="403B37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sz="1600">
              <a:solidFill>
                <a:srgbClr val="403B3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7" name="Google Shape;307;p42"/>
          <p:cNvSpPr txBox="1">
            <a:spLocks noGrp="1"/>
          </p:cNvSpPr>
          <p:nvPr>
            <p:ph type="body" idx="1"/>
          </p:nvPr>
        </p:nvSpPr>
        <p:spPr>
          <a:xfrm>
            <a:off x="1753110" y="809922"/>
            <a:ext cx="5104890" cy="351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800"/>
              <a:buFont typeface="Arial"/>
              <a:buNone/>
              <a:defRPr sz="88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" name="Google Shape;308;p42"/>
          <p:cNvSpPr txBox="1">
            <a:spLocks noGrp="1"/>
          </p:cNvSpPr>
          <p:nvPr>
            <p:ph type="body" idx="2"/>
          </p:nvPr>
        </p:nvSpPr>
        <p:spPr>
          <a:xfrm>
            <a:off x="1753110" y="4434147"/>
            <a:ext cx="5217316" cy="3929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accent5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9" name="Google Shape;309;p42"/>
          <p:cNvSpPr txBox="1">
            <a:spLocks noGrp="1"/>
          </p:cNvSpPr>
          <p:nvPr>
            <p:ph type="body" idx="3"/>
          </p:nvPr>
        </p:nvSpPr>
        <p:spPr>
          <a:xfrm>
            <a:off x="9153158" y="2246856"/>
            <a:ext cx="5067422" cy="1155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just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42"/>
          <p:cNvSpPr txBox="1">
            <a:spLocks noGrp="1"/>
          </p:cNvSpPr>
          <p:nvPr>
            <p:ph type="body" idx="4"/>
          </p:nvPr>
        </p:nvSpPr>
        <p:spPr>
          <a:xfrm>
            <a:off x="9153158" y="6241365"/>
            <a:ext cx="5067422" cy="147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just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" name="Google Shape;311;p42"/>
          <p:cNvSpPr txBox="1">
            <a:spLocks noGrp="1"/>
          </p:cNvSpPr>
          <p:nvPr>
            <p:ph type="body" idx="5"/>
          </p:nvPr>
        </p:nvSpPr>
        <p:spPr>
          <a:xfrm>
            <a:off x="9153158" y="1775258"/>
            <a:ext cx="3008696" cy="46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2" name="Google Shape;312;p42"/>
          <p:cNvSpPr txBox="1">
            <a:spLocks noGrp="1"/>
          </p:cNvSpPr>
          <p:nvPr>
            <p:ph type="body" idx="6"/>
          </p:nvPr>
        </p:nvSpPr>
        <p:spPr>
          <a:xfrm>
            <a:off x="9153158" y="5788679"/>
            <a:ext cx="3008696" cy="46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3" name="Google Shape;313;p42"/>
          <p:cNvSpPr txBox="1">
            <a:spLocks noGrp="1"/>
          </p:cNvSpPr>
          <p:nvPr>
            <p:ph type="body" idx="7"/>
          </p:nvPr>
        </p:nvSpPr>
        <p:spPr>
          <a:xfrm>
            <a:off x="9628143" y="3541394"/>
            <a:ext cx="5067422" cy="1785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just" rtl="0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42"/>
          <p:cNvSpPr>
            <a:spLocks noGrp="1"/>
          </p:cNvSpPr>
          <p:nvPr>
            <p:ph type="pic" idx="8"/>
          </p:nvPr>
        </p:nvSpPr>
        <p:spPr>
          <a:xfrm>
            <a:off x="7517360" y="1774825"/>
            <a:ext cx="1308100" cy="1308100"/>
          </a:xfrm>
          <a:prstGeom prst="ellipse">
            <a:avLst/>
          </a:prstGeom>
          <a:solidFill>
            <a:srgbClr val="E5E4E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" name="Google Shape;315;p42"/>
          <p:cNvSpPr>
            <a:spLocks noGrp="1"/>
          </p:cNvSpPr>
          <p:nvPr>
            <p:ph type="pic" idx="9"/>
          </p:nvPr>
        </p:nvSpPr>
        <p:spPr>
          <a:xfrm>
            <a:off x="7517360" y="5788679"/>
            <a:ext cx="1308100" cy="1308100"/>
          </a:xfrm>
          <a:prstGeom prst="ellipse">
            <a:avLst/>
          </a:prstGeom>
          <a:solidFill>
            <a:srgbClr val="E5E4E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s_TEXTO_4">
  <p:cSld name="Conteúdos_TEXTO_4">
    <p:bg>
      <p:bgPr>
        <a:solidFill>
          <a:schemeClr val="lt1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 txBox="1"/>
          <p:nvPr/>
        </p:nvSpPr>
        <p:spPr>
          <a:xfrm>
            <a:off x="14869731" y="471367"/>
            <a:ext cx="43152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600">
                <a:solidFill>
                  <a:srgbClr val="403B37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sz="1600">
              <a:solidFill>
                <a:srgbClr val="403B3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8" name="Google Shape;318;p43"/>
          <p:cNvSpPr txBox="1">
            <a:spLocks noGrp="1"/>
          </p:cNvSpPr>
          <p:nvPr>
            <p:ph type="body" idx="1"/>
          </p:nvPr>
        </p:nvSpPr>
        <p:spPr>
          <a:xfrm>
            <a:off x="1071293" y="2622433"/>
            <a:ext cx="5407567" cy="388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10526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500"/>
              <a:buFont typeface="Arial"/>
              <a:buNone/>
              <a:defRPr sz="95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43"/>
          <p:cNvSpPr txBox="1">
            <a:spLocks noGrp="1"/>
          </p:cNvSpPr>
          <p:nvPr>
            <p:ph type="body" idx="2"/>
          </p:nvPr>
        </p:nvSpPr>
        <p:spPr>
          <a:xfrm>
            <a:off x="12090556" y="2594355"/>
            <a:ext cx="3326592" cy="711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just" rtl="0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0" name="Google Shape;320;p43"/>
          <p:cNvSpPr>
            <a:spLocks noGrp="1"/>
          </p:cNvSpPr>
          <p:nvPr>
            <p:ph type="pic" idx="3"/>
          </p:nvPr>
        </p:nvSpPr>
        <p:spPr>
          <a:xfrm>
            <a:off x="10740983" y="3966421"/>
            <a:ext cx="1192508" cy="1192508"/>
          </a:xfrm>
          <a:prstGeom prst="ellipse">
            <a:avLst/>
          </a:prstGeom>
          <a:solidFill>
            <a:srgbClr val="E5E4E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1" name="Google Shape;321;p43"/>
          <p:cNvSpPr>
            <a:spLocks noGrp="1"/>
          </p:cNvSpPr>
          <p:nvPr>
            <p:ph type="pic" idx="4"/>
          </p:nvPr>
        </p:nvSpPr>
        <p:spPr>
          <a:xfrm>
            <a:off x="10740983" y="5578906"/>
            <a:ext cx="1192508" cy="1192508"/>
          </a:xfrm>
          <a:prstGeom prst="ellipse">
            <a:avLst/>
          </a:prstGeom>
          <a:solidFill>
            <a:srgbClr val="E5E4E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" name="Google Shape;322;p43"/>
          <p:cNvSpPr>
            <a:spLocks noGrp="1"/>
          </p:cNvSpPr>
          <p:nvPr>
            <p:ph type="pic" idx="5"/>
          </p:nvPr>
        </p:nvSpPr>
        <p:spPr>
          <a:xfrm>
            <a:off x="10740983" y="2353936"/>
            <a:ext cx="1192508" cy="1192508"/>
          </a:xfrm>
          <a:prstGeom prst="ellipse">
            <a:avLst/>
          </a:prstGeom>
          <a:solidFill>
            <a:srgbClr val="E5E4E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3" name="Google Shape;323;p43"/>
          <p:cNvSpPr txBox="1">
            <a:spLocks noGrp="1"/>
          </p:cNvSpPr>
          <p:nvPr>
            <p:ph type="body" idx="6"/>
          </p:nvPr>
        </p:nvSpPr>
        <p:spPr>
          <a:xfrm>
            <a:off x="12090556" y="4206840"/>
            <a:ext cx="3326592" cy="711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just" rtl="0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4" name="Google Shape;324;p43"/>
          <p:cNvSpPr txBox="1">
            <a:spLocks noGrp="1"/>
          </p:cNvSpPr>
          <p:nvPr>
            <p:ph type="body" idx="7"/>
          </p:nvPr>
        </p:nvSpPr>
        <p:spPr>
          <a:xfrm>
            <a:off x="12090556" y="5819325"/>
            <a:ext cx="3326592" cy="711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just" rtl="0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5" name="Google Shape;325;p43"/>
          <p:cNvSpPr txBox="1">
            <a:spLocks noGrp="1"/>
          </p:cNvSpPr>
          <p:nvPr>
            <p:ph type="body" idx="8"/>
          </p:nvPr>
        </p:nvSpPr>
        <p:spPr>
          <a:xfrm>
            <a:off x="6634974" y="2680133"/>
            <a:ext cx="3199267" cy="3773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just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s_TEXTO_5">
  <p:cSld name="Conteúdos_TEXTO_5">
    <p:bg>
      <p:bgPr>
        <a:solidFill>
          <a:schemeClr val="lt1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4"/>
          <p:cNvSpPr txBox="1"/>
          <p:nvPr/>
        </p:nvSpPr>
        <p:spPr>
          <a:xfrm>
            <a:off x="14869731" y="471367"/>
            <a:ext cx="43152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600">
                <a:solidFill>
                  <a:srgbClr val="403B37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sz="1600">
              <a:solidFill>
                <a:srgbClr val="403B3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" name="Google Shape;328;p44"/>
          <p:cNvSpPr txBox="1">
            <a:spLocks noGrp="1"/>
          </p:cNvSpPr>
          <p:nvPr>
            <p:ph type="body" idx="1"/>
          </p:nvPr>
        </p:nvSpPr>
        <p:spPr>
          <a:xfrm>
            <a:off x="1557918" y="880978"/>
            <a:ext cx="13133813" cy="808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29" name="Google Shape;329;p44"/>
          <p:cNvCxnSpPr/>
          <p:nvPr/>
        </p:nvCxnSpPr>
        <p:spPr>
          <a:xfrm>
            <a:off x="7696562" y="1828800"/>
            <a:ext cx="856527" cy="0"/>
          </a:xfrm>
          <a:prstGeom prst="straightConnector1">
            <a:avLst/>
          </a:prstGeom>
          <a:noFill/>
          <a:ln w="3810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0" name="Google Shape;330;p44"/>
          <p:cNvCxnSpPr/>
          <p:nvPr/>
        </p:nvCxnSpPr>
        <p:spPr>
          <a:xfrm rot="10800000">
            <a:off x="1673844" y="4236464"/>
            <a:ext cx="12901960" cy="0"/>
          </a:xfrm>
          <a:prstGeom prst="straightConnector1">
            <a:avLst/>
          </a:prstGeom>
          <a:noFill/>
          <a:ln w="25400" cap="rnd" cmpd="sng">
            <a:solidFill>
              <a:srgbClr val="403C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1" name="Google Shape;331;p44"/>
          <p:cNvSpPr/>
          <p:nvPr/>
        </p:nvSpPr>
        <p:spPr>
          <a:xfrm>
            <a:off x="1443914" y="4181600"/>
            <a:ext cx="109728" cy="109728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2" name="Google Shape;332;p44"/>
          <p:cNvGrpSpPr/>
          <p:nvPr/>
        </p:nvGrpSpPr>
        <p:grpSpPr>
          <a:xfrm rot="5400000">
            <a:off x="3033655" y="4110650"/>
            <a:ext cx="251630" cy="251630"/>
            <a:chOff x="7676529" y="2762017"/>
            <a:chExt cx="896589" cy="896589"/>
          </a:xfrm>
        </p:grpSpPr>
        <p:sp>
          <p:nvSpPr>
            <p:cNvPr id="333" name="Google Shape;333;p44"/>
            <p:cNvSpPr/>
            <p:nvPr/>
          </p:nvSpPr>
          <p:spPr>
            <a:xfrm rot="-2700000">
              <a:off x="7807831" y="2893319"/>
              <a:ext cx="633984" cy="633984"/>
            </a:xfrm>
            <a:prstGeom prst="round2DiagRect">
              <a:avLst>
                <a:gd name="adj1" fmla="val 9868"/>
                <a:gd name="adj2" fmla="val 0"/>
              </a:avLst>
            </a:prstGeom>
            <a:solidFill>
              <a:srgbClr val="FFFFFF"/>
            </a:solidFill>
            <a:ln w="19050" cap="flat" cmpd="sng">
              <a:solidFill>
                <a:srgbClr val="403C3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44"/>
            <p:cNvSpPr/>
            <p:nvPr/>
          </p:nvSpPr>
          <p:spPr>
            <a:xfrm rot="-8100000">
              <a:off x="8128450" y="3081826"/>
              <a:ext cx="247859" cy="247859"/>
            </a:xfrm>
            <a:prstGeom prst="corner">
              <a:avLst>
                <a:gd name="adj1" fmla="val 0"/>
                <a:gd name="adj2" fmla="val 0"/>
              </a:avLst>
            </a:prstGeom>
            <a:solidFill>
              <a:srgbClr val="807870"/>
            </a:solidFill>
            <a:ln w="19050" cap="flat" cmpd="sng">
              <a:solidFill>
                <a:srgbClr val="80787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399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  <p:grpSp>
        <p:nvGrpSpPr>
          <p:cNvPr id="335" name="Google Shape;335;p44"/>
          <p:cNvGrpSpPr/>
          <p:nvPr/>
        </p:nvGrpSpPr>
        <p:grpSpPr>
          <a:xfrm rot="5400000">
            <a:off x="5514101" y="4110650"/>
            <a:ext cx="251630" cy="251630"/>
            <a:chOff x="7676529" y="2762017"/>
            <a:chExt cx="896589" cy="896589"/>
          </a:xfrm>
        </p:grpSpPr>
        <p:sp>
          <p:nvSpPr>
            <p:cNvPr id="336" name="Google Shape;336;p44"/>
            <p:cNvSpPr/>
            <p:nvPr/>
          </p:nvSpPr>
          <p:spPr>
            <a:xfrm rot="-2700000">
              <a:off x="7807831" y="2893319"/>
              <a:ext cx="633984" cy="633984"/>
            </a:xfrm>
            <a:prstGeom prst="round2DiagRect">
              <a:avLst>
                <a:gd name="adj1" fmla="val 9868"/>
                <a:gd name="adj2" fmla="val 0"/>
              </a:avLst>
            </a:prstGeom>
            <a:solidFill>
              <a:srgbClr val="FFFFFF"/>
            </a:solidFill>
            <a:ln w="19050" cap="flat" cmpd="sng">
              <a:solidFill>
                <a:srgbClr val="403C3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44"/>
            <p:cNvSpPr/>
            <p:nvPr/>
          </p:nvSpPr>
          <p:spPr>
            <a:xfrm rot="-8100000">
              <a:off x="8128450" y="3081826"/>
              <a:ext cx="247859" cy="247859"/>
            </a:xfrm>
            <a:prstGeom prst="corner">
              <a:avLst>
                <a:gd name="adj1" fmla="val 0"/>
                <a:gd name="adj2" fmla="val 0"/>
              </a:avLst>
            </a:prstGeom>
            <a:solidFill>
              <a:srgbClr val="807870"/>
            </a:solidFill>
            <a:ln w="19050" cap="flat" cmpd="sng">
              <a:solidFill>
                <a:srgbClr val="80787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399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  <p:grpSp>
        <p:nvGrpSpPr>
          <p:cNvPr id="338" name="Google Shape;338;p44"/>
          <p:cNvGrpSpPr/>
          <p:nvPr/>
        </p:nvGrpSpPr>
        <p:grpSpPr>
          <a:xfrm rot="5400000">
            <a:off x="7994547" y="4110650"/>
            <a:ext cx="251630" cy="251630"/>
            <a:chOff x="7676529" y="2762017"/>
            <a:chExt cx="896589" cy="896589"/>
          </a:xfrm>
        </p:grpSpPr>
        <p:sp>
          <p:nvSpPr>
            <p:cNvPr id="339" name="Google Shape;339;p44"/>
            <p:cNvSpPr/>
            <p:nvPr/>
          </p:nvSpPr>
          <p:spPr>
            <a:xfrm rot="-2700000">
              <a:off x="7807831" y="2893319"/>
              <a:ext cx="633984" cy="633984"/>
            </a:xfrm>
            <a:prstGeom prst="round2DiagRect">
              <a:avLst>
                <a:gd name="adj1" fmla="val 9868"/>
                <a:gd name="adj2" fmla="val 0"/>
              </a:avLst>
            </a:prstGeom>
            <a:solidFill>
              <a:srgbClr val="FFFFFF"/>
            </a:solidFill>
            <a:ln w="19050" cap="flat" cmpd="sng">
              <a:solidFill>
                <a:srgbClr val="403C3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44"/>
            <p:cNvSpPr/>
            <p:nvPr/>
          </p:nvSpPr>
          <p:spPr>
            <a:xfrm rot="-8100000">
              <a:off x="8128450" y="3081826"/>
              <a:ext cx="247859" cy="247859"/>
            </a:xfrm>
            <a:prstGeom prst="corner">
              <a:avLst>
                <a:gd name="adj1" fmla="val 0"/>
                <a:gd name="adj2" fmla="val 0"/>
              </a:avLst>
            </a:prstGeom>
            <a:solidFill>
              <a:srgbClr val="807870"/>
            </a:solidFill>
            <a:ln w="19050" cap="flat" cmpd="sng">
              <a:solidFill>
                <a:srgbClr val="80787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399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  <p:grpSp>
        <p:nvGrpSpPr>
          <p:cNvPr id="341" name="Google Shape;341;p44"/>
          <p:cNvGrpSpPr/>
          <p:nvPr/>
        </p:nvGrpSpPr>
        <p:grpSpPr>
          <a:xfrm rot="5400000">
            <a:off x="10474993" y="4110650"/>
            <a:ext cx="251630" cy="251630"/>
            <a:chOff x="7676529" y="2762017"/>
            <a:chExt cx="896589" cy="896589"/>
          </a:xfrm>
        </p:grpSpPr>
        <p:sp>
          <p:nvSpPr>
            <p:cNvPr id="342" name="Google Shape;342;p44"/>
            <p:cNvSpPr/>
            <p:nvPr/>
          </p:nvSpPr>
          <p:spPr>
            <a:xfrm rot="-2700000">
              <a:off x="7807831" y="2893319"/>
              <a:ext cx="633984" cy="633984"/>
            </a:xfrm>
            <a:prstGeom prst="round2DiagRect">
              <a:avLst>
                <a:gd name="adj1" fmla="val 9868"/>
                <a:gd name="adj2" fmla="val 0"/>
              </a:avLst>
            </a:prstGeom>
            <a:solidFill>
              <a:srgbClr val="FFFFFF"/>
            </a:solidFill>
            <a:ln w="19050" cap="flat" cmpd="sng">
              <a:solidFill>
                <a:srgbClr val="403C3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44"/>
            <p:cNvSpPr/>
            <p:nvPr/>
          </p:nvSpPr>
          <p:spPr>
            <a:xfrm rot="-8100000">
              <a:off x="8128450" y="3081826"/>
              <a:ext cx="247859" cy="247859"/>
            </a:xfrm>
            <a:prstGeom prst="corner">
              <a:avLst>
                <a:gd name="adj1" fmla="val 0"/>
                <a:gd name="adj2" fmla="val 0"/>
              </a:avLst>
            </a:prstGeom>
            <a:solidFill>
              <a:srgbClr val="807870"/>
            </a:solidFill>
            <a:ln w="19050" cap="flat" cmpd="sng">
              <a:solidFill>
                <a:srgbClr val="80787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399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  <p:grpSp>
        <p:nvGrpSpPr>
          <p:cNvPr id="344" name="Google Shape;344;p44"/>
          <p:cNvGrpSpPr/>
          <p:nvPr/>
        </p:nvGrpSpPr>
        <p:grpSpPr>
          <a:xfrm rot="5400000">
            <a:off x="12955439" y="4110650"/>
            <a:ext cx="251630" cy="251630"/>
            <a:chOff x="7676529" y="2762017"/>
            <a:chExt cx="896589" cy="896589"/>
          </a:xfrm>
        </p:grpSpPr>
        <p:sp>
          <p:nvSpPr>
            <p:cNvPr id="345" name="Google Shape;345;p44"/>
            <p:cNvSpPr/>
            <p:nvPr/>
          </p:nvSpPr>
          <p:spPr>
            <a:xfrm rot="-2700000">
              <a:off x="7807831" y="2893319"/>
              <a:ext cx="633984" cy="633984"/>
            </a:xfrm>
            <a:prstGeom prst="round2DiagRect">
              <a:avLst>
                <a:gd name="adj1" fmla="val 9868"/>
                <a:gd name="adj2" fmla="val 0"/>
              </a:avLst>
            </a:prstGeom>
            <a:solidFill>
              <a:srgbClr val="FFFFFF"/>
            </a:solidFill>
            <a:ln w="19050" cap="flat" cmpd="sng">
              <a:solidFill>
                <a:srgbClr val="403C3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44"/>
            <p:cNvSpPr/>
            <p:nvPr/>
          </p:nvSpPr>
          <p:spPr>
            <a:xfrm rot="-8100000">
              <a:off x="8128450" y="3081826"/>
              <a:ext cx="247859" cy="247859"/>
            </a:xfrm>
            <a:prstGeom prst="corner">
              <a:avLst>
                <a:gd name="adj1" fmla="val 0"/>
                <a:gd name="adj2" fmla="val 0"/>
              </a:avLst>
            </a:prstGeom>
            <a:solidFill>
              <a:srgbClr val="807870"/>
            </a:solidFill>
            <a:ln w="19050" cap="flat" cmpd="sng">
              <a:solidFill>
                <a:srgbClr val="80787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399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  <p:sp>
        <p:nvSpPr>
          <p:cNvPr id="347" name="Google Shape;347;p44"/>
          <p:cNvSpPr>
            <a:spLocks noGrp="1"/>
          </p:cNvSpPr>
          <p:nvPr>
            <p:ph type="pic" idx="2"/>
          </p:nvPr>
        </p:nvSpPr>
        <p:spPr>
          <a:xfrm>
            <a:off x="2563215" y="2616042"/>
            <a:ext cx="1192508" cy="1192508"/>
          </a:xfrm>
          <a:prstGeom prst="ellipse">
            <a:avLst/>
          </a:prstGeom>
          <a:solidFill>
            <a:srgbClr val="E5E4E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44"/>
          <p:cNvSpPr>
            <a:spLocks noGrp="1"/>
          </p:cNvSpPr>
          <p:nvPr>
            <p:ph type="pic" idx="3"/>
          </p:nvPr>
        </p:nvSpPr>
        <p:spPr>
          <a:xfrm>
            <a:off x="5043661" y="2616042"/>
            <a:ext cx="1192508" cy="1192508"/>
          </a:xfrm>
          <a:prstGeom prst="ellipse">
            <a:avLst/>
          </a:prstGeom>
          <a:solidFill>
            <a:srgbClr val="E5E4E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44"/>
          <p:cNvSpPr>
            <a:spLocks noGrp="1"/>
          </p:cNvSpPr>
          <p:nvPr>
            <p:ph type="pic" idx="4"/>
          </p:nvPr>
        </p:nvSpPr>
        <p:spPr>
          <a:xfrm>
            <a:off x="7524107" y="2616042"/>
            <a:ext cx="1192508" cy="1192508"/>
          </a:xfrm>
          <a:prstGeom prst="ellipse">
            <a:avLst/>
          </a:prstGeom>
          <a:solidFill>
            <a:srgbClr val="E5E4E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0" name="Google Shape;350;p44"/>
          <p:cNvSpPr>
            <a:spLocks noGrp="1"/>
          </p:cNvSpPr>
          <p:nvPr>
            <p:ph type="pic" idx="5"/>
          </p:nvPr>
        </p:nvSpPr>
        <p:spPr>
          <a:xfrm>
            <a:off x="10004553" y="2616042"/>
            <a:ext cx="1192508" cy="1192508"/>
          </a:xfrm>
          <a:prstGeom prst="ellipse">
            <a:avLst/>
          </a:prstGeom>
          <a:solidFill>
            <a:srgbClr val="E5E4E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1" name="Google Shape;351;p44"/>
          <p:cNvSpPr>
            <a:spLocks noGrp="1"/>
          </p:cNvSpPr>
          <p:nvPr>
            <p:ph type="pic" idx="6"/>
          </p:nvPr>
        </p:nvSpPr>
        <p:spPr>
          <a:xfrm>
            <a:off x="12484999" y="2616042"/>
            <a:ext cx="1192508" cy="1192508"/>
          </a:xfrm>
          <a:prstGeom prst="ellipse">
            <a:avLst/>
          </a:prstGeom>
          <a:solidFill>
            <a:srgbClr val="E5E4E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2" name="Google Shape;352;p44"/>
          <p:cNvSpPr txBox="1">
            <a:spLocks noGrp="1"/>
          </p:cNvSpPr>
          <p:nvPr>
            <p:ph type="body" idx="7"/>
          </p:nvPr>
        </p:nvSpPr>
        <p:spPr>
          <a:xfrm>
            <a:off x="2508728" y="4550976"/>
            <a:ext cx="1301482" cy="46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44"/>
          <p:cNvSpPr txBox="1">
            <a:spLocks noGrp="1"/>
          </p:cNvSpPr>
          <p:nvPr>
            <p:ph type="body" idx="8"/>
          </p:nvPr>
        </p:nvSpPr>
        <p:spPr>
          <a:xfrm>
            <a:off x="4989174" y="4550976"/>
            <a:ext cx="1301482" cy="46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" name="Google Shape;354;p44"/>
          <p:cNvSpPr txBox="1">
            <a:spLocks noGrp="1"/>
          </p:cNvSpPr>
          <p:nvPr>
            <p:ph type="body" idx="9"/>
          </p:nvPr>
        </p:nvSpPr>
        <p:spPr>
          <a:xfrm>
            <a:off x="7469620" y="4550976"/>
            <a:ext cx="1301482" cy="46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5" name="Google Shape;355;p44"/>
          <p:cNvSpPr txBox="1">
            <a:spLocks noGrp="1"/>
          </p:cNvSpPr>
          <p:nvPr>
            <p:ph type="body" idx="13"/>
          </p:nvPr>
        </p:nvSpPr>
        <p:spPr>
          <a:xfrm>
            <a:off x="9950066" y="4550976"/>
            <a:ext cx="1301482" cy="46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6" name="Google Shape;356;p44"/>
          <p:cNvSpPr txBox="1">
            <a:spLocks noGrp="1"/>
          </p:cNvSpPr>
          <p:nvPr>
            <p:ph type="body" idx="14"/>
          </p:nvPr>
        </p:nvSpPr>
        <p:spPr>
          <a:xfrm>
            <a:off x="12430512" y="4550976"/>
            <a:ext cx="1301482" cy="46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7" name="Google Shape;357;p44"/>
          <p:cNvSpPr txBox="1">
            <a:spLocks noGrp="1"/>
          </p:cNvSpPr>
          <p:nvPr>
            <p:ph type="body" idx="15"/>
          </p:nvPr>
        </p:nvSpPr>
        <p:spPr>
          <a:xfrm>
            <a:off x="4539120" y="5249420"/>
            <a:ext cx="2201591" cy="298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8" name="Google Shape;358;p44"/>
          <p:cNvSpPr txBox="1">
            <a:spLocks noGrp="1"/>
          </p:cNvSpPr>
          <p:nvPr>
            <p:ph type="body" idx="16"/>
          </p:nvPr>
        </p:nvSpPr>
        <p:spPr>
          <a:xfrm>
            <a:off x="7019566" y="5249420"/>
            <a:ext cx="2201591" cy="298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" name="Google Shape;359;p44"/>
          <p:cNvSpPr txBox="1">
            <a:spLocks noGrp="1"/>
          </p:cNvSpPr>
          <p:nvPr>
            <p:ph type="body" idx="17"/>
          </p:nvPr>
        </p:nvSpPr>
        <p:spPr>
          <a:xfrm>
            <a:off x="9500012" y="5249420"/>
            <a:ext cx="2201591" cy="298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" name="Google Shape;360;p44"/>
          <p:cNvSpPr txBox="1">
            <a:spLocks noGrp="1"/>
          </p:cNvSpPr>
          <p:nvPr>
            <p:ph type="body" idx="18"/>
          </p:nvPr>
        </p:nvSpPr>
        <p:spPr>
          <a:xfrm>
            <a:off x="11980458" y="5249420"/>
            <a:ext cx="2201591" cy="298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" name="Google Shape;361;p44"/>
          <p:cNvSpPr txBox="1">
            <a:spLocks noGrp="1"/>
          </p:cNvSpPr>
          <p:nvPr>
            <p:ph type="body" idx="19"/>
          </p:nvPr>
        </p:nvSpPr>
        <p:spPr>
          <a:xfrm>
            <a:off x="2058674" y="5249420"/>
            <a:ext cx="2201591" cy="298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" name="Google Shape;362;p44"/>
          <p:cNvSpPr/>
          <p:nvPr/>
        </p:nvSpPr>
        <p:spPr>
          <a:xfrm>
            <a:off x="14691563" y="4181600"/>
            <a:ext cx="109728" cy="109728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5"/>
          <p:cNvSpPr txBox="1">
            <a:spLocks noGrp="1"/>
          </p:cNvSpPr>
          <p:nvPr>
            <p:ph type="ctrTitle"/>
          </p:nvPr>
        </p:nvSpPr>
        <p:spPr>
          <a:xfrm>
            <a:off x="2031206" y="1496484"/>
            <a:ext cx="12187238" cy="318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97"/>
              <a:buFont typeface="Arial"/>
              <a:buNone/>
              <a:defRPr sz="79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5" name="Google Shape;365;p45"/>
          <p:cNvSpPr txBox="1">
            <a:spLocks noGrp="1"/>
          </p:cNvSpPr>
          <p:nvPr>
            <p:ph type="subTitle" idx="1"/>
          </p:nvPr>
        </p:nvSpPr>
        <p:spPr>
          <a:xfrm>
            <a:off x="2031206" y="4802717"/>
            <a:ext cx="12187238" cy="2207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None/>
              <a:defRPr sz="31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None/>
              <a:defRPr sz="26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2"/>
              <a:buFont typeface="Arial"/>
              <a:buNone/>
              <a:defRPr sz="21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2"/>
              <a:buFont typeface="Arial"/>
              <a:buNone/>
              <a:defRPr sz="21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2"/>
              <a:buFont typeface="Arial"/>
              <a:buNone/>
              <a:defRPr sz="21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2"/>
              <a:buFont typeface="Arial"/>
              <a:buNone/>
              <a:defRPr sz="21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2"/>
              <a:buFont typeface="Arial"/>
              <a:buNone/>
              <a:defRPr sz="21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2"/>
              <a:buFont typeface="Arial"/>
              <a:buNone/>
              <a:defRPr sz="21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45"/>
          <p:cNvSpPr txBox="1">
            <a:spLocks noGrp="1"/>
          </p:cNvSpPr>
          <p:nvPr>
            <p:ph type="dt" idx="10"/>
          </p:nvPr>
        </p:nvSpPr>
        <p:spPr>
          <a:xfrm>
            <a:off x="1117164" y="8475134"/>
            <a:ext cx="3656171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7" name="Google Shape;367;p45"/>
          <p:cNvSpPr txBox="1">
            <a:spLocks noGrp="1"/>
          </p:cNvSpPr>
          <p:nvPr>
            <p:ph type="ftr" idx="11"/>
          </p:nvPr>
        </p:nvSpPr>
        <p:spPr>
          <a:xfrm>
            <a:off x="5382697" y="8475134"/>
            <a:ext cx="5484257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8" name="Google Shape;368;p45"/>
          <p:cNvSpPr txBox="1">
            <a:spLocks noGrp="1"/>
          </p:cNvSpPr>
          <p:nvPr>
            <p:ph type="sldNum" idx="12"/>
          </p:nvPr>
        </p:nvSpPr>
        <p:spPr>
          <a:xfrm>
            <a:off x="11476315" y="8475134"/>
            <a:ext cx="3656171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399">
                <a:solidFill>
                  <a:srgbClr val="7F78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2399">
                <a:solidFill>
                  <a:srgbClr val="7F787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2399">
                <a:solidFill>
                  <a:srgbClr val="7F787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2399">
                <a:solidFill>
                  <a:srgbClr val="7F787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2399">
                <a:solidFill>
                  <a:srgbClr val="7F787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2399">
                <a:solidFill>
                  <a:srgbClr val="7F787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2399">
                <a:solidFill>
                  <a:srgbClr val="7F787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2399">
                <a:solidFill>
                  <a:srgbClr val="7F787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2399">
                <a:solidFill>
                  <a:srgbClr val="7F787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s_IMG_FULL_1">
  <p:cSld name="Conteúdos_IMG_FULL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6"/>
          <p:cNvSpPr txBox="1"/>
          <p:nvPr/>
        </p:nvSpPr>
        <p:spPr>
          <a:xfrm>
            <a:off x="14869731" y="471367"/>
            <a:ext cx="43152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71" name="Google Shape;371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811" y="204213"/>
            <a:ext cx="567236" cy="669506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6"/>
          <p:cNvSpPr>
            <a:spLocks noGrp="1"/>
          </p:cNvSpPr>
          <p:nvPr>
            <p:ph type="pic" idx="2"/>
          </p:nvPr>
        </p:nvSpPr>
        <p:spPr>
          <a:xfrm>
            <a:off x="7250616" y="1812861"/>
            <a:ext cx="1748418" cy="1748418"/>
          </a:xfrm>
          <a:prstGeom prst="ellipse">
            <a:avLst/>
          </a:prstGeom>
          <a:solidFill>
            <a:srgbClr val="E5E4E1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3" name="Google Shape;373;p46"/>
          <p:cNvSpPr txBox="1">
            <a:spLocks noGrp="1"/>
          </p:cNvSpPr>
          <p:nvPr>
            <p:ph type="body" idx="1"/>
          </p:nvPr>
        </p:nvSpPr>
        <p:spPr>
          <a:xfrm>
            <a:off x="0" y="4555625"/>
            <a:ext cx="16249650" cy="954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4" name="Google Shape;374;p46"/>
          <p:cNvSpPr txBox="1">
            <a:spLocks noGrp="1"/>
          </p:cNvSpPr>
          <p:nvPr>
            <p:ph type="body" idx="3"/>
          </p:nvPr>
        </p:nvSpPr>
        <p:spPr>
          <a:xfrm>
            <a:off x="1673845" y="6478859"/>
            <a:ext cx="12901960" cy="140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2AEA8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B2AEA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75" name="Google Shape;375;p46"/>
          <p:cNvCxnSpPr/>
          <p:nvPr/>
        </p:nvCxnSpPr>
        <p:spPr>
          <a:xfrm>
            <a:off x="7544962" y="5988204"/>
            <a:ext cx="1159727" cy="0"/>
          </a:xfrm>
          <a:prstGeom prst="straightConnector1">
            <a:avLst/>
          </a:pr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s_IMG_FULL_2">
  <p:cSld name="Conteúdos_IMG_FULL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7"/>
          <p:cNvSpPr txBox="1"/>
          <p:nvPr/>
        </p:nvSpPr>
        <p:spPr>
          <a:xfrm>
            <a:off x="14869731" y="471367"/>
            <a:ext cx="43152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78" name="Google Shape;378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811" y="204213"/>
            <a:ext cx="567236" cy="669506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7"/>
          <p:cNvSpPr>
            <a:spLocks noGrp="1"/>
          </p:cNvSpPr>
          <p:nvPr>
            <p:ph type="pic" idx="2"/>
          </p:nvPr>
        </p:nvSpPr>
        <p:spPr>
          <a:xfrm>
            <a:off x="1936272" y="3434576"/>
            <a:ext cx="2251798" cy="2251798"/>
          </a:xfrm>
          <a:prstGeom prst="ellipse">
            <a:avLst/>
          </a:prstGeom>
          <a:solidFill>
            <a:srgbClr val="E5E4E1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47"/>
          <p:cNvSpPr txBox="1">
            <a:spLocks noGrp="1"/>
          </p:cNvSpPr>
          <p:nvPr>
            <p:ph type="body" idx="1"/>
          </p:nvPr>
        </p:nvSpPr>
        <p:spPr>
          <a:xfrm>
            <a:off x="5185316" y="3600656"/>
            <a:ext cx="7560527" cy="189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47"/>
          <p:cNvSpPr txBox="1">
            <a:spLocks noGrp="1"/>
          </p:cNvSpPr>
          <p:nvPr>
            <p:ph type="body" idx="3"/>
          </p:nvPr>
        </p:nvSpPr>
        <p:spPr>
          <a:xfrm>
            <a:off x="5185315" y="6200079"/>
            <a:ext cx="9390489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2AEA8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B2AEA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82" name="Google Shape;382;p47"/>
          <p:cNvCxnSpPr/>
          <p:nvPr/>
        </p:nvCxnSpPr>
        <p:spPr>
          <a:xfrm>
            <a:off x="5185316" y="6010506"/>
            <a:ext cx="1159727" cy="0"/>
          </a:xfrm>
          <a:prstGeom prst="straightConnector1">
            <a:avLst/>
          </a:pr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>
  <p:cSld name="Cap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9"/>
          <p:cNvSpPr txBox="1">
            <a:spLocks noGrp="1"/>
          </p:cNvSpPr>
          <p:nvPr>
            <p:ph type="body" idx="1"/>
          </p:nvPr>
        </p:nvSpPr>
        <p:spPr>
          <a:xfrm>
            <a:off x="1584960" y="2789854"/>
            <a:ext cx="5157216" cy="2781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4761"/>
              </a:lnSpc>
              <a:spcBef>
                <a:spcPts val="1333"/>
              </a:spcBef>
              <a:spcAft>
                <a:spcPts val="0"/>
              </a:spcAft>
              <a:buClr>
                <a:schemeClr val="lt2"/>
              </a:buClr>
              <a:buSzPts val="10500"/>
              <a:buFont typeface="Arial"/>
              <a:buNone/>
              <a:defRPr sz="105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431736" algn="l" rtl="0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Char char="•"/>
              <a:defRPr sz="31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7891" algn="l" rtl="0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0936" algn="l" rtl="0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0936" algn="l" rtl="0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0936" algn="l" rtl="0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0936" algn="l" rtl="0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86" name="Google Shape;386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7168" y="4840224"/>
            <a:ext cx="3615816" cy="1120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58011" y="5071872"/>
            <a:ext cx="843465" cy="658368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9"/>
          <p:cNvSpPr txBox="1"/>
          <p:nvPr/>
        </p:nvSpPr>
        <p:spPr>
          <a:xfrm>
            <a:off x="10107168" y="8180832"/>
            <a:ext cx="2414016" cy="322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Lato"/>
              <a:buNone/>
            </a:pPr>
            <a:r>
              <a:rPr lang="pt-BR" sz="850" b="0" i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TODOS OS DIREITOS RESERVADOS</a:t>
            </a:r>
            <a:endParaRPr sz="850" b="0" i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9" name="Google Shape;389;p49"/>
          <p:cNvSpPr/>
          <p:nvPr/>
        </p:nvSpPr>
        <p:spPr>
          <a:xfrm>
            <a:off x="12856741" y="7976999"/>
            <a:ext cx="109728" cy="109728"/>
          </a:xfrm>
          <a:prstGeom prst="ellipse">
            <a:avLst/>
          </a:prstGeom>
          <a:noFill/>
          <a:ln w="381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49"/>
          <p:cNvSpPr txBox="1"/>
          <p:nvPr/>
        </p:nvSpPr>
        <p:spPr>
          <a:xfrm>
            <a:off x="12991211" y="8077730"/>
            <a:ext cx="1066800" cy="413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 Black"/>
              <a:buNone/>
            </a:pPr>
            <a:r>
              <a:rPr lang="pt-BR" sz="1800" b="1" i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2018</a:t>
            </a:r>
            <a:endParaRPr sz="1800" b="1" i="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91" name="Google Shape;391;p49"/>
          <p:cNvSpPr txBox="1">
            <a:spLocks noGrp="1"/>
          </p:cNvSpPr>
          <p:nvPr>
            <p:ph type="body" idx="2"/>
          </p:nvPr>
        </p:nvSpPr>
        <p:spPr>
          <a:xfrm>
            <a:off x="12991211" y="7827264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431736" algn="l" rtl="0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Char char="•"/>
              <a:defRPr sz="31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7891" algn="l" rtl="0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0936" algn="l" rtl="0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0936" algn="l" rtl="0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0936" algn="l" rtl="0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0936" algn="l" rtl="0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2" name="Google Shape;392;p49"/>
          <p:cNvSpPr txBox="1">
            <a:spLocks noGrp="1"/>
          </p:cNvSpPr>
          <p:nvPr>
            <p:ph type="body" idx="3"/>
          </p:nvPr>
        </p:nvSpPr>
        <p:spPr>
          <a:xfrm>
            <a:off x="1584960" y="6196319"/>
            <a:ext cx="5157216" cy="2145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431736" algn="l" rtl="0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Char char="•"/>
              <a:defRPr sz="31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7891" algn="l" rtl="0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0936" algn="l" rtl="0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0936" algn="l" rtl="0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0936" algn="l" rtl="0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0936" algn="l" rtl="0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">
  <p:cSld name="Intro">
    <p:bg>
      <p:bgPr>
        <a:solidFill>
          <a:srgbClr val="FFFFFF"/>
        </a:solid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1"/>
          <p:cNvSpPr txBox="1"/>
          <p:nvPr/>
        </p:nvSpPr>
        <p:spPr>
          <a:xfrm>
            <a:off x="14869731" y="471367"/>
            <a:ext cx="43152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600" b="0" i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sz="1600" b="0" i="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2" name="Google Shape;402;p51"/>
          <p:cNvSpPr>
            <a:spLocks noGrp="1"/>
          </p:cNvSpPr>
          <p:nvPr>
            <p:ph type="pic" idx="2"/>
          </p:nvPr>
        </p:nvSpPr>
        <p:spPr>
          <a:xfrm>
            <a:off x="1124233" y="3040813"/>
            <a:ext cx="6171881" cy="333981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51"/>
          <p:cNvSpPr txBox="1">
            <a:spLocks noGrp="1"/>
          </p:cNvSpPr>
          <p:nvPr>
            <p:ph type="body" idx="1"/>
          </p:nvPr>
        </p:nvSpPr>
        <p:spPr>
          <a:xfrm>
            <a:off x="8043634" y="2562039"/>
            <a:ext cx="6826098" cy="1257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51"/>
          <p:cNvSpPr txBox="1">
            <a:spLocks noGrp="1"/>
          </p:cNvSpPr>
          <p:nvPr>
            <p:ph type="body" idx="3"/>
          </p:nvPr>
        </p:nvSpPr>
        <p:spPr>
          <a:xfrm>
            <a:off x="8043634" y="3383841"/>
            <a:ext cx="6826098" cy="1257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51"/>
          <p:cNvSpPr txBox="1">
            <a:spLocks noGrp="1"/>
          </p:cNvSpPr>
          <p:nvPr>
            <p:ph type="body" idx="4"/>
          </p:nvPr>
        </p:nvSpPr>
        <p:spPr>
          <a:xfrm>
            <a:off x="8021256" y="4841211"/>
            <a:ext cx="6848857" cy="147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6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6" name="Google Shape;406;p51"/>
          <p:cNvSpPr txBox="1">
            <a:spLocks noGrp="1"/>
          </p:cNvSpPr>
          <p:nvPr>
            <p:ph type="body" idx="5"/>
          </p:nvPr>
        </p:nvSpPr>
        <p:spPr>
          <a:xfrm>
            <a:off x="8021256" y="6481824"/>
            <a:ext cx="6848857" cy="147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6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bg>
      <p:bgPr>
        <a:solidFill>
          <a:schemeClr val="lt1"/>
        </a:soli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3"/>
          <p:cNvSpPr txBox="1"/>
          <p:nvPr/>
        </p:nvSpPr>
        <p:spPr>
          <a:xfrm>
            <a:off x="14869731" y="471367"/>
            <a:ext cx="43152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600" b="0" i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sz="1600" b="0" i="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1" name="Google Shape;411;p53"/>
          <p:cNvSpPr txBox="1">
            <a:spLocks noGrp="1"/>
          </p:cNvSpPr>
          <p:nvPr>
            <p:ph type="body" idx="1"/>
          </p:nvPr>
        </p:nvSpPr>
        <p:spPr>
          <a:xfrm>
            <a:off x="8423685" y="1607796"/>
            <a:ext cx="6235756" cy="33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D9C2E"/>
              </a:buClr>
              <a:buSzPts val="2600"/>
              <a:buFont typeface="Arial"/>
              <a:buNone/>
              <a:defRPr sz="2600" b="1" i="0" u="none" strike="noStrike" cap="none">
                <a:solidFill>
                  <a:srgbClr val="ED9C2E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53"/>
          <p:cNvSpPr txBox="1">
            <a:spLocks noGrp="1"/>
          </p:cNvSpPr>
          <p:nvPr>
            <p:ph type="body" idx="2"/>
          </p:nvPr>
        </p:nvSpPr>
        <p:spPr>
          <a:xfrm>
            <a:off x="1556757" y="406724"/>
            <a:ext cx="13136137" cy="507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13" name="Google Shape;41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9811" y="244894"/>
            <a:ext cx="567237" cy="669506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53"/>
          <p:cNvSpPr txBox="1">
            <a:spLocks noGrp="1"/>
          </p:cNvSpPr>
          <p:nvPr>
            <p:ph type="body" idx="3"/>
          </p:nvPr>
        </p:nvSpPr>
        <p:spPr>
          <a:xfrm>
            <a:off x="8423685" y="3269880"/>
            <a:ext cx="6235756" cy="33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D9C2E"/>
              </a:buClr>
              <a:buSzPts val="2600"/>
              <a:buFont typeface="Arial"/>
              <a:buNone/>
              <a:defRPr sz="2600" b="1" i="0" u="none" strike="noStrike" cap="none">
                <a:solidFill>
                  <a:srgbClr val="ED9C2E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5" name="Google Shape;415;p53"/>
          <p:cNvSpPr txBox="1">
            <a:spLocks noGrp="1"/>
          </p:cNvSpPr>
          <p:nvPr>
            <p:ph type="body" idx="4"/>
          </p:nvPr>
        </p:nvSpPr>
        <p:spPr>
          <a:xfrm>
            <a:off x="8423685" y="4931964"/>
            <a:ext cx="6235756" cy="33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D9C2E"/>
              </a:buClr>
              <a:buSzPts val="2600"/>
              <a:buFont typeface="Arial"/>
              <a:buNone/>
              <a:defRPr sz="2600" b="1" i="0" u="none" strike="noStrike" cap="none">
                <a:solidFill>
                  <a:srgbClr val="ED9C2E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53"/>
          <p:cNvSpPr txBox="1">
            <a:spLocks noGrp="1"/>
          </p:cNvSpPr>
          <p:nvPr>
            <p:ph type="body" idx="5"/>
          </p:nvPr>
        </p:nvSpPr>
        <p:spPr>
          <a:xfrm>
            <a:off x="8423685" y="6594048"/>
            <a:ext cx="6235756" cy="33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D9C2E"/>
              </a:buClr>
              <a:buSzPts val="2600"/>
              <a:buFont typeface="Arial"/>
              <a:buNone/>
              <a:defRPr sz="2600" b="1" i="0" u="none" strike="noStrike" cap="none">
                <a:solidFill>
                  <a:srgbClr val="ED9C2E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7" name="Google Shape;417;p53"/>
          <p:cNvSpPr txBox="1">
            <a:spLocks noGrp="1"/>
          </p:cNvSpPr>
          <p:nvPr>
            <p:ph type="body" idx="6"/>
          </p:nvPr>
        </p:nvSpPr>
        <p:spPr>
          <a:xfrm>
            <a:off x="8423685" y="8256134"/>
            <a:ext cx="6235756" cy="33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D9C2E"/>
              </a:buClr>
              <a:buSzPts val="2600"/>
              <a:buFont typeface="Arial"/>
              <a:buNone/>
              <a:defRPr sz="2600" b="1" i="0" u="none" strike="noStrike" cap="none">
                <a:solidFill>
                  <a:srgbClr val="ED9C2E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8" name="Google Shape;418;p53"/>
          <p:cNvSpPr txBox="1">
            <a:spLocks noGrp="1"/>
          </p:cNvSpPr>
          <p:nvPr>
            <p:ph type="body" idx="7"/>
          </p:nvPr>
        </p:nvSpPr>
        <p:spPr>
          <a:xfrm>
            <a:off x="1578057" y="2433047"/>
            <a:ext cx="6235756" cy="33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D9C2E"/>
              </a:buClr>
              <a:buSzPts val="2600"/>
              <a:buFont typeface="Arial"/>
              <a:buNone/>
              <a:defRPr sz="2600" b="1" i="0" u="none" strike="noStrike" cap="none">
                <a:solidFill>
                  <a:srgbClr val="ED9C2E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9" name="Google Shape;419;p53"/>
          <p:cNvSpPr txBox="1">
            <a:spLocks noGrp="1"/>
          </p:cNvSpPr>
          <p:nvPr>
            <p:ph type="body" idx="8"/>
          </p:nvPr>
        </p:nvSpPr>
        <p:spPr>
          <a:xfrm>
            <a:off x="1578057" y="4095131"/>
            <a:ext cx="6235756" cy="33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D9C2E"/>
              </a:buClr>
              <a:buSzPts val="2600"/>
              <a:buFont typeface="Arial"/>
              <a:buNone/>
              <a:defRPr sz="2600" b="1" i="0" u="none" strike="noStrike" cap="none">
                <a:solidFill>
                  <a:srgbClr val="ED9C2E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53"/>
          <p:cNvSpPr txBox="1">
            <a:spLocks noGrp="1"/>
          </p:cNvSpPr>
          <p:nvPr>
            <p:ph type="body" idx="9"/>
          </p:nvPr>
        </p:nvSpPr>
        <p:spPr>
          <a:xfrm>
            <a:off x="1578057" y="5757215"/>
            <a:ext cx="6235756" cy="33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D9C2E"/>
              </a:buClr>
              <a:buSzPts val="2600"/>
              <a:buFont typeface="Arial"/>
              <a:buNone/>
              <a:defRPr sz="2600" b="1" i="0" u="none" strike="noStrike" cap="none">
                <a:solidFill>
                  <a:srgbClr val="ED9C2E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53"/>
          <p:cNvSpPr txBox="1">
            <a:spLocks noGrp="1"/>
          </p:cNvSpPr>
          <p:nvPr>
            <p:ph type="body" idx="13"/>
          </p:nvPr>
        </p:nvSpPr>
        <p:spPr>
          <a:xfrm>
            <a:off x="1578057" y="7419299"/>
            <a:ext cx="6235756" cy="33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D9C2E"/>
              </a:buClr>
              <a:buSzPts val="2600"/>
              <a:buFont typeface="Arial"/>
              <a:buNone/>
              <a:defRPr sz="2600" b="1" i="0" u="none" strike="noStrike" cap="none">
                <a:solidFill>
                  <a:srgbClr val="ED9C2E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53"/>
          <p:cNvSpPr txBox="1">
            <a:spLocks noGrp="1"/>
          </p:cNvSpPr>
          <p:nvPr>
            <p:ph type="body" idx="14"/>
          </p:nvPr>
        </p:nvSpPr>
        <p:spPr>
          <a:xfrm>
            <a:off x="7848260" y="1607796"/>
            <a:ext cx="556270" cy="33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D9C2E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ED9C2E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53"/>
          <p:cNvSpPr txBox="1">
            <a:spLocks noGrp="1"/>
          </p:cNvSpPr>
          <p:nvPr>
            <p:ph type="body" idx="15"/>
          </p:nvPr>
        </p:nvSpPr>
        <p:spPr>
          <a:xfrm>
            <a:off x="7816457" y="2433047"/>
            <a:ext cx="588072" cy="33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D9C2E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ED9C2E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4" name="Google Shape;424;p53"/>
          <p:cNvSpPr txBox="1">
            <a:spLocks noGrp="1"/>
          </p:cNvSpPr>
          <p:nvPr>
            <p:ph type="body" idx="16"/>
          </p:nvPr>
        </p:nvSpPr>
        <p:spPr>
          <a:xfrm>
            <a:off x="7816457" y="3269880"/>
            <a:ext cx="588072" cy="33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D9C2E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ED9C2E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5" name="Google Shape;425;p53"/>
          <p:cNvSpPr txBox="1">
            <a:spLocks noGrp="1"/>
          </p:cNvSpPr>
          <p:nvPr>
            <p:ph type="body" idx="17"/>
          </p:nvPr>
        </p:nvSpPr>
        <p:spPr>
          <a:xfrm>
            <a:off x="7816457" y="4095131"/>
            <a:ext cx="588072" cy="33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D9C2E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ED9C2E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6" name="Google Shape;426;p53"/>
          <p:cNvSpPr txBox="1">
            <a:spLocks noGrp="1"/>
          </p:cNvSpPr>
          <p:nvPr>
            <p:ph type="body" idx="18"/>
          </p:nvPr>
        </p:nvSpPr>
        <p:spPr>
          <a:xfrm>
            <a:off x="7840309" y="4931964"/>
            <a:ext cx="583375" cy="33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D9C2E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ED9C2E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7" name="Google Shape;427;p53"/>
          <p:cNvSpPr txBox="1">
            <a:spLocks noGrp="1"/>
          </p:cNvSpPr>
          <p:nvPr>
            <p:ph type="body" idx="19"/>
          </p:nvPr>
        </p:nvSpPr>
        <p:spPr>
          <a:xfrm>
            <a:off x="7816457" y="5757215"/>
            <a:ext cx="588071" cy="33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D9C2E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ED9C2E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8" name="Google Shape;428;p53"/>
          <p:cNvSpPr txBox="1">
            <a:spLocks noGrp="1"/>
          </p:cNvSpPr>
          <p:nvPr>
            <p:ph type="body" idx="20"/>
          </p:nvPr>
        </p:nvSpPr>
        <p:spPr>
          <a:xfrm>
            <a:off x="7824408" y="6594048"/>
            <a:ext cx="580120" cy="33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D9C2E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ED9C2E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9" name="Google Shape;429;p53"/>
          <p:cNvSpPr txBox="1">
            <a:spLocks noGrp="1"/>
          </p:cNvSpPr>
          <p:nvPr>
            <p:ph type="body" idx="21"/>
          </p:nvPr>
        </p:nvSpPr>
        <p:spPr>
          <a:xfrm>
            <a:off x="7816457" y="7419299"/>
            <a:ext cx="588071" cy="33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D9C2E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ED9C2E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0" name="Google Shape;430;p53"/>
          <p:cNvSpPr txBox="1">
            <a:spLocks noGrp="1"/>
          </p:cNvSpPr>
          <p:nvPr>
            <p:ph type="body" idx="22"/>
          </p:nvPr>
        </p:nvSpPr>
        <p:spPr>
          <a:xfrm>
            <a:off x="7824408" y="8256134"/>
            <a:ext cx="580120" cy="33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D9C2E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ED9C2E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parata_Marrom">
  <p:cSld name="Separata_Marr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5"/>
          <p:cNvSpPr txBox="1"/>
          <p:nvPr/>
        </p:nvSpPr>
        <p:spPr>
          <a:xfrm>
            <a:off x="14869731" y="471367"/>
            <a:ext cx="43152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600" b="0" i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sz="1600" b="0" i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5" name="Google Shape;435;p55"/>
          <p:cNvSpPr txBox="1">
            <a:spLocks noGrp="1"/>
          </p:cNvSpPr>
          <p:nvPr>
            <p:ph type="body" idx="1"/>
          </p:nvPr>
        </p:nvSpPr>
        <p:spPr>
          <a:xfrm>
            <a:off x="1584960" y="5498892"/>
            <a:ext cx="5157216" cy="2145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6" name="Google Shape;436;p55"/>
          <p:cNvSpPr txBox="1">
            <a:spLocks noGrp="1"/>
          </p:cNvSpPr>
          <p:nvPr>
            <p:ph type="body" idx="2"/>
          </p:nvPr>
        </p:nvSpPr>
        <p:spPr>
          <a:xfrm>
            <a:off x="1584959" y="2894025"/>
            <a:ext cx="6146929" cy="211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8200"/>
              <a:buFont typeface="Arial"/>
              <a:buNone/>
              <a:defRPr sz="82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7" name="Google Shape;437;p55"/>
          <p:cNvSpPr txBox="1">
            <a:spLocks noGrp="1"/>
          </p:cNvSpPr>
          <p:nvPr>
            <p:ph type="body" idx="3"/>
          </p:nvPr>
        </p:nvSpPr>
        <p:spPr>
          <a:xfrm>
            <a:off x="1584959" y="1720816"/>
            <a:ext cx="6146929" cy="117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8200"/>
              <a:buFont typeface="Arial"/>
              <a:buNone/>
              <a:defRPr sz="8200" b="0" i="0" u="none" strike="noStrike" cap="none">
                <a:solidFill>
                  <a:schemeClr val="accent5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38" name="Google Shape;438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58011" y="5071872"/>
            <a:ext cx="843465" cy="658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parata_Azul">
  <p:cSld name="Separata_Azul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7"/>
          <p:cNvSpPr txBox="1"/>
          <p:nvPr/>
        </p:nvSpPr>
        <p:spPr>
          <a:xfrm>
            <a:off x="14869731" y="471367"/>
            <a:ext cx="43152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600" b="0" i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sz="1600" b="0" i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3" name="Google Shape;443;p57"/>
          <p:cNvSpPr txBox="1">
            <a:spLocks noGrp="1"/>
          </p:cNvSpPr>
          <p:nvPr>
            <p:ph type="body" idx="1"/>
          </p:nvPr>
        </p:nvSpPr>
        <p:spPr>
          <a:xfrm>
            <a:off x="1584959" y="2894025"/>
            <a:ext cx="6146929" cy="211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8200"/>
              <a:buFont typeface="Arial"/>
              <a:buNone/>
              <a:defRPr sz="82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4" name="Google Shape;444;p57"/>
          <p:cNvSpPr txBox="1">
            <a:spLocks noGrp="1"/>
          </p:cNvSpPr>
          <p:nvPr>
            <p:ph type="body" idx="2"/>
          </p:nvPr>
        </p:nvSpPr>
        <p:spPr>
          <a:xfrm>
            <a:off x="1584959" y="1720816"/>
            <a:ext cx="6146929" cy="117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7A3C3"/>
              </a:buClr>
              <a:buSzPts val="8200"/>
              <a:buFont typeface="Arial"/>
              <a:buNone/>
              <a:defRPr sz="8200" b="0" i="0" u="none" strike="noStrike" cap="none">
                <a:solidFill>
                  <a:srgbClr val="67A3C3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57"/>
          <p:cNvSpPr txBox="1">
            <a:spLocks noGrp="1"/>
          </p:cNvSpPr>
          <p:nvPr>
            <p:ph type="body" idx="3"/>
          </p:nvPr>
        </p:nvSpPr>
        <p:spPr>
          <a:xfrm>
            <a:off x="1584960" y="5498892"/>
            <a:ext cx="5157216" cy="2145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46" name="Google Shape;446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58011" y="5071872"/>
            <a:ext cx="843465" cy="658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s_TEXTO_1">
  <p:cSld name="Conteúdos_TEXTO_1">
    <p:bg>
      <p:bgPr>
        <a:solidFill>
          <a:schemeClr val="lt1"/>
        </a:solid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9"/>
          <p:cNvSpPr txBox="1"/>
          <p:nvPr/>
        </p:nvSpPr>
        <p:spPr>
          <a:xfrm>
            <a:off x="14869731" y="471367"/>
            <a:ext cx="43152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600" b="0" i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sz="1600" b="0" i="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2" name="Google Shape;452;p59"/>
          <p:cNvSpPr txBox="1">
            <a:spLocks noGrp="1"/>
          </p:cNvSpPr>
          <p:nvPr>
            <p:ph type="body" idx="1"/>
          </p:nvPr>
        </p:nvSpPr>
        <p:spPr>
          <a:xfrm>
            <a:off x="1347736" y="406724"/>
            <a:ext cx="13133813" cy="46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s_TEXTO_2">
  <p:cSld name="Conteúdos_TEXTO_2">
    <p:bg>
      <p:bgPr>
        <a:solidFill>
          <a:schemeClr val="lt1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0"/>
          <p:cNvSpPr/>
          <p:nvPr/>
        </p:nvSpPr>
        <p:spPr>
          <a:xfrm>
            <a:off x="10326029" y="0"/>
            <a:ext cx="5923622" cy="9144000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rgbClr val="1C17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60"/>
          <p:cNvSpPr txBox="1"/>
          <p:nvPr/>
        </p:nvSpPr>
        <p:spPr>
          <a:xfrm>
            <a:off x="14869731" y="471367"/>
            <a:ext cx="43152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600" b="0" i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sz="1600" b="0" i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6" name="Google Shape;456;p60"/>
          <p:cNvSpPr txBox="1">
            <a:spLocks noGrp="1"/>
          </p:cNvSpPr>
          <p:nvPr>
            <p:ph type="body" idx="1"/>
          </p:nvPr>
        </p:nvSpPr>
        <p:spPr>
          <a:xfrm>
            <a:off x="1347735" y="406724"/>
            <a:ext cx="8465337" cy="1265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57" name="Google Shape;457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62220" y="389937"/>
            <a:ext cx="492187" cy="493136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60"/>
          <p:cNvSpPr txBox="1">
            <a:spLocks noGrp="1"/>
          </p:cNvSpPr>
          <p:nvPr>
            <p:ph type="body" idx="2"/>
          </p:nvPr>
        </p:nvSpPr>
        <p:spPr>
          <a:xfrm>
            <a:off x="1347735" y="2871324"/>
            <a:ext cx="3804128" cy="4990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just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9" name="Google Shape;459;p60"/>
          <p:cNvSpPr txBox="1">
            <a:spLocks noGrp="1"/>
          </p:cNvSpPr>
          <p:nvPr>
            <p:ph type="body" idx="3"/>
          </p:nvPr>
        </p:nvSpPr>
        <p:spPr>
          <a:xfrm>
            <a:off x="1347735" y="2399726"/>
            <a:ext cx="3008696" cy="46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0" name="Google Shape;460;p60"/>
          <p:cNvSpPr txBox="1">
            <a:spLocks noGrp="1"/>
          </p:cNvSpPr>
          <p:nvPr>
            <p:ph type="body" idx="4"/>
          </p:nvPr>
        </p:nvSpPr>
        <p:spPr>
          <a:xfrm>
            <a:off x="5782226" y="2871324"/>
            <a:ext cx="3804128" cy="4990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just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1" name="Google Shape;461;p60"/>
          <p:cNvSpPr txBox="1">
            <a:spLocks noGrp="1"/>
          </p:cNvSpPr>
          <p:nvPr>
            <p:ph type="body" idx="5"/>
          </p:nvPr>
        </p:nvSpPr>
        <p:spPr>
          <a:xfrm>
            <a:off x="5782226" y="2399726"/>
            <a:ext cx="3008696" cy="46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2" name="Google Shape;462;p60"/>
          <p:cNvSpPr txBox="1">
            <a:spLocks noGrp="1"/>
          </p:cNvSpPr>
          <p:nvPr>
            <p:ph type="body" idx="6"/>
          </p:nvPr>
        </p:nvSpPr>
        <p:spPr>
          <a:xfrm>
            <a:off x="11381701" y="2761131"/>
            <a:ext cx="4174251" cy="4540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s_TEXTO_3">
  <p:cSld name="Conteúdos_TEXTO_3">
    <p:bg>
      <p:bgPr>
        <a:solidFill>
          <a:schemeClr val="lt1"/>
        </a:solid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1"/>
          <p:cNvSpPr txBox="1"/>
          <p:nvPr/>
        </p:nvSpPr>
        <p:spPr>
          <a:xfrm>
            <a:off x="14869731" y="471367"/>
            <a:ext cx="43152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600" b="0" i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sz="1600" b="0" i="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5" name="Google Shape;465;p61"/>
          <p:cNvSpPr txBox="1">
            <a:spLocks noGrp="1"/>
          </p:cNvSpPr>
          <p:nvPr>
            <p:ph type="body" idx="1"/>
          </p:nvPr>
        </p:nvSpPr>
        <p:spPr>
          <a:xfrm>
            <a:off x="1753110" y="809922"/>
            <a:ext cx="5104890" cy="351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800"/>
              <a:buFont typeface="Arial"/>
              <a:buNone/>
              <a:defRPr sz="88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6" name="Google Shape;466;p61"/>
          <p:cNvSpPr txBox="1">
            <a:spLocks noGrp="1"/>
          </p:cNvSpPr>
          <p:nvPr>
            <p:ph type="body" idx="2"/>
          </p:nvPr>
        </p:nvSpPr>
        <p:spPr>
          <a:xfrm>
            <a:off x="1753110" y="4434147"/>
            <a:ext cx="5217316" cy="3929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accent5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7" name="Google Shape;467;p61"/>
          <p:cNvSpPr txBox="1">
            <a:spLocks noGrp="1"/>
          </p:cNvSpPr>
          <p:nvPr>
            <p:ph type="body" idx="3"/>
          </p:nvPr>
        </p:nvSpPr>
        <p:spPr>
          <a:xfrm>
            <a:off x="9153158" y="2246856"/>
            <a:ext cx="5067422" cy="1155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just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8" name="Google Shape;468;p61"/>
          <p:cNvSpPr txBox="1">
            <a:spLocks noGrp="1"/>
          </p:cNvSpPr>
          <p:nvPr>
            <p:ph type="body" idx="4"/>
          </p:nvPr>
        </p:nvSpPr>
        <p:spPr>
          <a:xfrm>
            <a:off x="9153158" y="6241365"/>
            <a:ext cx="5067422" cy="147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just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61"/>
          <p:cNvSpPr txBox="1">
            <a:spLocks noGrp="1"/>
          </p:cNvSpPr>
          <p:nvPr>
            <p:ph type="body" idx="5"/>
          </p:nvPr>
        </p:nvSpPr>
        <p:spPr>
          <a:xfrm>
            <a:off x="9153158" y="1775258"/>
            <a:ext cx="3008696" cy="46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61"/>
          <p:cNvSpPr txBox="1">
            <a:spLocks noGrp="1"/>
          </p:cNvSpPr>
          <p:nvPr>
            <p:ph type="body" idx="6"/>
          </p:nvPr>
        </p:nvSpPr>
        <p:spPr>
          <a:xfrm>
            <a:off x="9153158" y="5788679"/>
            <a:ext cx="3008696" cy="46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61"/>
          <p:cNvSpPr txBox="1">
            <a:spLocks noGrp="1"/>
          </p:cNvSpPr>
          <p:nvPr>
            <p:ph type="body" idx="7"/>
          </p:nvPr>
        </p:nvSpPr>
        <p:spPr>
          <a:xfrm>
            <a:off x="9628143" y="3541394"/>
            <a:ext cx="5067422" cy="1785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just" rtl="0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61"/>
          <p:cNvSpPr>
            <a:spLocks noGrp="1"/>
          </p:cNvSpPr>
          <p:nvPr>
            <p:ph type="pic" idx="8"/>
          </p:nvPr>
        </p:nvSpPr>
        <p:spPr>
          <a:xfrm>
            <a:off x="7517360" y="1774825"/>
            <a:ext cx="1308100" cy="1308100"/>
          </a:xfrm>
          <a:prstGeom prst="ellipse">
            <a:avLst/>
          </a:prstGeom>
          <a:solidFill>
            <a:srgbClr val="E5E4E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61"/>
          <p:cNvSpPr>
            <a:spLocks noGrp="1"/>
          </p:cNvSpPr>
          <p:nvPr>
            <p:ph type="pic" idx="9"/>
          </p:nvPr>
        </p:nvSpPr>
        <p:spPr>
          <a:xfrm>
            <a:off x="7517360" y="5788679"/>
            <a:ext cx="1308100" cy="1308100"/>
          </a:xfrm>
          <a:prstGeom prst="ellipse">
            <a:avLst/>
          </a:prstGeom>
          <a:solidFill>
            <a:srgbClr val="E5E4E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s_TEXTO_1">
  <p:cSld name="Conteúdos_TEXTO_1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/>
        </p:nvSpPr>
        <p:spPr>
          <a:xfrm>
            <a:off x="14869731" y="471367"/>
            <a:ext cx="43152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600" b="0" i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sz="1600" b="0" i="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1347736" y="406724"/>
            <a:ext cx="13133813" cy="46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s_TEXTO_4">
  <p:cSld name="Conteúdos_TEXTO_4">
    <p:bg>
      <p:bgPr>
        <a:solidFill>
          <a:schemeClr val="lt1"/>
        </a:solid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2"/>
          <p:cNvSpPr txBox="1"/>
          <p:nvPr/>
        </p:nvSpPr>
        <p:spPr>
          <a:xfrm>
            <a:off x="14869731" y="471367"/>
            <a:ext cx="43152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600" b="0" i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sz="1600" b="0" i="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6" name="Google Shape;476;p62"/>
          <p:cNvSpPr txBox="1">
            <a:spLocks noGrp="1"/>
          </p:cNvSpPr>
          <p:nvPr>
            <p:ph type="body" idx="1"/>
          </p:nvPr>
        </p:nvSpPr>
        <p:spPr>
          <a:xfrm>
            <a:off x="1071293" y="2622433"/>
            <a:ext cx="5407567" cy="388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10526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500"/>
              <a:buFont typeface="Arial"/>
              <a:buNone/>
              <a:defRPr sz="95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62"/>
          <p:cNvSpPr txBox="1">
            <a:spLocks noGrp="1"/>
          </p:cNvSpPr>
          <p:nvPr>
            <p:ph type="body" idx="2"/>
          </p:nvPr>
        </p:nvSpPr>
        <p:spPr>
          <a:xfrm>
            <a:off x="12090556" y="2594355"/>
            <a:ext cx="3326592" cy="711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just" rtl="0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8" name="Google Shape;478;p62"/>
          <p:cNvSpPr>
            <a:spLocks noGrp="1"/>
          </p:cNvSpPr>
          <p:nvPr>
            <p:ph type="pic" idx="3"/>
          </p:nvPr>
        </p:nvSpPr>
        <p:spPr>
          <a:xfrm>
            <a:off x="10740983" y="3966421"/>
            <a:ext cx="1192508" cy="1192508"/>
          </a:xfrm>
          <a:prstGeom prst="ellipse">
            <a:avLst/>
          </a:prstGeom>
          <a:solidFill>
            <a:srgbClr val="E5E4E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9" name="Google Shape;479;p62"/>
          <p:cNvSpPr>
            <a:spLocks noGrp="1"/>
          </p:cNvSpPr>
          <p:nvPr>
            <p:ph type="pic" idx="4"/>
          </p:nvPr>
        </p:nvSpPr>
        <p:spPr>
          <a:xfrm>
            <a:off x="10740983" y="5578906"/>
            <a:ext cx="1192508" cy="1192508"/>
          </a:xfrm>
          <a:prstGeom prst="ellipse">
            <a:avLst/>
          </a:prstGeom>
          <a:solidFill>
            <a:srgbClr val="E5E4E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0" name="Google Shape;480;p62"/>
          <p:cNvSpPr>
            <a:spLocks noGrp="1"/>
          </p:cNvSpPr>
          <p:nvPr>
            <p:ph type="pic" idx="5"/>
          </p:nvPr>
        </p:nvSpPr>
        <p:spPr>
          <a:xfrm>
            <a:off x="10740983" y="2353936"/>
            <a:ext cx="1192508" cy="1192508"/>
          </a:xfrm>
          <a:prstGeom prst="ellipse">
            <a:avLst/>
          </a:prstGeom>
          <a:solidFill>
            <a:srgbClr val="E5E4E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1" name="Google Shape;481;p62"/>
          <p:cNvSpPr txBox="1">
            <a:spLocks noGrp="1"/>
          </p:cNvSpPr>
          <p:nvPr>
            <p:ph type="body" idx="6"/>
          </p:nvPr>
        </p:nvSpPr>
        <p:spPr>
          <a:xfrm>
            <a:off x="12090556" y="4206840"/>
            <a:ext cx="3326592" cy="711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just" rtl="0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2" name="Google Shape;482;p62"/>
          <p:cNvSpPr txBox="1">
            <a:spLocks noGrp="1"/>
          </p:cNvSpPr>
          <p:nvPr>
            <p:ph type="body" idx="7"/>
          </p:nvPr>
        </p:nvSpPr>
        <p:spPr>
          <a:xfrm>
            <a:off x="12090556" y="5819325"/>
            <a:ext cx="3326592" cy="711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just" rtl="0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3" name="Google Shape;483;p62"/>
          <p:cNvSpPr txBox="1">
            <a:spLocks noGrp="1"/>
          </p:cNvSpPr>
          <p:nvPr>
            <p:ph type="body" idx="8"/>
          </p:nvPr>
        </p:nvSpPr>
        <p:spPr>
          <a:xfrm>
            <a:off x="6634974" y="2680133"/>
            <a:ext cx="3199267" cy="3773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just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s_TEXTO_5">
  <p:cSld name="Conteúdos_TEXTO_5">
    <p:bg>
      <p:bgPr>
        <a:solidFill>
          <a:schemeClr val="lt1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3"/>
          <p:cNvSpPr txBox="1"/>
          <p:nvPr/>
        </p:nvSpPr>
        <p:spPr>
          <a:xfrm>
            <a:off x="14869731" y="471367"/>
            <a:ext cx="43152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600" b="0" i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sz="1600" b="0" i="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6" name="Google Shape;486;p63"/>
          <p:cNvSpPr txBox="1">
            <a:spLocks noGrp="1"/>
          </p:cNvSpPr>
          <p:nvPr>
            <p:ph type="body" idx="1"/>
          </p:nvPr>
        </p:nvSpPr>
        <p:spPr>
          <a:xfrm>
            <a:off x="1557918" y="880978"/>
            <a:ext cx="13133813" cy="808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87" name="Google Shape;487;p63"/>
          <p:cNvCxnSpPr/>
          <p:nvPr/>
        </p:nvCxnSpPr>
        <p:spPr>
          <a:xfrm>
            <a:off x="7696562" y="1828800"/>
            <a:ext cx="856527" cy="0"/>
          </a:xfrm>
          <a:prstGeom prst="straightConnector1">
            <a:avLst/>
          </a:prstGeom>
          <a:noFill/>
          <a:ln w="3810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8" name="Google Shape;488;p63"/>
          <p:cNvCxnSpPr/>
          <p:nvPr/>
        </p:nvCxnSpPr>
        <p:spPr>
          <a:xfrm rot="10800000">
            <a:off x="1673844" y="4236464"/>
            <a:ext cx="12901960" cy="0"/>
          </a:xfrm>
          <a:prstGeom prst="straightConnector1">
            <a:avLst/>
          </a:prstGeom>
          <a:noFill/>
          <a:ln w="25400" cap="rnd" cmpd="sng">
            <a:solidFill>
              <a:srgbClr val="403C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9" name="Google Shape;489;p63"/>
          <p:cNvSpPr/>
          <p:nvPr/>
        </p:nvSpPr>
        <p:spPr>
          <a:xfrm>
            <a:off x="1443914" y="4181600"/>
            <a:ext cx="109728" cy="109728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0" name="Google Shape;490;p63"/>
          <p:cNvGrpSpPr/>
          <p:nvPr/>
        </p:nvGrpSpPr>
        <p:grpSpPr>
          <a:xfrm rot="5400000">
            <a:off x="3033655" y="4110650"/>
            <a:ext cx="251630" cy="251630"/>
            <a:chOff x="7676529" y="2762017"/>
            <a:chExt cx="896589" cy="896589"/>
          </a:xfrm>
        </p:grpSpPr>
        <p:sp>
          <p:nvSpPr>
            <p:cNvPr id="491" name="Google Shape;491;p63"/>
            <p:cNvSpPr/>
            <p:nvPr/>
          </p:nvSpPr>
          <p:spPr>
            <a:xfrm rot="-2700000">
              <a:off x="7807831" y="2893319"/>
              <a:ext cx="633984" cy="633984"/>
            </a:xfrm>
            <a:prstGeom prst="round2DiagRect">
              <a:avLst>
                <a:gd name="adj1" fmla="val 9868"/>
                <a:gd name="adj2" fmla="val 0"/>
              </a:avLst>
            </a:prstGeom>
            <a:solidFill>
              <a:srgbClr val="FFFFFF"/>
            </a:solidFill>
            <a:ln w="19050" cap="flat" cmpd="sng">
              <a:solidFill>
                <a:srgbClr val="403C3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63"/>
            <p:cNvSpPr/>
            <p:nvPr/>
          </p:nvSpPr>
          <p:spPr>
            <a:xfrm rot="-8100000">
              <a:off x="8128450" y="3081826"/>
              <a:ext cx="247859" cy="247859"/>
            </a:xfrm>
            <a:prstGeom prst="corner">
              <a:avLst>
                <a:gd name="adj1" fmla="val 0"/>
                <a:gd name="adj2" fmla="val 0"/>
              </a:avLst>
            </a:prstGeom>
            <a:solidFill>
              <a:srgbClr val="807870"/>
            </a:solidFill>
            <a:ln w="19050" cap="flat" cmpd="sng">
              <a:solidFill>
                <a:srgbClr val="80787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39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  <p:grpSp>
        <p:nvGrpSpPr>
          <p:cNvPr id="493" name="Google Shape;493;p63"/>
          <p:cNvGrpSpPr/>
          <p:nvPr/>
        </p:nvGrpSpPr>
        <p:grpSpPr>
          <a:xfrm rot="5400000">
            <a:off x="5514101" y="4110650"/>
            <a:ext cx="251630" cy="251630"/>
            <a:chOff x="7676529" y="2762017"/>
            <a:chExt cx="896589" cy="896589"/>
          </a:xfrm>
        </p:grpSpPr>
        <p:sp>
          <p:nvSpPr>
            <p:cNvPr id="494" name="Google Shape;494;p63"/>
            <p:cNvSpPr/>
            <p:nvPr/>
          </p:nvSpPr>
          <p:spPr>
            <a:xfrm rot="-2700000">
              <a:off x="7807831" y="2893319"/>
              <a:ext cx="633984" cy="633984"/>
            </a:xfrm>
            <a:prstGeom prst="round2DiagRect">
              <a:avLst>
                <a:gd name="adj1" fmla="val 9868"/>
                <a:gd name="adj2" fmla="val 0"/>
              </a:avLst>
            </a:prstGeom>
            <a:solidFill>
              <a:srgbClr val="FFFFFF"/>
            </a:solidFill>
            <a:ln w="19050" cap="flat" cmpd="sng">
              <a:solidFill>
                <a:srgbClr val="403C3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63"/>
            <p:cNvSpPr/>
            <p:nvPr/>
          </p:nvSpPr>
          <p:spPr>
            <a:xfrm rot="-8100000">
              <a:off x="8128450" y="3081826"/>
              <a:ext cx="247859" cy="247859"/>
            </a:xfrm>
            <a:prstGeom prst="corner">
              <a:avLst>
                <a:gd name="adj1" fmla="val 0"/>
                <a:gd name="adj2" fmla="val 0"/>
              </a:avLst>
            </a:prstGeom>
            <a:solidFill>
              <a:srgbClr val="807870"/>
            </a:solidFill>
            <a:ln w="19050" cap="flat" cmpd="sng">
              <a:solidFill>
                <a:srgbClr val="80787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39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  <p:grpSp>
        <p:nvGrpSpPr>
          <p:cNvPr id="496" name="Google Shape;496;p63"/>
          <p:cNvGrpSpPr/>
          <p:nvPr/>
        </p:nvGrpSpPr>
        <p:grpSpPr>
          <a:xfrm rot="5400000">
            <a:off x="7994547" y="4110650"/>
            <a:ext cx="251630" cy="251630"/>
            <a:chOff x="7676529" y="2762017"/>
            <a:chExt cx="896589" cy="896589"/>
          </a:xfrm>
        </p:grpSpPr>
        <p:sp>
          <p:nvSpPr>
            <p:cNvPr id="497" name="Google Shape;497;p63"/>
            <p:cNvSpPr/>
            <p:nvPr/>
          </p:nvSpPr>
          <p:spPr>
            <a:xfrm rot="-2700000">
              <a:off x="7807831" y="2893319"/>
              <a:ext cx="633984" cy="633984"/>
            </a:xfrm>
            <a:prstGeom prst="round2DiagRect">
              <a:avLst>
                <a:gd name="adj1" fmla="val 9868"/>
                <a:gd name="adj2" fmla="val 0"/>
              </a:avLst>
            </a:prstGeom>
            <a:solidFill>
              <a:srgbClr val="FFFFFF"/>
            </a:solidFill>
            <a:ln w="19050" cap="flat" cmpd="sng">
              <a:solidFill>
                <a:srgbClr val="403C3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63"/>
            <p:cNvSpPr/>
            <p:nvPr/>
          </p:nvSpPr>
          <p:spPr>
            <a:xfrm rot="-8100000">
              <a:off x="8128450" y="3081826"/>
              <a:ext cx="247859" cy="247859"/>
            </a:xfrm>
            <a:prstGeom prst="corner">
              <a:avLst>
                <a:gd name="adj1" fmla="val 0"/>
                <a:gd name="adj2" fmla="val 0"/>
              </a:avLst>
            </a:prstGeom>
            <a:solidFill>
              <a:srgbClr val="807870"/>
            </a:solidFill>
            <a:ln w="19050" cap="flat" cmpd="sng">
              <a:solidFill>
                <a:srgbClr val="80787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39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  <p:grpSp>
        <p:nvGrpSpPr>
          <p:cNvPr id="499" name="Google Shape;499;p63"/>
          <p:cNvGrpSpPr/>
          <p:nvPr/>
        </p:nvGrpSpPr>
        <p:grpSpPr>
          <a:xfrm rot="5400000">
            <a:off x="10474993" y="4110650"/>
            <a:ext cx="251630" cy="251630"/>
            <a:chOff x="7676529" y="2762017"/>
            <a:chExt cx="896589" cy="896589"/>
          </a:xfrm>
        </p:grpSpPr>
        <p:sp>
          <p:nvSpPr>
            <p:cNvPr id="500" name="Google Shape;500;p63"/>
            <p:cNvSpPr/>
            <p:nvPr/>
          </p:nvSpPr>
          <p:spPr>
            <a:xfrm rot="-2700000">
              <a:off x="7807831" y="2893319"/>
              <a:ext cx="633984" cy="633984"/>
            </a:xfrm>
            <a:prstGeom prst="round2DiagRect">
              <a:avLst>
                <a:gd name="adj1" fmla="val 9868"/>
                <a:gd name="adj2" fmla="val 0"/>
              </a:avLst>
            </a:prstGeom>
            <a:solidFill>
              <a:srgbClr val="FFFFFF"/>
            </a:solidFill>
            <a:ln w="19050" cap="flat" cmpd="sng">
              <a:solidFill>
                <a:srgbClr val="403C3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63"/>
            <p:cNvSpPr/>
            <p:nvPr/>
          </p:nvSpPr>
          <p:spPr>
            <a:xfrm rot="-8100000">
              <a:off x="8128450" y="3081826"/>
              <a:ext cx="247859" cy="247859"/>
            </a:xfrm>
            <a:prstGeom prst="corner">
              <a:avLst>
                <a:gd name="adj1" fmla="val 0"/>
                <a:gd name="adj2" fmla="val 0"/>
              </a:avLst>
            </a:prstGeom>
            <a:solidFill>
              <a:srgbClr val="807870"/>
            </a:solidFill>
            <a:ln w="19050" cap="flat" cmpd="sng">
              <a:solidFill>
                <a:srgbClr val="80787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39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  <p:grpSp>
        <p:nvGrpSpPr>
          <p:cNvPr id="502" name="Google Shape;502;p63"/>
          <p:cNvGrpSpPr/>
          <p:nvPr/>
        </p:nvGrpSpPr>
        <p:grpSpPr>
          <a:xfrm rot="5400000">
            <a:off x="12955439" y="4110650"/>
            <a:ext cx="251630" cy="251630"/>
            <a:chOff x="7676529" y="2762017"/>
            <a:chExt cx="896589" cy="896589"/>
          </a:xfrm>
        </p:grpSpPr>
        <p:sp>
          <p:nvSpPr>
            <p:cNvPr id="503" name="Google Shape;503;p63"/>
            <p:cNvSpPr/>
            <p:nvPr/>
          </p:nvSpPr>
          <p:spPr>
            <a:xfrm rot="-2700000">
              <a:off x="7807831" y="2893319"/>
              <a:ext cx="633984" cy="633984"/>
            </a:xfrm>
            <a:prstGeom prst="round2DiagRect">
              <a:avLst>
                <a:gd name="adj1" fmla="val 9868"/>
                <a:gd name="adj2" fmla="val 0"/>
              </a:avLst>
            </a:prstGeom>
            <a:solidFill>
              <a:srgbClr val="FFFFFF"/>
            </a:solidFill>
            <a:ln w="19050" cap="flat" cmpd="sng">
              <a:solidFill>
                <a:srgbClr val="403C3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63"/>
            <p:cNvSpPr/>
            <p:nvPr/>
          </p:nvSpPr>
          <p:spPr>
            <a:xfrm rot="-8100000">
              <a:off x="8128450" y="3081826"/>
              <a:ext cx="247859" cy="247859"/>
            </a:xfrm>
            <a:prstGeom prst="corner">
              <a:avLst>
                <a:gd name="adj1" fmla="val 0"/>
                <a:gd name="adj2" fmla="val 0"/>
              </a:avLst>
            </a:prstGeom>
            <a:solidFill>
              <a:srgbClr val="807870"/>
            </a:solidFill>
            <a:ln w="19050" cap="flat" cmpd="sng">
              <a:solidFill>
                <a:srgbClr val="80787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39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  <p:sp>
        <p:nvSpPr>
          <p:cNvPr id="505" name="Google Shape;505;p63"/>
          <p:cNvSpPr>
            <a:spLocks noGrp="1"/>
          </p:cNvSpPr>
          <p:nvPr>
            <p:ph type="pic" idx="2"/>
          </p:nvPr>
        </p:nvSpPr>
        <p:spPr>
          <a:xfrm>
            <a:off x="2563215" y="2616042"/>
            <a:ext cx="1192508" cy="1192508"/>
          </a:xfrm>
          <a:prstGeom prst="ellipse">
            <a:avLst/>
          </a:prstGeom>
          <a:solidFill>
            <a:srgbClr val="E5E4E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6" name="Google Shape;506;p63"/>
          <p:cNvSpPr>
            <a:spLocks noGrp="1"/>
          </p:cNvSpPr>
          <p:nvPr>
            <p:ph type="pic" idx="3"/>
          </p:nvPr>
        </p:nvSpPr>
        <p:spPr>
          <a:xfrm>
            <a:off x="5043661" y="2616042"/>
            <a:ext cx="1192508" cy="1192508"/>
          </a:xfrm>
          <a:prstGeom prst="ellipse">
            <a:avLst/>
          </a:prstGeom>
          <a:solidFill>
            <a:srgbClr val="E5E4E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7" name="Google Shape;507;p63"/>
          <p:cNvSpPr>
            <a:spLocks noGrp="1"/>
          </p:cNvSpPr>
          <p:nvPr>
            <p:ph type="pic" idx="4"/>
          </p:nvPr>
        </p:nvSpPr>
        <p:spPr>
          <a:xfrm>
            <a:off x="7524107" y="2616042"/>
            <a:ext cx="1192508" cy="1192508"/>
          </a:xfrm>
          <a:prstGeom prst="ellipse">
            <a:avLst/>
          </a:prstGeom>
          <a:solidFill>
            <a:srgbClr val="E5E4E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8" name="Google Shape;508;p63"/>
          <p:cNvSpPr>
            <a:spLocks noGrp="1"/>
          </p:cNvSpPr>
          <p:nvPr>
            <p:ph type="pic" idx="5"/>
          </p:nvPr>
        </p:nvSpPr>
        <p:spPr>
          <a:xfrm>
            <a:off x="10004553" y="2616042"/>
            <a:ext cx="1192508" cy="1192508"/>
          </a:xfrm>
          <a:prstGeom prst="ellipse">
            <a:avLst/>
          </a:prstGeom>
          <a:solidFill>
            <a:srgbClr val="E5E4E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9" name="Google Shape;509;p63"/>
          <p:cNvSpPr>
            <a:spLocks noGrp="1"/>
          </p:cNvSpPr>
          <p:nvPr>
            <p:ph type="pic" idx="6"/>
          </p:nvPr>
        </p:nvSpPr>
        <p:spPr>
          <a:xfrm>
            <a:off x="12484999" y="2616042"/>
            <a:ext cx="1192508" cy="1192508"/>
          </a:xfrm>
          <a:prstGeom prst="ellipse">
            <a:avLst/>
          </a:prstGeom>
          <a:solidFill>
            <a:srgbClr val="E5E4E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0" name="Google Shape;510;p63"/>
          <p:cNvSpPr txBox="1">
            <a:spLocks noGrp="1"/>
          </p:cNvSpPr>
          <p:nvPr>
            <p:ph type="body" idx="7"/>
          </p:nvPr>
        </p:nvSpPr>
        <p:spPr>
          <a:xfrm>
            <a:off x="2508728" y="4550976"/>
            <a:ext cx="1301482" cy="46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1" name="Google Shape;511;p63"/>
          <p:cNvSpPr txBox="1">
            <a:spLocks noGrp="1"/>
          </p:cNvSpPr>
          <p:nvPr>
            <p:ph type="body" idx="8"/>
          </p:nvPr>
        </p:nvSpPr>
        <p:spPr>
          <a:xfrm>
            <a:off x="4989174" y="4550976"/>
            <a:ext cx="1301482" cy="46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2" name="Google Shape;512;p63"/>
          <p:cNvSpPr txBox="1">
            <a:spLocks noGrp="1"/>
          </p:cNvSpPr>
          <p:nvPr>
            <p:ph type="body" idx="9"/>
          </p:nvPr>
        </p:nvSpPr>
        <p:spPr>
          <a:xfrm>
            <a:off x="7469620" y="4550976"/>
            <a:ext cx="1301482" cy="46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63"/>
          <p:cNvSpPr txBox="1">
            <a:spLocks noGrp="1"/>
          </p:cNvSpPr>
          <p:nvPr>
            <p:ph type="body" idx="13"/>
          </p:nvPr>
        </p:nvSpPr>
        <p:spPr>
          <a:xfrm>
            <a:off x="9950066" y="4550976"/>
            <a:ext cx="1301482" cy="46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63"/>
          <p:cNvSpPr txBox="1">
            <a:spLocks noGrp="1"/>
          </p:cNvSpPr>
          <p:nvPr>
            <p:ph type="body" idx="14"/>
          </p:nvPr>
        </p:nvSpPr>
        <p:spPr>
          <a:xfrm>
            <a:off x="12430512" y="4550976"/>
            <a:ext cx="1301482" cy="46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63"/>
          <p:cNvSpPr txBox="1">
            <a:spLocks noGrp="1"/>
          </p:cNvSpPr>
          <p:nvPr>
            <p:ph type="body" idx="15"/>
          </p:nvPr>
        </p:nvSpPr>
        <p:spPr>
          <a:xfrm>
            <a:off x="4539120" y="5249420"/>
            <a:ext cx="2201591" cy="298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63"/>
          <p:cNvSpPr txBox="1">
            <a:spLocks noGrp="1"/>
          </p:cNvSpPr>
          <p:nvPr>
            <p:ph type="body" idx="16"/>
          </p:nvPr>
        </p:nvSpPr>
        <p:spPr>
          <a:xfrm>
            <a:off x="7019566" y="5249420"/>
            <a:ext cx="2201591" cy="298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63"/>
          <p:cNvSpPr txBox="1">
            <a:spLocks noGrp="1"/>
          </p:cNvSpPr>
          <p:nvPr>
            <p:ph type="body" idx="17"/>
          </p:nvPr>
        </p:nvSpPr>
        <p:spPr>
          <a:xfrm>
            <a:off x="9500012" y="5249420"/>
            <a:ext cx="2201591" cy="298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8" name="Google Shape;518;p63"/>
          <p:cNvSpPr txBox="1">
            <a:spLocks noGrp="1"/>
          </p:cNvSpPr>
          <p:nvPr>
            <p:ph type="body" idx="18"/>
          </p:nvPr>
        </p:nvSpPr>
        <p:spPr>
          <a:xfrm>
            <a:off x="11980458" y="5249420"/>
            <a:ext cx="2201591" cy="298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9" name="Google Shape;519;p63"/>
          <p:cNvSpPr txBox="1">
            <a:spLocks noGrp="1"/>
          </p:cNvSpPr>
          <p:nvPr>
            <p:ph type="body" idx="19"/>
          </p:nvPr>
        </p:nvSpPr>
        <p:spPr>
          <a:xfrm>
            <a:off x="2058674" y="5249420"/>
            <a:ext cx="2201591" cy="298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0" name="Google Shape;520;p63"/>
          <p:cNvSpPr/>
          <p:nvPr/>
        </p:nvSpPr>
        <p:spPr>
          <a:xfrm>
            <a:off x="14691563" y="4181600"/>
            <a:ext cx="109728" cy="109728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s_IMAGEM_1">
  <p:cSld name="Conteúdos_IMAGEM_1">
    <p:bg>
      <p:bgPr>
        <a:solidFill>
          <a:schemeClr val="lt1"/>
        </a:solidFill>
        <a:effectLst/>
      </p:bgPr>
    </p:bg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9811" y="204213"/>
            <a:ext cx="567237" cy="669506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65"/>
          <p:cNvSpPr>
            <a:spLocks noGrp="1"/>
          </p:cNvSpPr>
          <p:nvPr>
            <p:ph type="pic" idx="2"/>
          </p:nvPr>
        </p:nvSpPr>
        <p:spPr>
          <a:xfrm>
            <a:off x="8113713" y="0"/>
            <a:ext cx="8135937" cy="9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65"/>
          <p:cNvSpPr txBox="1"/>
          <p:nvPr/>
        </p:nvSpPr>
        <p:spPr>
          <a:xfrm>
            <a:off x="14869731" y="471367"/>
            <a:ext cx="43152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600" b="0" i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sz="1600" b="0" i="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27" name="Google Shape;527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62220" y="389937"/>
            <a:ext cx="492188" cy="493136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65"/>
          <p:cNvSpPr txBox="1">
            <a:spLocks noGrp="1"/>
          </p:cNvSpPr>
          <p:nvPr>
            <p:ph type="body" idx="1"/>
          </p:nvPr>
        </p:nvSpPr>
        <p:spPr>
          <a:xfrm>
            <a:off x="1753110" y="809922"/>
            <a:ext cx="5104890" cy="351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800"/>
              <a:buFont typeface="Arial"/>
              <a:buNone/>
              <a:defRPr sz="88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9" name="Google Shape;529;p65"/>
          <p:cNvSpPr txBox="1">
            <a:spLocks noGrp="1"/>
          </p:cNvSpPr>
          <p:nvPr>
            <p:ph type="body" idx="3"/>
          </p:nvPr>
        </p:nvSpPr>
        <p:spPr>
          <a:xfrm>
            <a:off x="1753109" y="4434147"/>
            <a:ext cx="5262287" cy="3929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accent5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s_IMAGEM_2">
  <p:cSld name="Conteúdos_IMAGEM_2">
    <p:bg>
      <p:bgPr>
        <a:solidFill>
          <a:schemeClr val="lt1"/>
        </a:solidFill>
        <a:effectLst/>
      </p:bgPr>
    </p:bg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6"/>
          <p:cNvSpPr txBox="1"/>
          <p:nvPr/>
        </p:nvSpPr>
        <p:spPr>
          <a:xfrm>
            <a:off x="14869731" y="471367"/>
            <a:ext cx="43152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600" b="0" i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sz="1600" b="0" i="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2" name="Google Shape;532;p66"/>
          <p:cNvSpPr>
            <a:spLocks noGrp="1"/>
          </p:cNvSpPr>
          <p:nvPr>
            <p:ph type="pic" idx="2"/>
          </p:nvPr>
        </p:nvSpPr>
        <p:spPr>
          <a:xfrm>
            <a:off x="1" y="0"/>
            <a:ext cx="6910086" cy="9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66"/>
          <p:cNvSpPr txBox="1">
            <a:spLocks noGrp="1"/>
          </p:cNvSpPr>
          <p:nvPr>
            <p:ph type="body" idx="1"/>
          </p:nvPr>
        </p:nvSpPr>
        <p:spPr>
          <a:xfrm>
            <a:off x="8273339" y="5340429"/>
            <a:ext cx="6812157" cy="2235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4" name="Google Shape;534;p66"/>
          <p:cNvSpPr txBox="1">
            <a:spLocks noGrp="1"/>
          </p:cNvSpPr>
          <p:nvPr>
            <p:ph type="body" idx="3"/>
          </p:nvPr>
        </p:nvSpPr>
        <p:spPr>
          <a:xfrm>
            <a:off x="5815825" y="2048413"/>
            <a:ext cx="7818895" cy="2778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35" name="Google Shape;535;p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9811" y="204213"/>
            <a:ext cx="567237" cy="669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s_IMAGEM_3">
  <p:cSld name="Conteúdos_IMAGEM_3">
    <p:bg>
      <p:bgPr>
        <a:solidFill>
          <a:schemeClr val="lt1"/>
        </a:solidFill>
        <a:effectLst/>
      </p:bgPr>
    </p:bg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7"/>
          <p:cNvSpPr txBox="1"/>
          <p:nvPr/>
        </p:nvSpPr>
        <p:spPr>
          <a:xfrm>
            <a:off x="14869731" y="471367"/>
            <a:ext cx="43152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600" b="0" i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sz="1600" b="0" i="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8" name="Google Shape;538;p67"/>
          <p:cNvSpPr>
            <a:spLocks noGrp="1"/>
          </p:cNvSpPr>
          <p:nvPr>
            <p:ph type="pic" idx="2"/>
          </p:nvPr>
        </p:nvSpPr>
        <p:spPr>
          <a:xfrm>
            <a:off x="1" y="0"/>
            <a:ext cx="6910086" cy="9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9" name="Google Shape;539;p67"/>
          <p:cNvSpPr txBox="1">
            <a:spLocks noGrp="1"/>
          </p:cNvSpPr>
          <p:nvPr>
            <p:ph type="body" idx="1"/>
          </p:nvPr>
        </p:nvSpPr>
        <p:spPr>
          <a:xfrm>
            <a:off x="7393259" y="4314517"/>
            <a:ext cx="7515921" cy="915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0" name="Google Shape;540;p67"/>
          <p:cNvSpPr txBox="1">
            <a:spLocks noGrp="1"/>
          </p:cNvSpPr>
          <p:nvPr>
            <p:ph type="body" idx="3"/>
          </p:nvPr>
        </p:nvSpPr>
        <p:spPr>
          <a:xfrm>
            <a:off x="5815825" y="1119534"/>
            <a:ext cx="7818895" cy="2778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1" name="Google Shape;541;p67"/>
          <p:cNvSpPr>
            <a:spLocks noGrp="1"/>
          </p:cNvSpPr>
          <p:nvPr>
            <p:ph type="pic" idx="4"/>
          </p:nvPr>
        </p:nvSpPr>
        <p:spPr>
          <a:xfrm>
            <a:off x="2184179" y="1237785"/>
            <a:ext cx="2541730" cy="2541730"/>
          </a:xfrm>
          <a:prstGeom prst="ellipse">
            <a:avLst/>
          </a:prstGeom>
          <a:solidFill>
            <a:srgbClr val="E5E4E1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2" name="Google Shape;542;p67"/>
          <p:cNvSpPr txBox="1">
            <a:spLocks noGrp="1"/>
          </p:cNvSpPr>
          <p:nvPr>
            <p:ph type="body" idx="5"/>
          </p:nvPr>
        </p:nvSpPr>
        <p:spPr>
          <a:xfrm>
            <a:off x="7983407" y="5539352"/>
            <a:ext cx="3167812" cy="298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67"/>
          <p:cNvSpPr txBox="1">
            <a:spLocks noGrp="1"/>
          </p:cNvSpPr>
          <p:nvPr>
            <p:ph type="body" idx="6"/>
          </p:nvPr>
        </p:nvSpPr>
        <p:spPr>
          <a:xfrm>
            <a:off x="11741368" y="5539352"/>
            <a:ext cx="3167812" cy="298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44" name="Google Shape;544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9811" y="204213"/>
            <a:ext cx="567237" cy="669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s_IMAGEM_4">
  <p:cSld name="Conteúdos_IMAGEM_4">
    <p:bg>
      <p:bgPr>
        <a:solidFill>
          <a:schemeClr val="lt1"/>
        </a:solidFill>
        <a:effectLst/>
      </p:bgPr>
    </p:bg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Google Shape;546;p6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49650" cy="486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811" y="204213"/>
            <a:ext cx="573946" cy="67886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68"/>
          <p:cNvSpPr txBox="1"/>
          <p:nvPr/>
        </p:nvSpPr>
        <p:spPr>
          <a:xfrm>
            <a:off x="14869731" y="471367"/>
            <a:ext cx="43152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600" b="0" i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sz="1600" b="0" i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9" name="Google Shape;549;p68"/>
          <p:cNvSpPr txBox="1">
            <a:spLocks noGrp="1"/>
          </p:cNvSpPr>
          <p:nvPr>
            <p:ph type="body" idx="1"/>
          </p:nvPr>
        </p:nvSpPr>
        <p:spPr>
          <a:xfrm>
            <a:off x="1016308" y="4076114"/>
            <a:ext cx="14550794" cy="954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50" name="Google Shape;550;p68"/>
          <p:cNvCxnSpPr/>
          <p:nvPr/>
        </p:nvCxnSpPr>
        <p:spPr>
          <a:xfrm>
            <a:off x="7696562" y="5186826"/>
            <a:ext cx="856527" cy="0"/>
          </a:xfrm>
          <a:prstGeom prst="straightConnector1">
            <a:avLst/>
          </a:prstGeom>
          <a:noFill/>
          <a:ln w="3810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1" name="Google Shape;551;p68"/>
          <p:cNvSpPr txBox="1">
            <a:spLocks noGrp="1"/>
          </p:cNvSpPr>
          <p:nvPr>
            <p:ph type="body" idx="2"/>
          </p:nvPr>
        </p:nvSpPr>
        <p:spPr>
          <a:xfrm>
            <a:off x="2125470" y="7004112"/>
            <a:ext cx="3479930" cy="143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2" name="Google Shape;552;p68"/>
          <p:cNvSpPr txBox="1">
            <a:spLocks noGrp="1"/>
          </p:cNvSpPr>
          <p:nvPr>
            <p:ph type="body" idx="3"/>
          </p:nvPr>
        </p:nvSpPr>
        <p:spPr>
          <a:xfrm>
            <a:off x="6384860" y="7004112"/>
            <a:ext cx="3479930" cy="143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3" name="Google Shape;553;p68"/>
          <p:cNvSpPr txBox="1">
            <a:spLocks noGrp="1"/>
          </p:cNvSpPr>
          <p:nvPr>
            <p:ph type="body" idx="4"/>
          </p:nvPr>
        </p:nvSpPr>
        <p:spPr>
          <a:xfrm>
            <a:off x="10644251" y="7004112"/>
            <a:ext cx="3479930" cy="143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54" name="Google Shape;554;p68"/>
          <p:cNvCxnSpPr>
            <a:endCxn id="555" idx="6"/>
          </p:cNvCxnSpPr>
          <p:nvPr/>
        </p:nvCxnSpPr>
        <p:spPr>
          <a:xfrm rot="10800000">
            <a:off x="4568336" y="6225777"/>
            <a:ext cx="2853600" cy="6900"/>
          </a:xfrm>
          <a:prstGeom prst="straightConnector1">
            <a:avLst/>
          </a:prstGeom>
          <a:noFill/>
          <a:ln w="12700" cap="rnd" cmpd="sng">
            <a:solidFill>
              <a:srgbClr val="403C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6" name="Google Shape;556;p68"/>
          <p:cNvCxnSpPr>
            <a:stCxn id="557" idx="2"/>
            <a:endCxn id="558" idx="6"/>
          </p:cNvCxnSpPr>
          <p:nvPr/>
        </p:nvCxnSpPr>
        <p:spPr>
          <a:xfrm rot="10800000">
            <a:off x="8827715" y="6225777"/>
            <a:ext cx="2853600" cy="0"/>
          </a:xfrm>
          <a:prstGeom prst="straightConnector1">
            <a:avLst/>
          </a:prstGeom>
          <a:noFill/>
          <a:ln w="12700" cap="rnd" cmpd="sng">
            <a:solidFill>
              <a:srgbClr val="403C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5" name="Google Shape;555;p68"/>
          <p:cNvSpPr>
            <a:spLocks noGrp="1"/>
          </p:cNvSpPr>
          <p:nvPr>
            <p:ph type="pic" idx="5"/>
          </p:nvPr>
        </p:nvSpPr>
        <p:spPr>
          <a:xfrm>
            <a:off x="3162534" y="5522876"/>
            <a:ext cx="1405802" cy="1405802"/>
          </a:xfrm>
          <a:prstGeom prst="ellipse">
            <a:avLst/>
          </a:prstGeom>
          <a:solidFill>
            <a:srgbClr val="E5E4E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8" name="Google Shape;558;p68"/>
          <p:cNvSpPr>
            <a:spLocks noGrp="1"/>
          </p:cNvSpPr>
          <p:nvPr>
            <p:ph type="pic" idx="6"/>
          </p:nvPr>
        </p:nvSpPr>
        <p:spPr>
          <a:xfrm>
            <a:off x="7421923" y="5522876"/>
            <a:ext cx="1405802" cy="1405802"/>
          </a:xfrm>
          <a:prstGeom prst="ellipse">
            <a:avLst/>
          </a:prstGeom>
          <a:solidFill>
            <a:srgbClr val="E5E4E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7" name="Google Shape;557;p68"/>
          <p:cNvSpPr>
            <a:spLocks noGrp="1"/>
          </p:cNvSpPr>
          <p:nvPr>
            <p:ph type="pic" idx="7"/>
          </p:nvPr>
        </p:nvSpPr>
        <p:spPr>
          <a:xfrm>
            <a:off x="11681315" y="5522876"/>
            <a:ext cx="1405802" cy="1405802"/>
          </a:xfrm>
          <a:prstGeom prst="ellipse">
            <a:avLst/>
          </a:prstGeom>
          <a:solidFill>
            <a:srgbClr val="E5E4E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59" name="Google Shape;559;p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62220" y="389937"/>
            <a:ext cx="492187" cy="493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s_IMAGEM_5">
  <p:cSld name="Conteúdos_IMAGEM_5">
    <p:bg>
      <p:bgPr>
        <a:solidFill>
          <a:schemeClr val="lt1"/>
        </a:solidFill>
        <a:effectLst/>
      </p:bgPr>
    </p:bg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9"/>
          <p:cNvSpPr txBox="1"/>
          <p:nvPr/>
        </p:nvSpPr>
        <p:spPr>
          <a:xfrm>
            <a:off x="14869731" y="471367"/>
            <a:ext cx="43152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600" b="0" i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sz="1600" b="0" i="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62" name="Google Shape;562;p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9811" y="204213"/>
            <a:ext cx="567237" cy="669506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69"/>
          <p:cNvSpPr txBox="1">
            <a:spLocks noGrp="1"/>
          </p:cNvSpPr>
          <p:nvPr>
            <p:ph type="body" idx="1"/>
          </p:nvPr>
        </p:nvSpPr>
        <p:spPr>
          <a:xfrm>
            <a:off x="1557918" y="517122"/>
            <a:ext cx="13133813" cy="653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64" name="Google Shape;564;p69"/>
          <p:cNvCxnSpPr/>
          <p:nvPr/>
        </p:nvCxnSpPr>
        <p:spPr>
          <a:xfrm>
            <a:off x="7696562" y="1308827"/>
            <a:ext cx="856527" cy="0"/>
          </a:xfrm>
          <a:prstGeom prst="straightConnector1">
            <a:avLst/>
          </a:prstGeom>
          <a:noFill/>
          <a:ln w="3810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65" name="Google Shape;565;p69"/>
          <p:cNvPicPr preferRelativeResize="0"/>
          <p:nvPr/>
        </p:nvPicPr>
        <p:blipFill rotWithShape="1">
          <a:blip r:embed="rId3">
            <a:alphaModFix/>
          </a:blip>
          <a:srcRect t="4044"/>
          <a:stretch/>
        </p:blipFill>
        <p:spPr>
          <a:xfrm>
            <a:off x="1127048" y="1433601"/>
            <a:ext cx="4384752" cy="7732701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69"/>
          <p:cNvSpPr>
            <a:spLocks noGrp="1"/>
          </p:cNvSpPr>
          <p:nvPr>
            <p:ph type="pic" idx="2"/>
          </p:nvPr>
        </p:nvSpPr>
        <p:spPr>
          <a:xfrm>
            <a:off x="1760602" y="2299544"/>
            <a:ext cx="3116096" cy="54750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69"/>
          <p:cNvSpPr txBox="1">
            <a:spLocks noGrp="1"/>
          </p:cNvSpPr>
          <p:nvPr>
            <p:ph type="body" idx="3"/>
          </p:nvPr>
        </p:nvSpPr>
        <p:spPr>
          <a:xfrm>
            <a:off x="7268605" y="2664453"/>
            <a:ext cx="3008696" cy="199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69"/>
          <p:cNvSpPr txBox="1">
            <a:spLocks noGrp="1"/>
          </p:cNvSpPr>
          <p:nvPr>
            <p:ph type="body" idx="4"/>
          </p:nvPr>
        </p:nvSpPr>
        <p:spPr>
          <a:xfrm>
            <a:off x="7268604" y="2181704"/>
            <a:ext cx="3008696" cy="46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69"/>
          <p:cNvSpPr>
            <a:spLocks noGrp="1"/>
          </p:cNvSpPr>
          <p:nvPr>
            <p:ph type="pic" idx="5"/>
          </p:nvPr>
        </p:nvSpPr>
        <p:spPr>
          <a:xfrm>
            <a:off x="5632806" y="2192422"/>
            <a:ext cx="1308100" cy="1308100"/>
          </a:xfrm>
          <a:prstGeom prst="ellipse">
            <a:avLst/>
          </a:prstGeom>
          <a:solidFill>
            <a:srgbClr val="E5E4E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69"/>
          <p:cNvSpPr txBox="1">
            <a:spLocks noGrp="1"/>
          </p:cNvSpPr>
          <p:nvPr>
            <p:ph type="body" idx="6"/>
          </p:nvPr>
        </p:nvSpPr>
        <p:spPr>
          <a:xfrm>
            <a:off x="7268605" y="5320036"/>
            <a:ext cx="3008696" cy="305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1" name="Google Shape;571;p69"/>
          <p:cNvSpPr txBox="1">
            <a:spLocks noGrp="1"/>
          </p:cNvSpPr>
          <p:nvPr>
            <p:ph type="body" idx="7"/>
          </p:nvPr>
        </p:nvSpPr>
        <p:spPr>
          <a:xfrm>
            <a:off x="7268604" y="4848438"/>
            <a:ext cx="3008696" cy="46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2" name="Google Shape;572;p69"/>
          <p:cNvSpPr>
            <a:spLocks noGrp="1"/>
          </p:cNvSpPr>
          <p:nvPr>
            <p:ph type="pic" idx="8"/>
          </p:nvPr>
        </p:nvSpPr>
        <p:spPr>
          <a:xfrm>
            <a:off x="5632806" y="4848005"/>
            <a:ext cx="1308100" cy="1308100"/>
          </a:xfrm>
          <a:prstGeom prst="ellipse">
            <a:avLst/>
          </a:prstGeom>
          <a:solidFill>
            <a:srgbClr val="E5E4E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3" name="Google Shape;573;p69"/>
          <p:cNvSpPr txBox="1">
            <a:spLocks noGrp="1"/>
          </p:cNvSpPr>
          <p:nvPr>
            <p:ph type="body" idx="9"/>
          </p:nvPr>
        </p:nvSpPr>
        <p:spPr>
          <a:xfrm>
            <a:off x="12296552" y="2664453"/>
            <a:ext cx="3008696" cy="199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4" name="Google Shape;574;p69"/>
          <p:cNvSpPr txBox="1">
            <a:spLocks noGrp="1"/>
          </p:cNvSpPr>
          <p:nvPr>
            <p:ph type="body" idx="13"/>
          </p:nvPr>
        </p:nvSpPr>
        <p:spPr>
          <a:xfrm>
            <a:off x="12296551" y="2181704"/>
            <a:ext cx="3008696" cy="46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5" name="Google Shape;575;p69"/>
          <p:cNvSpPr>
            <a:spLocks noGrp="1"/>
          </p:cNvSpPr>
          <p:nvPr>
            <p:ph type="pic" idx="14"/>
          </p:nvPr>
        </p:nvSpPr>
        <p:spPr>
          <a:xfrm>
            <a:off x="10660753" y="2192422"/>
            <a:ext cx="1308100" cy="1308100"/>
          </a:xfrm>
          <a:prstGeom prst="ellipse">
            <a:avLst/>
          </a:prstGeom>
          <a:solidFill>
            <a:srgbClr val="E5E4E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6" name="Google Shape;576;p69"/>
          <p:cNvSpPr txBox="1">
            <a:spLocks noGrp="1"/>
          </p:cNvSpPr>
          <p:nvPr>
            <p:ph type="body" idx="15"/>
          </p:nvPr>
        </p:nvSpPr>
        <p:spPr>
          <a:xfrm>
            <a:off x="12296552" y="5320036"/>
            <a:ext cx="3008696" cy="305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7" name="Google Shape;577;p69"/>
          <p:cNvSpPr txBox="1">
            <a:spLocks noGrp="1"/>
          </p:cNvSpPr>
          <p:nvPr>
            <p:ph type="body" idx="16"/>
          </p:nvPr>
        </p:nvSpPr>
        <p:spPr>
          <a:xfrm>
            <a:off x="12296551" y="4848438"/>
            <a:ext cx="3008696" cy="46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8" name="Google Shape;578;p69"/>
          <p:cNvSpPr>
            <a:spLocks noGrp="1"/>
          </p:cNvSpPr>
          <p:nvPr>
            <p:ph type="pic" idx="17"/>
          </p:nvPr>
        </p:nvSpPr>
        <p:spPr>
          <a:xfrm>
            <a:off x="10660753" y="4848005"/>
            <a:ext cx="1308100" cy="1308100"/>
          </a:xfrm>
          <a:prstGeom prst="ellipse">
            <a:avLst/>
          </a:prstGeom>
          <a:solidFill>
            <a:srgbClr val="E5E4E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s_IMAGEM_6">
  <p:cSld name="Conteúdos_IMAGEM_6">
    <p:bg>
      <p:bgPr>
        <a:solidFill>
          <a:schemeClr val="lt1"/>
        </a:solidFill>
        <a:effectLst/>
      </p:bgPr>
    </p:bg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" name="Google Shape;580;p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3170" y="2166469"/>
            <a:ext cx="11243310" cy="6383188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70"/>
          <p:cNvSpPr txBox="1"/>
          <p:nvPr/>
        </p:nvSpPr>
        <p:spPr>
          <a:xfrm>
            <a:off x="14869731" y="471367"/>
            <a:ext cx="43152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600" b="0" i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sz="1600" b="0" i="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82" name="Google Shape;582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811" y="204213"/>
            <a:ext cx="567237" cy="669506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70"/>
          <p:cNvSpPr txBox="1">
            <a:spLocks noGrp="1"/>
          </p:cNvSpPr>
          <p:nvPr>
            <p:ph type="body" idx="1"/>
          </p:nvPr>
        </p:nvSpPr>
        <p:spPr>
          <a:xfrm>
            <a:off x="1557918" y="517122"/>
            <a:ext cx="13133813" cy="653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84" name="Google Shape;584;p70"/>
          <p:cNvCxnSpPr/>
          <p:nvPr/>
        </p:nvCxnSpPr>
        <p:spPr>
          <a:xfrm>
            <a:off x="7696562" y="1308827"/>
            <a:ext cx="856527" cy="0"/>
          </a:xfrm>
          <a:prstGeom prst="straightConnector1">
            <a:avLst/>
          </a:prstGeom>
          <a:noFill/>
          <a:ln w="3810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5" name="Google Shape;585;p70"/>
          <p:cNvSpPr>
            <a:spLocks noGrp="1"/>
          </p:cNvSpPr>
          <p:nvPr>
            <p:ph type="pic" idx="2"/>
          </p:nvPr>
        </p:nvSpPr>
        <p:spPr>
          <a:xfrm>
            <a:off x="4393195" y="2813792"/>
            <a:ext cx="7473380" cy="4898299"/>
          </a:xfrm>
          <a:prstGeom prst="rect">
            <a:avLst/>
          </a:prstGeom>
          <a:solidFill>
            <a:srgbClr val="E5E4E1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70"/>
          <p:cNvSpPr txBox="1">
            <a:spLocks noGrp="1"/>
          </p:cNvSpPr>
          <p:nvPr>
            <p:ph type="body" idx="3"/>
          </p:nvPr>
        </p:nvSpPr>
        <p:spPr>
          <a:xfrm>
            <a:off x="428153" y="2664453"/>
            <a:ext cx="2333035" cy="199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70"/>
          <p:cNvSpPr txBox="1">
            <a:spLocks noGrp="1"/>
          </p:cNvSpPr>
          <p:nvPr>
            <p:ph type="body" idx="4"/>
          </p:nvPr>
        </p:nvSpPr>
        <p:spPr>
          <a:xfrm>
            <a:off x="428154" y="2181704"/>
            <a:ext cx="2333034" cy="46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70"/>
          <p:cNvSpPr>
            <a:spLocks noGrp="1"/>
          </p:cNvSpPr>
          <p:nvPr>
            <p:ph type="pic" idx="5"/>
          </p:nvPr>
        </p:nvSpPr>
        <p:spPr>
          <a:xfrm>
            <a:off x="2925038" y="1930400"/>
            <a:ext cx="1163722" cy="1163722"/>
          </a:xfrm>
          <a:prstGeom prst="ellipse">
            <a:avLst/>
          </a:prstGeom>
          <a:solidFill>
            <a:srgbClr val="E5E4E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70"/>
          <p:cNvSpPr txBox="1">
            <a:spLocks noGrp="1"/>
          </p:cNvSpPr>
          <p:nvPr>
            <p:ph type="body" idx="6"/>
          </p:nvPr>
        </p:nvSpPr>
        <p:spPr>
          <a:xfrm>
            <a:off x="428153" y="5331611"/>
            <a:ext cx="2333036" cy="305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70"/>
          <p:cNvSpPr txBox="1">
            <a:spLocks noGrp="1"/>
          </p:cNvSpPr>
          <p:nvPr>
            <p:ph type="body" idx="7"/>
          </p:nvPr>
        </p:nvSpPr>
        <p:spPr>
          <a:xfrm>
            <a:off x="428152" y="4848438"/>
            <a:ext cx="2333035" cy="46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1" name="Google Shape;591;p70"/>
          <p:cNvSpPr>
            <a:spLocks noGrp="1"/>
          </p:cNvSpPr>
          <p:nvPr>
            <p:ph type="pic" idx="8"/>
          </p:nvPr>
        </p:nvSpPr>
        <p:spPr>
          <a:xfrm>
            <a:off x="2925038" y="4585983"/>
            <a:ext cx="1163722" cy="1163722"/>
          </a:xfrm>
          <a:prstGeom prst="ellipse">
            <a:avLst/>
          </a:prstGeom>
          <a:solidFill>
            <a:srgbClr val="E5E4E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2" name="Google Shape;592;p70"/>
          <p:cNvSpPr txBox="1">
            <a:spLocks noGrp="1"/>
          </p:cNvSpPr>
          <p:nvPr>
            <p:ph type="body" idx="9"/>
          </p:nvPr>
        </p:nvSpPr>
        <p:spPr>
          <a:xfrm>
            <a:off x="13487680" y="2664453"/>
            <a:ext cx="2333035" cy="199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3" name="Google Shape;593;p70"/>
          <p:cNvSpPr txBox="1">
            <a:spLocks noGrp="1"/>
          </p:cNvSpPr>
          <p:nvPr>
            <p:ph type="body" idx="13"/>
          </p:nvPr>
        </p:nvSpPr>
        <p:spPr>
          <a:xfrm>
            <a:off x="13487681" y="2181704"/>
            <a:ext cx="2333034" cy="46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4" name="Google Shape;594;p70"/>
          <p:cNvSpPr>
            <a:spLocks noGrp="1"/>
          </p:cNvSpPr>
          <p:nvPr>
            <p:ph type="pic" idx="14"/>
          </p:nvPr>
        </p:nvSpPr>
        <p:spPr>
          <a:xfrm>
            <a:off x="12159161" y="1930400"/>
            <a:ext cx="1163722" cy="1163722"/>
          </a:xfrm>
          <a:prstGeom prst="ellipse">
            <a:avLst/>
          </a:prstGeom>
          <a:solidFill>
            <a:srgbClr val="E5E4E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5" name="Google Shape;595;p70"/>
          <p:cNvSpPr txBox="1">
            <a:spLocks noGrp="1"/>
          </p:cNvSpPr>
          <p:nvPr>
            <p:ph type="body" idx="15"/>
          </p:nvPr>
        </p:nvSpPr>
        <p:spPr>
          <a:xfrm>
            <a:off x="13487680" y="5331611"/>
            <a:ext cx="2333036" cy="305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6" name="Google Shape;596;p70"/>
          <p:cNvSpPr txBox="1">
            <a:spLocks noGrp="1"/>
          </p:cNvSpPr>
          <p:nvPr>
            <p:ph type="body" idx="16"/>
          </p:nvPr>
        </p:nvSpPr>
        <p:spPr>
          <a:xfrm>
            <a:off x="13487680" y="4848438"/>
            <a:ext cx="2333035" cy="46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7" name="Google Shape;597;p70"/>
          <p:cNvSpPr>
            <a:spLocks noGrp="1"/>
          </p:cNvSpPr>
          <p:nvPr>
            <p:ph type="pic" idx="17"/>
          </p:nvPr>
        </p:nvSpPr>
        <p:spPr>
          <a:xfrm>
            <a:off x="12159161" y="4585983"/>
            <a:ext cx="1163722" cy="1163722"/>
          </a:xfrm>
          <a:prstGeom prst="ellipse">
            <a:avLst/>
          </a:prstGeom>
          <a:solidFill>
            <a:srgbClr val="E5E4E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s_TEXTO_2">
  <p:cSld name="Conteúdos_TEXTO_2"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/>
        </p:nvSpPr>
        <p:spPr>
          <a:xfrm>
            <a:off x="10326029" y="0"/>
            <a:ext cx="5923622" cy="9144000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rgbClr val="1C17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1"/>
          <p:cNvSpPr txBox="1"/>
          <p:nvPr/>
        </p:nvSpPr>
        <p:spPr>
          <a:xfrm>
            <a:off x="14869731" y="471367"/>
            <a:ext cx="43152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600" b="0" i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sz="1600" b="0" i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1347735" y="406724"/>
            <a:ext cx="8465337" cy="1265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5" name="Google Shape;4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62220" y="389937"/>
            <a:ext cx="492187" cy="493136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1"/>
          <p:cNvSpPr txBox="1">
            <a:spLocks noGrp="1"/>
          </p:cNvSpPr>
          <p:nvPr>
            <p:ph type="body" idx="2"/>
          </p:nvPr>
        </p:nvSpPr>
        <p:spPr>
          <a:xfrm>
            <a:off x="1347735" y="2871324"/>
            <a:ext cx="3804128" cy="4990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just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3"/>
          </p:nvPr>
        </p:nvSpPr>
        <p:spPr>
          <a:xfrm>
            <a:off x="1347735" y="2399726"/>
            <a:ext cx="3008696" cy="46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4"/>
          </p:nvPr>
        </p:nvSpPr>
        <p:spPr>
          <a:xfrm>
            <a:off x="5782226" y="2871324"/>
            <a:ext cx="3804128" cy="4990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just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5"/>
          </p:nvPr>
        </p:nvSpPr>
        <p:spPr>
          <a:xfrm>
            <a:off x="5782226" y="2399726"/>
            <a:ext cx="3008696" cy="46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6"/>
          </p:nvPr>
        </p:nvSpPr>
        <p:spPr>
          <a:xfrm>
            <a:off x="11381701" y="2761131"/>
            <a:ext cx="4174251" cy="4540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s_TEXTO_3">
  <p:cSld name="Conteúdos_TEXTO_3"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/>
        </p:nvSpPr>
        <p:spPr>
          <a:xfrm>
            <a:off x="14869731" y="471367"/>
            <a:ext cx="43152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600" b="0" i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sz="1600" b="0" i="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1753110" y="809922"/>
            <a:ext cx="5104890" cy="351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800"/>
              <a:buFont typeface="Arial"/>
              <a:buNone/>
              <a:defRPr sz="88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2"/>
          </p:nvPr>
        </p:nvSpPr>
        <p:spPr>
          <a:xfrm>
            <a:off x="1753110" y="4434147"/>
            <a:ext cx="5217316" cy="3929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accent5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3"/>
          </p:nvPr>
        </p:nvSpPr>
        <p:spPr>
          <a:xfrm>
            <a:off x="9153158" y="2246856"/>
            <a:ext cx="5067422" cy="1155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just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4"/>
          </p:nvPr>
        </p:nvSpPr>
        <p:spPr>
          <a:xfrm>
            <a:off x="9153158" y="6241365"/>
            <a:ext cx="5067422" cy="147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just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5"/>
          </p:nvPr>
        </p:nvSpPr>
        <p:spPr>
          <a:xfrm>
            <a:off x="9153158" y="1775258"/>
            <a:ext cx="3008696" cy="46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6"/>
          </p:nvPr>
        </p:nvSpPr>
        <p:spPr>
          <a:xfrm>
            <a:off x="9153158" y="5788679"/>
            <a:ext cx="3008696" cy="46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7"/>
          </p:nvPr>
        </p:nvSpPr>
        <p:spPr>
          <a:xfrm>
            <a:off x="9628143" y="3541394"/>
            <a:ext cx="5067422" cy="1785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just" rtl="0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2"/>
          <p:cNvSpPr>
            <a:spLocks noGrp="1"/>
          </p:cNvSpPr>
          <p:nvPr>
            <p:ph type="pic" idx="8"/>
          </p:nvPr>
        </p:nvSpPr>
        <p:spPr>
          <a:xfrm>
            <a:off x="7517360" y="1774825"/>
            <a:ext cx="1308100" cy="1308100"/>
          </a:xfrm>
          <a:prstGeom prst="ellipse">
            <a:avLst/>
          </a:prstGeom>
          <a:solidFill>
            <a:srgbClr val="E5E4E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9"/>
          </p:nvPr>
        </p:nvSpPr>
        <p:spPr>
          <a:xfrm>
            <a:off x="7517360" y="5788679"/>
            <a:ext cx="1308100" cy="1308100"/>
          </a:xfrm>
          <a:prstGeom prst="ellipse">
            <a:avLst/>
          </a:prstGeom>
          <a:solidFill>
            <a:srgbClr val="E5E4E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s_TEXTO_4">
  <p:cSld name="Conteúdos_TEXTO_4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/>
        </p:nvSpPr>
        <p:spPr>
          <a:xfrm>
            <a:off x="14869731" y="471367"/>
            <a:ext cx="43152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600" b="0" i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sz="1600" b="0" i="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1071293" y="2622433"/>
            <a:ext cx="5407567" cy="388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10526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500"/>
              <a:buFont typeface="Arial"/>
              <a:buNone/>
              <a:defRPr sz="95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12090556" y="2594355"/>
            <a:ext cx="3326592" cy="711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just" rtl="0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>
            <a:spLocks noGrp="1"/>
          </p:cNvSpPr>
          <p:nvPr>
            <p:ph type="pic" idx="3"/>
          </p:nvPr>
        </p:nvSpPr>
        <p:spPr>
          <a:xfrm>
            <a:off x="10740983" y="3966421"/>
            <a:ext cx="1192508" cy="1192508"/>
          </a:xfrm>
          <a:prstGeom prst="ellipse">
            <a:avLst/>
          </a:prstGeom>
          <a:solidFill>
            <a:srgbClr val="E5E4E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>
            <a:spLocks noGrp="1"/>
          </p:cNvSpPr>
          <p:nvPr>
            <p:ph type="pic" idx="4"/>
          </p:nvPr>
        </p:nvSpPr>
        <p:spPr>
          <a:xfrm>
            <a:off x="10740983" y="5578906"/>
            <a:ext cx="1192508" cy="1192508"/>
          </a:xfrm>
          <a:prstGeom prst="ellipse">
            <a:avLst/>
          </a:prstGeom>
          <a:solidFill>
            <a:srgbClr val="E5E4E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>
            <a:spLocks noGrp="1"/>
          </p:cNvSpPr>
          <p:nvPr>
            <p:ph type="pic" idx="5"/>
          </p:nvPr>
        </p:nvSpPr>
        <p:spPr>
          <a:xfrm>
            <a:off x="10740983" y="2353936"/>
            <a:ext cx="1192508" cy="1192508"/>
          </a:xfrm>
          <a:prstGeom prst="ellipse">
            <a:avLst/>
          </a:prstGeom>
          <a:solidFill>
            <a:srgbClr val="E5E4E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6"/>
          </p:nvPr>
        </p:nvSpPr>
        <p:spPr>
          <a:xfrm>
            <a:off x="12090556" y="4206840"/>
            <a:ext cx="3326592" cy="711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just" rtl="0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7"/>
          </p:nvPr>
        </p:nvSpPr>
        <p:spPr>
          <a:xfrm>
            <a:off x="12090556" y="5819325"/>
            <a:ext cx="3326592" cy="711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just" rtl="0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8"/>
          </p:nvPr>
        </p:nvSpPr>
        <p:spPr>
          <a:xfrm>
            <a:off x="6634974" y="2680133"/>
            <a:ext cx="3199267" cy="3773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just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s_TEXTO_5">
  <p:cSld name="Conteúdos_TEXTO_5"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/>
        </p:nvSpPr>
        <p:spPr>
          <a:xfrm>
            <a:off x="14869731" y="471367"/>
            <a:ext cx="43152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600" b="0" i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sz="1600" b="0" i="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1557918" y="880978"/>
            <a:ext cx="13133813" cy="808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5" name="Google Shape;75;p14"/>
          <p:cNvCxnSpPr/>
          <p:nvPr/>
        </p:nvCxnSpPr>
        <p:spPr>
          <a:xfrm>
            <a:off x="7696562" y="1828800"/>
            <a:ext cx="856527" cy="0"/>
          </a:xfrm>
          <a:prstGeom prst="straightConnector1">
            <a:avLst/>
          </a:prstGeom>
          <a:noFill/>
          <a:ln w="3810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14"/>
          <p:cNvCxnSpPr/>
          <p:nvPr/>
        </p:nvCxnSpPr>
        <p:spPr>
          <a:xfrm rot="10800000">
            <a:off x="1673844" y="4236464"/>
            <a:ext cx="12901960" cy="0"/>
          </a:xfrm>
          <a:prstGeom prst="straightConnector1">
            <a:avLst/>
          </a:prstGeom>
          <a:noFill/>
          <a:ln w="25400" cap="rnd" cmpd="sng">
            <a:solidFill>
              <a:srgbClr val="403C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77;p14"/>
          <p:cNvSpPr/>
          <p:nvPr/>
        </p:nvSpPr>
        <p:spPr>
          <a:xfrm>
            <a:off x="1443914" y="4181600"/>
            <a:ext cx="109728" cy="109728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" name="Google Shape;78;p14"/>
          <p:cNvGrpSpPr/>
          <p:nvPr/>
        </p:nvGrpSpPr>
        <p:grpSpPr>
          <a:xfrm rot="5400000">
            <a:off x="3033655" y="4110650"/>
            <a:ext cx="251630" cy="251630"/>
            <a:chOff x="7676529" y="2762017"/>
            <a:chExt cx="896589" cy="896589"/>
          </a:xfrm>
        </p:grpSpPr>
        <p:sp>
          <p:nvSpPr>
            <p:cNvPr id="79" name="Google Shape;79;p14"/>
            <p:cNvSpPr/>
            <p:nvPr/>
          </p:nvSpPr>
          <p:spPr>
            <a:xfrm rot="-2700000">
              <a:off x="7807831" y="2893319"/>
              <a:ext cx="633984" cy="633984"/>
            </a:xfrm>
            <a:prstGeom prst="round2DiagRect">
              <a:avLst>
                <a:gd name="adj1" fmla="val 9868"/>
                <a:gd name="adj2" fmla="val 0"/>
              </a:avLst>
            </a:prstGeom>
            <a:solidFill>
              <a:srgbClr val="FFFFFF"/>
            </a:solidFill>
            <a:ln w="19050" cap="flat" cmpd="sng">
              <a:solidFill>
                <a:srgbClr val="403C3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 rot="-8100000">
              <a:off x="8128450" y="3081826"/>
              <a:ext cx="247859" cy="247859"/>
            </a:xfrm>
            <a:prstGeom prst="corner">
              <a:avLst>
                <a:gd name="adj1" fmla="val 0"/>
                <a:gd name="adj2" fmla="val 0"/>
              </a:avLst>
            </a:prstGeom>
            <a:solidFill>
              <a:srgbClr val="807870"/>
            </a:solidFill>
            <a:ln w="19050" cap="flat" cmpd="sng">
              <a:solidFill>
                <a:srgbClr val="80787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39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  <p:grpSp>
        <p:nvGrpSpPr>
          <p:cNvPr id="81" name="Google Shape;81;p14"/>
          <p:cNvGrpSpPr/>
          <p:nvPr/>
        </p:nvGrpSpPr>
        <p:grpSpPr>
          <a:xfrm rot="5400000">
            <a:off x="5514101" y="4110650"/>
            <a:ext cx="251630" cy="251630"/>
            <a:chOff x="7676529" y="2762017"/>
            <a:chExt cx="896589" cy="896589"/>
          </a:xfrm>
        </p:grpSpPr>
        <p:sp>
          <p:nvSpPr>
            <p:cNvPr id="82" name="Google Shape;82;p14"/>
            <p:cNvSpPr/>
            <p:nvPr/>
          </p:nvSpPr>
          <p:spPr>
            <a:xfrm rot="-2700000">
              <a:off x="7807831" y="2893319"/>
              <a:ext cx="633984" cy="633984"/>
            </a:xfrm>
            <a:prstGeom prst="round2DiagRect">
              <a:avLst>
                <a:gd name="adj1" fmla="val 9868"/>
                <a:gd name="adj2" fmla="val 0"/>
              </a:avLst>
            </a:prstGeom>
            <a:solidFill>
              <a:srgbClr val="FFFFFF"/>
            </a:solidFill>
            <a:ln w="19050" cap="flat" cmpd="sng">
              <a:solidFill>
                <a:srgbClr val="403C3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 rot="-8100000">
              <a:off x="8128450" y="3081826"/>
              <a:ext cx="247859" cy="247859"/>
            </a:xfrm>
            <a:prstGeom prst="corner">
              <a:avLst>
                <a:gd name="adj1" fmla="val 0"/>
                <a:gd name="adj2" fmla="val 0"/>
              </a:avLst>
            </a:prstGeom>
            <a:solidFill>
              <a:srgbClr val="807870"/>
            </a:solidFill>
            <a:ln w="19050" cap="flat" cmpd="sng">
              <a:solidFill>
                <a:srgbClr val="80787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39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  <p:grpSp>
        <p:nvGrpSpPr>
          <p:cNvPr id="84" name="Google Shape;84;p14"/>
          <p:cNvGrpSpPr/>
          <p:nvPr/>
        </p:nvGrpSpPr>
        <p:grpSpPr>
          <a:xfrm rot="5400000">
            <a:off x="7994547" y="4110650"/>
            <a:ext cx="251630" cy="251630"/>
            <a:chOff x="7676529" y="2762017"/>
            <a:chExt cx="896589" cy="896589"/>
          </a:xfrm>
        </p:grpSpPr>
        <p:sp>
          <p:nvSpPr>
            <p:cNvPr id="85" name="Google Shape;85;p14"/>
            <p:cNvSpPr/>
            <p:nvPr/>
          </p:nvSpPr>
          <p:spPr>
            <a:xfrm rot="-2700000">
              <a:off x="7807831" y="2893319"/>
              <a:ext cx="633984" cy="633984"/>
            </a:xfrm>
            <a:prstGeom prst="round2DiagRect">
              <a:avLst>
                <a:gd name="adj1" fmla="val 9868"/>
                <a:gd name="adj2" fmla="val 0"/>
              </a:avLst>
            </a:prstGeom>
            <a:solidFill>
              <a:srgbClr val="FFFFFF"/>
            </a:solidFill>
            <a:ln w="19050" cap="flat" cmpd="sng">
              <a:solidFill>
                <a:srgbClr val="403C3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 rot="-8100000">
              <a:off x="8128450" y="3081826"/>
              <a:ext cx="247859" cy="247859"/>
            </a:xfrm>
            <a:prstGeom prst="corner">
              <a:avLst>
                <a:gd name="adj1" fmla="val 0"/>
                <a:gd name="adj2" fmla="val 0"/>
              </a:avLst>
            </a:prstGeom>
            <a:solidFill>
              <a:srgbClr val="807870"/>
            </a:solidFill>
            <a:ln w="19050" cap="flat" cmpd="sng">
              <a:solidFill>
                <a:srgbClr val="80787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39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  <p:grpSp>
        <p:nvGrpSpPr>
          <p:cNvPr id="87" name="Google Shape;87;p14"/>
          <p:cNvGrpSpPr/>
          <p:nvPr/>
        </p:nvGrpSpPr>
        <p:grpSpPr>
          <a:xfrm rot="5400000">
            <a:off x="10474993" y="4110650"/>
            <a:ext cx="251630" cy="251630"/>
            <a:chOff x="7676529" y="2762017"/>
            <a:chExt cx="896589" cy="896589"/>
          </a:xfrm>
        </p:grpSpPr>
        <p:sp>
          <p:nvSpPr>
            <p:cNvPr id="88" name="Google Shape;88;p14"/>
            <p:cNvSpPr/>
            <p:nvPr/>
          </p:nvSpPr>
          <p:spPr>
            <a:xfrm rot="-2700000">
              <a:off x="7807831" y="2893319"/>
              <a:ext cx="633984" cy="633984"/>
            </a:xfrm>
            <a:prstGeom prst="round2DiagRect">
              <a:avLst>
                <a:gd name="adj1" fmla="val 9868"/>
                <a:gd name="adj2" fmla="val 0"/>
              </a:avLst>
            </a:prstGeom>
            <a:solidFill>
              <a:srgbClr val="FFFFFF"/>
            </a:solidFill>
            <a:ln w="19050" cap="flat" cmpd="sng">
              <a:solidFill>
                <a:srgbClr val="403C3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 rot="-8100000">
              <a:off x="8128450" y="3081826"/>
              <a:ext cx="247859" cy="247859"/>
            </a:xfrm>
            <a:prstGeom prst="corner">
              <a:avLst>
                <a:gd name="adj1" fmla="val 0"/>
                <a:gd name="adj2" fmla="val 0"/>
              </a:avLst>
            </a:prstGeom>
            <a:solidFill>
              <a:srgbClr val="807870"/>
            </a:solidFill>
            <a:ln w="19050" cap="flat" cmpd="sng">
              <a:solidFill>
                <a:srgbClr val="80787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39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  <p:grpSp>
        <p:nvGrpSpPr>
          <p:cNvPr id="90" name="Google Shape;90;p14"/>
          <p:cNvGrpSpPr/>
          <p:nvPr/>
        </p:nvGrpSpPr>
        <p:grpSpPr>
          <a:xfrm rot="5400000">
            <a:off x="12955439" y="4110650"/>
            <a:ext cx="251630" cy="251630"/>
            <a:chOff x="7676529" y="2762017"/>
            <a:chExt cx="896589" cy="896589"/>
          </a:xfrm>
        </p:grpSpPr>
        <p:sp>
          <p:nvSpPr>
            <p:cNvPr id="91" name="Google Shape;91;p14"/>
            <p:cNvSpPr/>
            <p:nvPr/>
          </p:nvSpPr>
          <p:spPr>
            <a:xfrm rot="-2700000">
              <a:off x="7807831" y="2893319"/>
              <a:ext cx="633984" cy="633984"/>
            </a:xfrm>
            <a:prstGeom prst="round2DiagRect">
              <a:avLst>
                <a:gd name="adj1" fmla="val 9868"/>
                <a:gd name="adj2" fmla="val 0"/>
              </a:avLst>
            </a:prstGeom>
            <a:solidFill>
              <a:srgbClr val="FFFFFF"/>
            </a:solidFill>
            <a:ln w="19050" cap="flat" cmpd="sng">
              <a:solidFill>
                <a:srgbClr val="403C3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 rot="-8100000">
              <a:off x="8128450" y="3081826"/>
              <a:ext cx="247859" cy="247859"/>
            </a:xfrm>
            <a:prstGeom prst="corner">
              <a:avLst>
                <a:gd name="adj1" fmla="val 0"/>
                <a:gd name="adj2" fmla="val 0"/>
              </a:avLst>
            </a:prstGeom>
            <a:solidFill>
              <a:srgbClr val="807870"/>
            </a:solidFill>
            <a:ln w="19050" cap="flat" cmpd="sng">
              <a:solidFill>
                <a:srgbClr val="80787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39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  <p:sp>
        <p:nvSpPr>
          <p:cNvPr id="93" name="Google Shape;93;p14"/>
          <p:cNvSpPr>
            <a:spLocks noGrp="1"/>
          </p:cNvSpPr>
          <p:nvPr>
            <p:ph type="pic" idx="2"/>
          </p:nvPr>
        </p:nvSpPr>
        <p:spPr>
          <a:xfrm>
            <a:off x="2563215" y="2616042"/>
            <a:ext cx="1192508" cy="1192508"/>
          </a:xfrm>
          <a:prstGeom prst="ellipse">
            <a:avLst/>
          </a:prstGeom>
          <a:solidFill>
            <a:srgbClr val="E5E4E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>
            <a:spLocks noGrp="1"/>
          </p:cNvSpPr>
          <p:nvPr>
            <p:ph type="pic" idx="3"/>
          </p:nvPr>
        </p:nvSpPr>
        <p:spPr>
          <a:xfrm>
            <a:off x="5043661" y="2616042"/>
            <a:ext cx="1192508" cy="1192508"/>
          </a:xfrm>
          <a:prstGeom prst="ellipse">
            <a:avLst/>
          </a:prstGeom>
          <a:solidFill>
            <a:srgbClr val="E5E4E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>
            <a:spLocks noGrp="1"/>
          </p:cNvSpPr>
          <p:nvPr>
            <p:ph type="pic" idx="4"/>
          </p:nvPr>
        </p:nvSpPr>
        <p:spPr>
          <a:xfrm>
            <a:off x="7524107" y="2616042"/>
            <a:ext cx="1192508" cy="1192508"/>
          </a:xfrm>
          <a:prstGeom prst="ellipse">
            <a:avLst/>
          </a:prstGeom>
          <a:solidFill>
            <a:srgbClr val="E5E4E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>
            <a:spLocks noGrp="1"/>
          </p:cNvSpPr>
          <p:nvPr>
            <p:ph type="pic" idx="5"/>
          </p:nvPr>
        </p:nvSpPr>
        <p:spPr>
          <a:xfrm>
            <a:off x="10004553" y="2616042"/>
            <a:ext cx="1192508" cy="1192508"/>
          </a:xfrm>
          <a:prstGeom prst="ellipse">
            <a:avLst/>
          </a:prstGeom>
          <a:solidFill>
            <a:srgbClr val="E5E4E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>
            <a:spLocks noGrp="1"/>
          </p:cNvSpPr>
          <p:nvPr>
            <p:ph type="pic" idx="6"/>
          </p:nvPr>
        </p:nvSpPr>
        <p:spPr>
          <a:xfrm>
            <a:off x="12484999" y="2616042"/>
            <a:ext cx="1192508" cy="1192508"/>
          </a:xfrm>
          <a:prstGeom prst="ellipse">
            <a:avLst/>
          </a:prstGeom>
          <a:solidFill>
            <a:srgbClr val="E5E4E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7"/>
          </p:nvPr>
        </p:nvSpPr>
        <p:spPr>
          <a:xfrm>
            <a:off x="2508728" y="4550976"/>
            <a:ext cx="1301482" cy="46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8"/>
          </p:nvPr>
        </p:nvSpPr>
        <p:spPr>
          <a:xfrm>
            <a:off x="4989174" y="4550976"/>
            <a:ext cx="1301482" cy="46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9"/>
          </p:nvPr>
        </p:nvSpPr>
        <p:spPr>
          <a:xfrm>
            <a:off x="7469620" y="4550976"/>
            <a:ext cx="1301482" cy="46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3"/>
          </p:nvPr>
        </p:nvSpPr>
        <p:spPr>
          <a:xfrm>
            <a:off x="9950066" y="4550976"/>
            <a:ext cx="1301482" cy="46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14"/>
          </p:nvPr>
        </p:nvSpPr>
        <p:spPr>
          <a:xfrm>
            <a:off x="12430512" y="4550976"/>
            <a:ext cx="1301482" cy="46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5"/>
          </p:nvPr>
        </p:nvSpPr>
        <p:spPr>
          <a:xfrm>
            <a:off x="4539120" y="5249420"/>
            <a:ext cx="2201591" cy="298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6"/>
          </p:nvPr>
        </p:nvSpPr>
        <p:spPr>
          <a:xfrm>
            <a:off x="7019566" y="5249420"/>
            <a:ext cx="2201591" cy="298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body" idx="17"/>
          </p:nvPr>
        </p:nvSpPr>
        <p:spPr>
          <a:xfrm>
            <a:off x="9500012" y="5249420"/>
            <a:ext cx="2201591" cy="298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18"/>
          </p:nvPr>
        </p:nvSpPr>
        <p:spPr>
          <a:xfrm>
            <a:off x="11980458" y="5249420"/>
            <a:ext cx="2201591" cy="298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body" idx="19"/>
          </p:nvPr>
        </p:nvSpPr>
        <p:spPr>
          <a:xfrm>
            <a:off x="2058674" y="5249420"/>
            <a:ext cx="2201591" cy="298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1D1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1D1B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14691563" y="4181600"/>
            <a:ext cx="109728" cy="109728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erramento">
  <p:cSld name="Encerrament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>
            <a:spLocks noGrp="1"/>
          </p:cNvSpPr>
          <p:nvPr>
            <p:ph type="body" idx="1"/>
          </p:nvPr>
        </p:nvSpPr>
        <p:spPr>
          <a:xfrm>
            <a:off x="1232763" y="1171351"/>
            <a:ext cx="4811794" cy="895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1666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13" name="Google Shape;21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2763" y="2377035"/>
            <a:ext cx="1059690" cy="105968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>
            <a:spLocks noGrp="1"/>
          </p:cNvSpPr>
          <p:nvPr>
            <p:ph type="body" idx="2"/>
          </p:nvPr>
        </p:nvSpPr>
        <p:spPr>
          <a:xfrm>
            <a:off x="2485468" y="2648330"/>
            <a:ext cx="6287991" cy="440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" name="Google Shape;215;p29"/>
          <p:cNvSpPr txBox="1">
            <a:spLocks noGrp="1"/>
          </p:cNvSpPr>
          <p:nvPr>
            <p:ph type="body" idx="3"/>
          </p:nvPr>
        </p:nvSpPr>
        <p:spPr>
          <a:xfrm>
            <a:off x="2485468" y="3223456"/>
            <a:ext cx="6287991" cy="48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52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" name="Google Shape;216;p29"/>
          <p:cNvSpPr txBox="1">
            <a:spLocks noGrp="1"/>
          </p:cNvSpPr>
          <p:nvPr>
            <p:ph type="body" idx="4"/>
          </p:nvPr>
        </p:nvSpPr>
        <p:spPr>
          <a:xfrm>
            <a:off x="2485468" y="3842021"/>
            <a:ext cx="6287991" cy="48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52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body" idx="5"/>
          </p:nvPr>
        </p:nvSpPr>
        <p:spPr>
          <a:xfrm>
            <a:off x="2485468" y="4460586"/>
            <a:ext cx="6287991" cy="48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52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9"/>
          <p:cNvSpPr txBox="1">
            <a:spLocks noGrp="1"/>
          </p:cNvSpPr>
          <p:nvPr>
            <p:ph type="body" idx="6"/>
          </p:nvPr>
        </p:nvSpPr>
        <p:spPr>
          <a:xfrm>
            <a:off x="9522887" y="5290560"/>
            <a:ext cx="5347356" cy="397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" name="Google Shape;219;p29"/>
          <p:cNvSpPr txBox="1">
            <a:spLocks noGrp="1"/>
          </p:cNvSpPr>
          <p:nvPr>
            <p:ph type="body" idx="7"/>
          </p:nvPr>
        </p:nvSpPr>
        <p:spPr>
          <a:xfrm>
            <a:off x="9522887" y="7191603"/>
            <a:ext cx="5207619" cy="435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accent5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" name="Google Shape;220;p29"/>
          <p:cNvSpPr txBox="1">
            <a:spLocks noGrp="1"/>
          </p:cNvSpPr>
          <p:nvPr>
            <p:ph type="body" idx="8"/>
          </p:nvPr>
        </p:nvSpPr>
        <p:spPr>
          <a:xfrm>
            <a:off x="9522887" y="5731380"/>
            <a:ext cx="5347356" cy="397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" name="Google Shape;221;p29"/>
          <p:cNvSpPr txBox="1">
            <a:spLocks noGrp="1"/>
          </p:cNvSpPr>
          <p:nvPr>
            <p:ph type="body" idx="9"/>
          </p:nvPr>
        </p:nvSpPr>
        <p:spPr>
          <a:xfrm>
            <a:off x="9522887" y="6172200"/>
            <a:ext cx="5347356" cy="397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22" name="Google Shape;222;p29"/>
          <p:cNvGrpSpPr/>
          <p:nvPr/>
        </p:nvGrpSpPr>
        <p:grpSpPr>
          <a:xfrm>
            <a:off x="1232763" y="7145854"/>
            <a:ext cx="4949195" cy="1089835"/>
            <a:chOff x="1786771" y="6857118"/>
            <a:chExt cx="4760989" cy="1048391"/>
          </a:xfrm>
        </p:grpSpPr>
        <p:grpSp>
          <p:nvGrpSpPr>
            <p:cNvPr id="223" name="Google Shape;223;p29"/>
            <p:cNvGrpSpPr/>
            <p:nvPr/>
          </p:nvGrpSpPr>
          <p:grpSpPr>
            <a:xfrm>
              <a:off x="1786771" y="6865413"/>
              <a:ext cx="1721247" cy="523073"/>
              <a:chOff x="1786771" y="6761198"/>
              <a:chExt cx="1721247" cy="523073"/>
            </a:xfrm>
          </p:grpSpPr>
          <p:pic>
            <p:nvPicPr>
              <p:cNvPr id="224" name="Google Shape;224;p29" descr="icone_face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786771" y="6841880"/>
                <a:ext cx="297150" cy="2971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5" name="Google Shape;225;p29"/>
              <p:cNvSpPr txBox="1"/>
              <p:nvPr/>
            </p:nvSpPr>
            <p:spPr>
              <a:xfrm>
                <a:off x="2097368" y="6761198"/>
                <a:ext cx="1410650" cy="5230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220" b="0" i="0">
                    <a:solidFill>
                      <a:schemeClr val="lt2"/>
                    </a:solidFill>
                    <a:latin typeface="Lato"/>
                    <a:ea typeface="Lato"/>
                    <a:cs typeface="Lato"/>
                    <a:sym typeface="Lato"/>
                  </a:rPr>
                  <a:t>totvs.com</a:t>
                </a:r>
                <a:endParaRPr/>
              </a:p>
            </p:txBody>
          </p:sp>
        </p:grpSp>
        <p:grpSp>
          <p:nvGrpSpPr>
            <p:cNvPr id="226" name="Google Shape;226;p29"/>
            <p:cNvGrpSpPr/>
            <p:nvPr/>
          </p:nvGrpSpPr>
          <p:grpSpPr>
            <a:xfrm>
              <a:off x="1794077" y="7382436"/>
              <a:ext cx="1507385" cy="523073"/>
              <a:chOff x="3443257" y="6761198"/>
              <a:chExt cx="1507385" cy="523073"/>
            </a:xfrm>
          </p:grpSpPr>
          <p:pic>
            <p:nvPicPr>
              <p:cNvPr id="227" name="Google Shape;227;p29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3443257" y="6841880"/>
                <a:ext cx="297150" cy="2971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8" name="Google Shape;228;p29"/>
              <p:cNvSpPr txBox="1"/>
              <p:nvPr/>
            </p:nvSpPr>
            <p:spPr>
              <a:xfrm>
                <a:off x="3753854" y="6761198"/>
                <a:ext cx="1196788" cy="5230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400" b="0" i="0">
                    <a:solidFill>
                      <a:schemeClr val="lt2"/>
                    </a:solidFill>
                    <a:latin typeface="Lato"/>
                    <a:ea typeface="Lato"/>
                    <a:cs typeface="Lato"/>
                    <a:sym typeface="Lato"/>
                  </a:rPr>
                  <a:t>@totvs</a:t>
                </a:r>
                <a:endParaRPr/>
              </a:p>
            </p:txBody>
          </p:sp>
        </p:grpSp>
        <p:grpSp>
          <p:nvGrpSpPr>
            <p:cNvPr id="229" name="Google Shape;229;p29"/>
            <p:cNvGrpSpPr/>
            <p:nvPr/>
          </p:nvGrpSpPr>
          <p:grpSpPr>
            <a:xfrm>
              <a:off x="3816320" y="6857118"/>
              <a:ext cx="2731440" cy="523073"/>
              <a:chOff x="1786771" y="7777125"/>
              <a:chExt cx="2731440" cy="523073"/>
            </a:xfrm>
          </p:grpSpPr>
          <p:pic>
            <p:nvPicPr>
              <p:cNvPr id="230" name="Google Shape;230;p29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1786771" y="7878104"/>
                <a:ext cx="297150" cy="2971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1" name="Google Shape;231;p29"/>
              <p:cNvSpPr txBox="1"/>
              <p:nvPr/>
            </p:nvSpPr>
            <p:spPr>
              <a:xfrm>
                <a:off x="2102802" y="7777125"/>
                <a:ext cx="2415409" cy="5230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400" b="0" i="0">
                    <a:solidFill>
                      <a:schemeClr val="lt2"/>
                    </a:solidFill>
                    <a:latin typeface="Lato"/>
                    <a:ea typeface="Lato"/>
                    <a:cs typeface="Lato"/>
                    <a:sym typeface="Lato"/>
                  </a:rPr>
                  <a:t>company/totvs</a:t>
                </a:r>
                <a:endParaRPr/>
              </a:p>
            </p:txBody>
          </p:sp>
        </p:grpSp>
        <p:grpSp>
          <p:nvGrpSpPr>
            <p:cNvPr id="232" name="Google Shape;232;p29"/>
            <p:cNvGrpSpPr/>
            <p:nvPr/>
          </p:nvGrpSpPr>
          <p:grpSpPr>
            <a:xfrm>
              <a:off x="3835201" y="7374141"/>
              <a:ext cx="2712559" cy="523073"/>
              <a:chOff x="1805652" y="8294148"/>
              <a:chExt cx="2712559" cy="523073"/>
            </a:xfrm>
          </p:grpSpPr>
          <p:pic>
            <p:nvPicPr>
              <p:cNvPr id="233" name="Google Shape;233;p29"/>
              <p:cNvPicPr preferRelativeResize="0"/>
              <p:nvPr/>
            </p:nvPicPr>
            <p:blipFill rotWithShape="1">
              <a:blip r:embed="rId7">
                <a:alphaModFix/>
              </a:blip>
              <a:srcRect l="17082" t="17082" r="17081" b="17081"/>
              <a:stretch/>
            </p:blipFill>
            <p:spPr>
              <a:xfrm>
                <a:off x="1805652" y="8395127"/>
                <a:ext cx="297150" cy="2971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4" name="Google Shape;234;p29"/>
              <p:cNvSpPr txBox="1"/>
              <p:nvPr/>
            </p:nvSpPr>
            <p:spPr>
              <a:xfrm>
                <a:off x="2102802" y="8294148"/>
                <a:ext cx="2415409" cy="5230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400" b="0" i="0">
                    <a:solidFill>
                      <a:schemeClr val="lt2"/>
                    </a:solidFill>
                    <a:latin typeface="Lato"/>
                    <a:ea typeface="Lato"/>
                    <a:cs typeface="Lato"/>
                    <a:sym typeface="Lato"/>
                  </a:rPr>
                  <a:t>fluig.com</a:t>
                </a:r>
                <a:endParaRPr/>
              </a:p>
            </p:txBody>
          </p:sp>
        </p:grpSp>
      </p:grp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/>
        </p:nvSpPr>
        <p:spPr>
          <a:xfrm>
            <a:off x="14869731" y="471367"/>
            <a:ext cx="43152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600" b="0" i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sz="1600" b="0" i="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31"/>
          <p:cNvSpPr txBox="1">
            <a:spLocks noGrp="1"/>
          </p:cNvSpPr>
          <p:nvPr>
            <p:ph type="body" idx="1"/>
          </p:nvPr>
        </p:nvSpPr>
        <p:spPr>
          <a:xfrm>
            <a:off x="8423685" y="1607796"/>
            <a:ext cx="6235756" cy="33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D9C2E"/>
              </a:buClr>
              <a:buSzPts val="2600"/>
              <a:buFont typeface="Arial"/>
              <a:buNone/>
              <a:defRPr sz="2600" b="1" i="0" u="none" strike="noStrike" cap="none">
                <a:solidFill>
                  <a:srgbClr val="ED9C2E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body" idx="2"/>
          </p:nvPr>
        </p:nvSpPr>
        <p:spPr>
          <a:xfrm>
            <a:off x="1556757" y="406724"/>
            <a:ext cx="13136137" cy="507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41" name="Google Shape;241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9811" y="244894"/>
            <a:ext cx="567237" cy="669506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1"/>
          <p:cNvSpPr txBox="1">
            <a:spLocks noGrp="1"/>
          </p:cNvSpPr>
          <p:nvPr>
            <p:ph type="body" idx="3"/>
          </p:nvPr>
        </p:nvSpPr>
        <p:spPr>
          <a:xfrm>
            <a:off x="8423685" y="3269880"/>
            <a:ext cx="6235756" cy="33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D9C2E"/>
              </a:buClr>
              <a:buSzPts val="2600"/>
              <a:buFont typeface="Arial"/>
              <a:buNone/>
              <a:defRPr sz="2600" b="1" i="0" u="none" strike="noStrike" cap="none">
                <a:solidFill>
                  <a:srgbClr val="ED9C2E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body" idx="4"/>
          </p:nvPr>
        </p:nvSpPr>
        <p:spPr>
          <a:xfrm>
            <a:off x="8423685" y="4931964"/>
            <a:ext cx="6235756" cy="33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D9C2E"/>
              </a:buClr>
              <a:buSzPts val="2600"/>
              <a:buFont typeface="Arial"/>
              <a:buNone/>
              <a:defRPr sz="2600" b="1" i="0" u="none" strike="noStrike" cap="none">
                <a:solidFill>
                  <a:srgbClr val="ED9C2E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body" idx="5"/>
          </p:nvPr>
        </p:nvSpPr>
        <p:spPr>
          <a:xfrm>
            <a:off x="8423685" y="6594048"/>
            <a:ext cx="6235756" cy="33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D9C2E"/>
              </a:buClr>
              <a:buSzPts val="2600"/>
              <a:buFont typeface="Arial"/>
              <a:buNone/>
              <a:defRPr sz="2600" b="1" i="0" u="none" strike="noStrike" cap="none">
                <a:solidFill>
                  <a:srgbClr val="ED9C2E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body" idx="6"/>
          </p:nvPr>
        </p:nvSpPr>
        <p:spPr>
          <a:xfrm>
            <a:off x="8423685" y="8256134"/>
            <a:ext cx="6235756" cy="33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D9C2E"/>
              </a:buClr>
              <a:buSzPts val="2600"/>
              <a:buFont typeface="Arial"/>
              <a:buNone/>
              <a:defRPr sz="2600" b="1" i="0" u="none" strike="noStrike" cap="none">
                <a:solidFill>
                  <a:srgbClr val="ED9C2E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body" idx="7"/>
          </p:nvPr>
        </p:nvSpPr>
        <p:spPr>
          <a:xfrm>
            <a:off x="1578057" y="2433047"/>
            <a:ext cx="6235756" cy="33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D9C2E"/>
              </a:buClr>
              <a:buSzPts val="2600"/>
              <a:buFont typeface="Arial"/>
              <a:buNone/>
              <a:defRPr sz="2600" b="1" i="0" u="none" strike="noStrike" cap="none">
                <a:solidFill>
                  <a:srgbClr val="ED9C2E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body" idx="8"/>
          </p:nvPr>
        </p:nvSpPr>
        <p:spPr>
          <a:xfrm>
            <a:off x="1578057" y="4095131"/>
            <a:ext cx="6235756" cy="33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D9C2E"/>
              </a:buClr>
              <a:buSzPts val="2600"/>
              <a:buFont typeface="Arial"/>
              <a:buNone/>
              <a:defRPr sz="2600" b="1" i="0" u="none" strike="noStrike" cap="none">
                <a:solidFill>
                  <a:srgbClr val="ED9C2E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8" name="Google Shape;248;p31"/>
          <p:cNvSpPr txBox="1">
            <a:spLocks noGrp="1"/>
          </p:cNvSpPr>
          <p:nvPr>
            <p:ph type="body" idx="9"/>
          </p:nvPr>
        </p:nvSpPr>
        <p:spPr>
          <a:xfrm>
            <a:off x="1578057" y="5757215"/>
            <a:ext cx="6235756" cy="33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D9C2E"/>
              </a:buClr>
              <a:buSzPts val="2600"/>
              <a:buFont typeface="Arial"/>
              <a:buNone/>
              <a:defRPr sz="2600" b="1" i="0" u="none" strike="noStrike" cap="none">
                <a:solidFill>
                  <a:srgbClr val="ED9C2E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9" name="Google Shape;249;p31"/>
          <p:cNvSpPr txBox="1">
            <a:spLocks noGrp="1"/>
          </p:cNvSpPr>
          <p:nvPr>
            <p:ph type="body" idx="13"/>
          </p:nvPr>
        </p:nvSpPr>
        <p:spPr>
          <a:xfrm>
            <a:off x="1578057" y="7419299"/>
            <a:ext cx="6235756" cy="33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D9C2E"/>
              </a:buClr>
              <a:buSzPts val="2600"/>
              <a:buFont typeface="Arial"/>
              <a:buNone/>
              <a:defRPr sz="2600" b="1" i="0" u="none" strike="noStrike" cap="none">
                <a:solidFill>
                  <a:srgbClr val="ED9C2E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" name="Google Shape;250;p31"/>
          <p:cNvSpPr txBox="1">
            <a:spLocks noGrp="1"/>
          </p:cNvSpPr>
          <p:nvPr>
            <p:ph type="body" idx="14"/>
          </p:nvPr>
        </p:nvSpPr>
        <p:spPr>
          <a:xfrm>
            <a:off x="7848260" y="1607796"/>
            <a:ext cx="556270" cy="33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D9C2E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ED9C2E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" name="Google Shape;251;p31"/>
          <p:cNvSpPr txBox="1">
            <a:spLocks noGrp="1"/>
          </p:cNvSpPr>
          <p:nvPr>
            <p:ph type="body" idx="15"/>
          </p:nvPr>
        </p:nvSpPr>
        <p:spPr>
          <a:xfrm>
            <a:off x="7816457" y="2433047"/>
            <a:ext cx="588072" cy="33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D9C2E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ED9C2E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" name="Google Shape;252;p31"/>
          <p:cNvSpPr txBox="1">
            <a:spLocks noGrp="1"/>
          </p:cNvSpPr>
          <p:nvPr>
            <p:ph type="body" idx="16"/>
          </p:nvPr>
        </p:nvSpPr>
        <p:spPr>
          <a:xfrm>
            <a:off x="7816457" y="3269880"/>
            <a:ext cx="588072" cy="33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D9C2E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ED9C2E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" name="Google Shape;253;p31"/>
          <p:cNvSpPr txBox="1">
            <a:spLocks noGrp="1"/>
          </p:cNvSpPr>
          <p:nvPr>
            <p:ph type="body" idx="17"/>
          </p:nvPr>
        </p:nvSpPr>
        <p:spPr>
          <a:xfrm>
            <a:off x="7816457" y="4095131"/>
            <a:ext cx="588072" cy="33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D9C2E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ED9C2E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" name="Google Shape;254;p31"/>
          <p:cNvSpPr txBox="1">
            <a:spLocks noGrp="1"/>
          </p:cNvSpPr>
          <p:nvPr>
            <p:ph type="body" idx="18"/>
          </p:nvPr>
        </p:nvSpPr>
        <p:spPr>
          <a:xfrm>
            <a:off x="7840309" y="4931964"/>
            <a:ext cx="583375" cy="33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D9C2E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ED9C2E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" name="Google Shape;255;p31"/>
          <p:cNvSpPr txBox="1">
            <a:spLocks noGrp="1"/>
          </p:cNvSpPr>
          <p:nvPr>
            <p:ph type="body" idx="19"/>
          </p:nvPr>
        </p:nvSpPr>
        <p:spPr>
          <a:xfrm>
            <a:off x="7816457" y="5757215"/>
            <a:ext cx="588071" cy="33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D9C2E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ED9C2E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" name="Google Shape;256;p31"/>
          <p:cNvSpPr txBox="1">
            <a:spLocks noGrp="1"/>
          </p:cNvSpPr>
          <p:nvPr>
            <p:ph type="body" idx="20"/>
          </p:nvPr>
        </p:nvSpPr>
        <p:spPr>
          <a:xfrm>
            <a:off x="7824408" y="6594048"/>
            <a:ext cx="580120" cy="33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D9C2E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ED9C2E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" name="Google Shape;257;p31"/>
          <p:cNvSpPr txBox="1">
            <a:spLocks noGrp="1"/>
          </p:cNvSpPr>
          <p:nvPr>
            <p:ph type="body" idx="21"/>
          </p:nvPr>
        </p:nvSpPr>
        <p:spPr>
          <a:xfrm>
            <a:off x="7816457" y="7419299"/>
            <a:ext cx="588071" cy="33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D9C2E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ED9C2E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" name="Google Shape;258;p31"/>
          <p:cNvSpPr txBox="1">
            <a:spLocks noGrp="1"/>
          </p:cNvSpPr>
          <p:nvPr>
            <p:ph type="body" idx="22"/>
          </p:nvPr>
        </p:nvSpPr>
        <p:spPr>
          <a:xfrm>
            <a:off x="7824408" y="8256134"/>
            <a:ext cx="580120" cy="33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D9C2E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ED9C2E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4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5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6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14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4.xml"/><Relationship Id="rId7" Type="http://schemas.openxmlformats.org/officeDocument/2006/relationships/theme" Target="../theme/theme15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62220" y="389937"/>
            <a:ext cx="492188" cy="4931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5" name="Google Shape;395;p50"/>
          <p:cNvCxnSpPr/>
          <p:nvPr/>
        </p:nvCxnSpPr>
        <p:spPr>
          <a:xfrm flipH="1">
            <a:off x="975360" y="-193883"/>
            <a:ext cx="2791968" cy="655999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6" name="Google Shape;396;p50"/>
          <p:cNvCxnSpPr/>
          <p:nvPr/>
        </p:nvCxnSpPr>
        <p:spPr>
          <a:xfrm flipH="1">
            <a:off x="4738849" y="3023616"/>
            <a:ext cx="2698271" cy="633984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7" name="Google Shape;397;p50"/>
          <p:cNvCxnSpPr/>
          <p:nvPr/>
        </p:nvCxnSpPr>
        <p:spPr>
          <a:xfrm flipH="1">
            <a:off x="987554" y="4828032"/>
            <a:ext cx="654609" cy="1538075"/>
          </a:xfrm>
          <a:prstGeom prst="straightConnector1">
            <a:avLst/>
          </a:prstGeom>
          <a:noFill/>
          <a:ln w="10160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98" name="Google Shape;398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73328" y="3071936"/>
            <a:ext cx="456338" cy="491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5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9811" y="204213"/>
            <a:ext cx="567237" cy="66950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62220" y="389937"/>
            <a:ext cx="492188" cy="49313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62220" y="389937"/>
            <a:ext cx="492187" cy="49313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62220" y="389937"/>
            <a:ext cx="492187" cy="49313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5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362220" y="389937"/>
            <a:ext cx="492188" cy="493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5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9811" y="204213"/>
            <a:ext cx="567237" cy="66950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Google Shape;522;p6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5362220" y="389937"/>
            <a:ext cx="492188" cy="49313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362220" y="389937"/>
            <a:ext cx="492188" cy="493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9811" y="204213"/>
            <a:ext cx="567237" cy="66950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62220" y="389937"/>
            <a:ext cx="492188" cy="49313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62220" y="389937"/>
            <a:ext cx="492187" cy="49313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62220" y="389937"/>
            <a:ext cx="492187" cy="49313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62220" y="389937"/>
            <a:ext cx="492187" cy="49313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3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5362220" y="389937"/>
            <a:ext cx="492188" cy="493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59811" y="204213"/>
            <a:ext cx="567237" cy="66950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1"/>
          <p:cNvSpPr txBox="1">
            <a:spLocks noGrp="1"/>
          </p:cNvSpPr>
          <p:nvPr>
            <p:ph type="body" idx="1"/>
          </p:nvPr>
        </p:nvSpPr>
        <p:spPr>
          <a:xfrm>
            <a:off x="386821" y="165791"/>
            <a:ext cx="8808937" cy="2781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0"/>
              <a:buNone/>
            </a:pPr>
            <a:r>
              <a:rPr lang="pt-BR" sz="7500" dirty="0"/>
              <a:t>Processo de Beneficiamento</a:t>
            </a:r>
          </a:p>
          <a:p>
            <a:pPr marL="0" lvl="0" indent="0" algn="l" rtl="0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0"/>
              <a:buNone/>
            </a:pPr>
            <a:r>
              <a:rPr lang="pt-BR" sz="7500" dirty="0"/>
              <a:t>Integração</a:t>
            </a:r>
          </a:p>
          <a:p>
            <a:pPr marL="0" lvl="0" indent="0" algn="l" rtl="0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0"/>
              <a:buNone/>
            </a:pPr>
            <a:r>
              <a:rPr lang="pt-BR" sz="7500" dirty="0"/>
              <a:t>Pedido Web</a:t>
            </a:r>
          </a:p>
          <a:p>
            <a:pPr marL="0" lvl="0" indent="0" algn="l" rtl="0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0"/>
              <a:buNone/>
            </a:pPr>
            <a:r>
              <a:rPr lang="pt-BR" sz="7500" dirty="0"/>
              <a:t>TRIM</a:t>
            </a:r>
          </a:p>
          <a:p>
            <a:pPr marL="0" lvl="0" indent="0" algn="l" rtl="0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0"/>
              <a:buNone/>
            </a:pPr>
            <a:r>
              <a:rPr lang="pt-BR" sz="7500" dirty="0"/>
              <a:t>LOGIX</a:t>
            </a:r>
          </a:p>
          <a:p>
            <a:pPr marL="0" lvl="0" indent="0" algn="l" rtl="0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0"/>
              <a:buNone/>
            </a:pPr>
            <a:endParaRPr lang="pt-BR" sz="9500" dirty="0"/>
          </a:p>
        </p:txBody>
      </p:sp>
      <p:sp>
        <p:nvSpPr>
          <p:cNvPr id="603" name="Google Shape;603;p71"/>
          <p:cNvSpPr txBox="1">
            <a:spLocks noGrp="1"/>
          </p:cNvSpPr>
          <p:nvPr>
            <p:ph type="body" idx="2"/>
          </p:nvPr>
        </p:nvSpPr>
        <p:spPr>
          <a:xfrm>
            <a:off x="12991210" y="7827264"/>
            <a:ext cx="1385189" cy="317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/>
          </a:p>
        </p:txBody>
      </p:sp>
      <p:sp>
        <p:nvSpPr>
          <p:cNvPr id="604" name="Google Shape;604;p71"/>
          <p:cNvSpPr txBox="1">
            <a:spLocks noGrp="1"/>
          </p:cNvSpPr>
          <p:nvPr>
            <p:ph type="body" idx="3"/>
          </p:nvPr>
        </p:nvSpPr>
        <p:spPr>
          <a:xfrm>
            <a:off x="1343420" y="8266658"/>
            <a:ext cx="5157216" cy="54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dirty="0"/>
              <a:t>TOTVS Manufatura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5"/>
          <p:cNvSpPr txBox="1">
            <a:spLocks noGrp="1"/>
          </p:cNvSpPr>
          <p:nvPr>
            <p:ph type="body" idx="1"/>
          </p:nvPr>
        </p:nvSpPr>
        <p:spPr>
          <a:xfrm>
            <a:off x="1347736" y="406724"/>
            <a:ext cx="13133813" cy="46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pt-BR" dirty="0"/>
              <a:t>Integração entre as empresas </a:t>
            </a:r>
            <a:r>
              <a:rPr lang="pt-BR" dirty="0" err="1"/>
              <a:t>Cibrapel</a:t>
            </a:r>
            <a:r>
              <a:rPr lang="pt-BR" dirty="0"/>
              <a:t> S/A e </a:t>
            </a:r>
            <a:r>
              <a:rPr lang="pt-BR" dirty="0" err="1"/>
              <a:t>Cibrapel</a:t>
            </a:r>
            <a:r>
              <a:rPr lang="pt-BR" dirty="0"/>
              <a:t> Ltda</a:t>
            </a:r>
            <a:endParaRPr dirty="0"/>
          </a:p>
        </p:txBody>
      </p:sp>
      <p:grpSp>
        <p:nvGrpSpPr>
          <p:cNvPr id="657" name="Google Shape;657;p75"/>
          <p:cNvGrpSpPr/>
          <p:nvPr/>
        </p:nvGrpSpPr>
        <p:grpSpPr>
          <a:xfrm>
            <a:off x="210046" y="3795624"/>
            <a:ext cx="3021224" cy="2573024"/>
            <a:chOff x="2267796" y="1414467"/>
            <a:chExt cx="1601390" cy="966263"/>
          </a:xfrm>
        </p:grpSpPr>
        <p:sp>
          <p:nvSpPr>
            <p:cNvPr id="658" name="Google Shape;658;p75"/>
            <p:cNvSpPr/>
            <p:nvPr/>
          </p:nvSpPr>
          <p:spPr>
            <a:xfrm>
              <a:off x="2267796" y="1419896"/>
              <a:ext cx="1601390" cy="960834"/>
            </a:xfrm>
            <a:prstGeom prst="roundRect">
              <a:avLst>
                <a:gd name="adj" fmla="val 10000"/>
              </a:avLst>
            </a:prstGeom>
            <a:solidFill>
              <a:srgbClr val="0070C0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75"/>
            <p:cNvSpPr/>
            <p:nvPr/>
          </p:nvSpPr>
          <p:spPr>
            <a:xfrm>
              <a:off x="2280983" y="1414467"/>
              <a:ext cx="1545106" cy="904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 b="1" dirty="0">
                  <a:solidFill>
                    <a:schemeClr val="lt1"/>
                  </a:solidFill>
                  <a:latin typeface="Lato Black"/>
                  <a:ea typeface="Lato Black"/>
                  <a:cs typeface="Lato Black"/>
                  <a:sym typeface="Lato Black"/>
                </a:rPr>
                <a:t>Pedido Venda WEB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 b="1" dirty="0">
                  <a:solidFill>
                    <a:schemeClr val="lt1"/>
                  </a:solidFill>
                  <a:latin typeface="Lato Black"/>
                  <a:ea typeface="Lato Black"/>
                  <a:cs typeface="Lato Black"/>
                  <a:sym typeface="Lato Black"/>
                </a:rPr>
                <a:t>na empresa </a:t>
              </a:r>
              <a:r>
                <a:rPr lang="pt-BR" sz="3200" b="1" dirty="0" err="1">
                  <a:solidFill>
                    <a:schemeClr val="lt1"/>
                  </a:solidFill>
                  <a:latin typeface="Lato Black"/>
                  <a:ea typeface="Lato Black"/>
                  <a:cs typeface="Lato Black"/>
                  <a:sym typeface="Lato Black"/>
                </a:rPr>
                <a:t>Cibrapel</a:t>
              </a:r>
              <a:r>
                <a:rPr lang="pt-BR" sz="3200" b="1" dirty="0">
                  <a:solidFill>
                    <a:schemeClr val="lt1"/>
                  </a:solidFill>
                  <a:latin typeface="Lato Black"/>
                  <a:ea typeface="Lato Black"/>
                  <a:cs typeface="Lato Black"/>
                  <a:sym typeface="Lato Black"/>
                </a:rPr>
                <a:t> Ltda (12)</a:t>
              </a:r>
              <a:endParaRPr sz="3200" b="1" dirty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endParaRPr>
            </a:p>
          </p:txBody>
        </p:sp>
      </p:grpSp>
      <p:sp>
        <p:nvSpPr>
          <p:cNvPr id="665" name="Google Shape;665;p75"/>
          <p:cNvSpPr/>
          <p:nvPr/>
        </p:nvSpPr>
        <p:spPr>
          <a:xfrm>
            <a:off x="2765987" y="7725077"/>
            <a:ext cx="2375696" cy="1052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 err="1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Roteios</a:t>
            </a:r>
            <a:endParaRPr dirty="0"/>
          </a:p>
        </p:txBody>
      </p:sp>
      <p:grpSp>
        <p:nvGrpSpPr>
          <p:cNvPr id="669" name="Google Shape;669;p75"/>
          <p:cNvGrpSpPr/>
          <p:nvPr/>
        </p:nvGrpSpPr>
        <p:grpSpPr>
          <a:xfrm>
            <a:off x="5359677" y="1328468"/>
            <a:ext cx="3414649" cy="1794595"/>
            <a:chOff x="2247304" y="1551582"/>
            <a:chExt cx="2097460" cy="960834"/>
          </a:xfrm>
        </p:grpSpPr>
        <p:sp>
          <p:nvSpPr>
            <p:cNvPr id="670" name="Google Shape;670;p75"/>
            <p:cNvSpPr/>
            <p:nvPr/>
          </p:nvSpPr>
          <p:spPr>
            <a:xfrm>
              <a:off x="2247304" y="1551582"/>
              <a:ext cx="2097460" cy="960834"/>
            </a:xfrm>
            <a:prstGeom prst="roundRect">
              <a:avLst>
                <a:gd name="adj" fmla="val 10000"/>
              </a:avLst>
            </a:prstGeom>
            <a:solidFill>
              <a:srgbClr val="0070C0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75"/>
            <p:cNvSpPr/>
            <p:nvPr/>
          </p:nvSpPr>
          <p:spPr>
            <a:xfrm>
              <a:off x="2338612" y="1563485"/>
              <a:ext cx="1933605" cy="9045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800" b="1" dirty="0">
                  <a:solidFill>
                    <a:schemeClr val="lt1"/>
                  </a:solidFill>
                  <a:latin typeface="Lato Black"/>
                  <a:ea typeface="Lato Black"/>
                  <a:cs typeface="Lato Black"/>
                  <a:sym typeface="Lato Black"/>
                </a:rPr>
                <a:t>Gera Pedido de Venda na empresa </a:t>
              </a:r>
              <a:r>
                <a:rPr lang="pt-BR" sz="2800" b="1" dirty="0" err="1">
                  <a:solidFill>
                    <a:schemeClr val="lt1"/>
                  </a:solidFill>
                  <a:latin typeface="Lato Black"/>
                  <a:ea typeface="Lato Black"/>
                  <a:cs typeface="Lato Black"/>
                  <a:sym typeface="Lato Black"/>
                </a:rPr>
                <a:t>Cibrapel</a:t>
              </a:r>
              <a:r>
                <a:rPr lang="pt-BR" sz="2800" b="1" dirty="0">
                  <a:solidFill>
                    <a:schemeClr val="lt1"/>
                  </a:solidFill>
                  <a:latin typeface="Lato Black"/>
                  <a:ea typeface="Lato Black"/>
                  <a:cs typeface="Lato Black"/>
                  <a:sym typeface="Lato Black"/>
                </a:rPr>
                <a:t> Ltda (12)</a:t>
              </a:r>
              <a:endParaRPr sz="2800" dirty="0"/>
            </a:p>
          </p:txBody>
        </p:sp>
      </p:grpSp>
      <p:grpSp>
        <p:nvGrpSpPr>
          <p:cNvPr id="672" name="Google Shape;672;p75"/>
          <p:cNvGrpSpPr/>
          <p:nvPr/>
        </p:nvGrpSpPr>
        <p:grpSpPr>
          <a:xfrm>
            <a:off x="11401154" y="830136"/>
            <a:ext cx="3414650" cy="1674000"/>
            <a:chOff x="2247304" y="1551582"/>
            <a:chExt cx="1601390" cy="960834"/>
          </a:xfrm>
        </p:grpSpPr>
        <p:sp>
          <p:nvSpPr>
            <p:cNvPr id="673" name="Google Shape;673;p75"/>
            <p:cNvSpPr/>
            <p:nvPr/>
          </p:nvSpPr>
          <p:spPr>
            <a:xfrm>
              <a:off x="2247304" y="1551582"/>
              <a:ext cx="1601390" cy="960834"/>
            </a:xfrm>
            <a:prstGeom prst="roundRect">
              <a:avLst>
                <a:gd name="adj" fmla="val 10000"/>
              </a:avLst>
            </a:prstGeom>
            <a:solidFill>
              <a:srgbClr val="0070C0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75"/>
            <p:cNvSpPr/>
            <p:nvPr/>
          </p:nvSpPr>
          <p:spPr>
            <a:xfrm>
              <a:off x="2247304" y="1551582"/>
              <a:ext cx="1545106" cy="904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 b="1" dirty="0">
                  <a:solidFill>
                    <a:schemeClr val="lt1"/>
                  </a:solidFill>
                  <a:latin typeface="Lato Black"/>
                  <a:sym typeface="Lato Black"/>
                </a:rPr>
                <a:t>Pedido de Venda na empresa </a:t>
              </a:r>
              <a:r>
                <a:rPr lang="pt-BR" sz="3200" b="1" dirty="0" err="1">
                  <a:solidFill>
                    <a:schemeClr val="lt1"/>
                  </a:solidFill>
                  <a:latin typeface="Lato Black"/>
                  <a:sym typeface="Lato Black"/>
                </a:rPr>
                <a:t>Cibrapel</a:t>
              </a:r>
              <a:r>
                <a:rPr lang="pt-BR" sz="3200" b="1" dirty="0">
                  <a:solidFill>
                    <a:schemeClr val="lt1"/>
                  </a:solidFill>
                  <a:latin typeface="Lato Black"/>
                  <a:sym typeface="Lato Black"/>
                </a:rPr>
                <a:t> S/A (02)</a:t>
              </a:r>
              <a:endParaRPr dirty="0"/>
            </a:p>
          </p:txBody>
        </p:sp>
      </p:grpSp>
      <p:grpSp>
        <p:nvGrpSpPr>
          <p:cNvPr id="681" name="Google Shape;681;p75"/>
          <p:cNvGrpSpPr/>
          <p:nvPr/>
        </p:nvGrpSpPr>
        <p:grpSpPr>
          <a:xfrm>
            <a:off x="11366465" y="3147313"/>
            <a:ext cx="3414650" cy="2181802"/>
            <a:chOff x="2247304" y="1551582"/>
            <a:chExt cx="1601390" cy="960834"/>
          </a:xfrm>
        </p:grpSpPr>
        <p:sp>
          <p:nvSpPr>
            <p:cNvPr id="682" name="Google Shape;682;p75"/>
            <p:cNvSpPr/>
            <p:nvPr/>
          </p:nvSpPr>
          <p:spPr>
            <a:xfrm>
              <a:off x="2247304" y="1551582"/>
              <a:ext cx="1601390" cy="960834"/>
            </a:xfrm>
            <a:prstGeom prst="roundRect">
              <a:avLst>
                <a:gd name="adj" fmla="val 10000"/>
              </a:avLst>
            </a:prstGeom>
            <a:solidFill>
              <a:srgbClr val="0070C0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75"/>
            <p:cNvSpPr/>
            <p:nvPr/>
          </p:nvSpPr>
          <p:spPr>
            <a:xfrm>
              <a:off x="2247304" y="1551582"/>
              <a:ext cx="1545106" cy="904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 b="1" dirty="0">
                  <a:solidFill>
                    <a:schemeClr val="lt1"/>
                  </a:solidFill>
                  <a:latin typeface="Lato Black"/>
                  <a:sym typeface="Lato Black"/>
                </a:rPr>
                <a:t>Ordem de produção na empresa </a:t>
              </a:r>
              <a:r>
                <a:rPr lang="pt-BR" sz="3200" b="1" dirty="0" err="1">
                  <a:solidFill>
                    <a:schemeClr val="lt1"/>
                  </a:solidFill>
                  <a:latin typeface="Lato Black"/>
                  <a:sym typeface="Lato Black"/>
                </a:rPr>
                <a:t>Cibrapel</a:t>
              </a:r>
              <a:r>
                <a:rPr lang="pt-BR" sz="3200" b="1" dirty="0">
                  <a:solidFill>
                    <a:schemeClr val="lt1"/>
                  </a:solidFill>
                  <a:latin typeface="Lato Black"/>
                  <a:sym typeface="Lato Black"/>
                </a:rPr>
                <a:t> S/A (02)</a:t>
              </a:r>
              <a:endParaRPr dirty="0"/>
            </a:p>
          </p:txBody>
        </p:sp>
      </p:grpSp>
      <p:grpSp>
        <p:nvGrpSpPr>
          <p:cNvPr id="684" name="Google Shape;684;p75"/>
          <p:cNvGrpSpPr/>
          <p:nvPr/>
        </p:nvGrpSpPr>
        <p:grpSpPr>
          <a:xfrm>
            <a:off x="3351285" y="1667136"/>
            <a:ext cx="1633875" cy="7070140"/>
            <a:chOff x="4789714" y="1772537"/>
            <a:chExt cx="2133849" cy="7070140"/>
          </a:xfrm>
        </p:grpSpPr>
        <p:sp>
          <p:nvSpPr>
            <p:cNvPr id="685" name="Google Shape;685;p75"/>
            <p:cNvSpPr/>
            <p:nvPr/>
          </p:nvSpPr>
          <p:spPr>
            <a:xfrm>
              <a:off x="5502168" y="2333699"/>
              <a:ext cx="1421395" cy="5950178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dk2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75"/>
            <p:cNvSpPr txBox="1"/>
            <p:nvPr/>
          </p:nvSpPr>
          <p:spPr>
            <a:xfrm rot="5400000">
              <a:off x="4195312" y="5077101"/>
              <a:ext cx="3704828" cy="584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 b="1">
                  <a:solidFill>
                    <a:schemeClr val="lt1"/>
                  </a:solidFill>
                  <a:latin typeface="Lato Black"/>
                  <a:ea typeface="Lato Black"/>
                  <a:cs typeface="Lato Black"/>
                  <a:sym typeface="Lato Black"/>
                </a:rPr>
                <a:t>ENTRADA</a:t>
              </a:r>
              <a:endParaRPr/>
            </a:p>
          </p:txBody>
        </p:sp>
        <p:sp>
          <p:nvSpPr>
            <p:cNvPr id="687" name="Google Shape;687;p75"/>
            <p:cNvSpPr/>
            <p:nvPr/>
          </p:nvSpPr>
          <p:spPr>
            <a:xfrm>
              <a:off x="4789714" y="1772537"/>
              <a:ext cx="1024878" cy="70701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9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endParaRPr>
            </a:p>
          </p:txBody>
        </p:sp>
      </p:grpSp>
      <p:grpSp>
        <p:nvGrpSpPr>
          <p:cNvPr id="688" name="Google Shape;688;p75"/>
          <p:cNvGrpSpPr/>
          <p:nvPr/>
        </p:nvGrpSpPr>
        <p:grpSpPr>
          <a:xfrm>
            <a:off x="9613729" y="1201450"/>
            <a:ext cx="1088353" cy="7790469"/>
            <a:chOff x="9072717" y="1772537"/>
            <a:chExt cx="2054410" cy="7070140"/>
          </a:xfrm>
        </p:grpSpPr>
        <p:sp>
          <p:nvSpPr>
            <p:cNvPr id="689" name="Google Shape;689;p75"/>
            <p:cNvSpPr/>
            <p:nvPr/>
          </p:nvSpPr>
          <p:spPr>
            <a:xfrm>
              <a:off x="9929315" y="2615207"/>
              <a:ext cx="1197812" cy="53848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dk2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75"/>
            <p:cNvSpPr/>
            <p:nvPr/>
          </p:nvSpPr>
          <p:spPr>
            <a:xfrm>
              <a:off x="9072717" y="1772537"/>
              <a:ext cx="1024878" cy="70701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9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endParaRPr>
            </a:p>
          </p:txBody>
        </p:sp>
        <p:sp>
          <p:nvSpPr>
            <p:cNvPr id="691" name="Google Shape;691;p75"/>
            <p:cNvSpPr txBox="1"/>
            <p:nvPr/>
          </p:nvSpPr>
          <p:spPr>
            <a:xfrm rot="5400000">
              <a:off x="8351185" y="5015220"/>
              <a:ext cx="3352800" cy="584775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 b="1">
                  <a:solidFill>
                    <a:schemeClr val="lt1"/>
                  </a:solidFill>
                  <a:latin typeface="Lato Black"/>
                  <a:ea typeface="Lato Black"/>
                  <a:cs typeface="Lato Black"/>
                  <a:sym typeface="Lato Black"/>
                </a:rPr>
                <a:t>SAÍDA</a:t>
              </a:r>
              <a:endParaRPr/>
            </a:p>
          </p:txBody>
        </p:sp>
      </p:grpSp>
      <p:grpSp>
        <p:nvGrpSpPr>
          <p:cNvPr id="36" name="Google Shape;669;p75">
            <a:extLst>
              <a:ext uri="{FF2B5EF4-FFF2-40B4-BE49-F238E27FC236}">
                <a16:creationId xmlns:a16="http://schemas.microsoft.com/office/drawing/2014/main" id="{070FF4FA-E700-4C58-A19B-AE763CCCA455}"/>
              </a:ext>
            </a:extLst>
          </p:cNvPr>
          <p:cNvGrpSpPr/>
          <p:nvPr/>
        </p:nvGrpSpPr>
        <p:grpSpPr>
          <a:xfrm>
            <a:off x="5359677" y="3484031"/>
            <a:ext cx="3301833" cy="2235200"/>
            <a:chOff x="2247304" y="1551582"/>
            <a:chExt cx="2097460" cy="960834"/>
          </a:xfrm>
        </p:grpSpPr>
        <p:sp>
          <p:nvSpPr>
            <p:cNvPr id="37" name="Google Shape;670;p75">
              <a:extLst>
                <a:ext uri="{FF2B5EF4-FFF2-40B4-BE49-F238E27FC236}">
                  <a16:creationId xmlns:a16="http://schemas.microsoft.com/office/drawing/2014/main" id="{FB9357E0-8084-4FF3-B10A-762F7413AAE9}"/>
                </a:ext>
              </a:extLst>
            </p:cNvPr>
            <p:cNvSpPr/>
            <p:nvPr/>
          </p:nvSpPr>
          <p:spPr>
            <a:xfrm>
              <a:off x="2247304" y="1551582"/>
              <a:ext cx="2097460" cy="960834"/>
            </a:xfrm>
            <a:prstGeom prst="roundRect">
              <a:avLst>
                <a:gd name="adj" fmla="val 10000"/>
              </a:avLst>
            </a:prstGeom>
            <a:solidFill>
              <a:srgbClr val="0070C0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71;p75">
              <a:extLst>
                <a:ext uri="{FF2B5EF4-FFF2-40B4-BE49-F238E27FC236}">
                  <a16:creationId xmlns:a16="http://schemas.microsoft.com/office/drawing/2014/main" id="{F716F27C-81C5-407F-9F97-C7B1CAC7FA23}"/>
                </a:ext>
              </a:extLst>
            </p:cNvPr>
            <p:cNvSpPr/>
            <p:nvPr/>
          </p:nvSpPr>
          <p:spPr>
            <a:xfrm>
              <a:off x="2338612" y="1563485"/>
              <a:ext cx="1933605" cy="9045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800" b="1" dirty="0">
                  <a:solidFill>
                    <a:schemeClr val="lt1"/>
                  </a:solidFill>
                  <a:latin typeface="Lato Black"/>
                  <a:ea typeface="Lato Black"/>
                  <a:cs typeface="Lato Black"/>
                  <a:sym typeface="Lato Black"/>
                </a:rPr>
                <a:t>Gera Ordem de Produção na empresa </a:t>
              </a:r>
              <a:r>
                <a:rPr lang="pt-BR" sz="2800" b="1" dirty="0" err="1">
                  <a:solidFill>
                    <a:schemeClr val="lt1"/>
                  </a:solidFill>
                  <a:latin typeface="Lato Black"/>
                  <a:ea typeface="Lato Black"/>
                  <a:cs typeface="Lato Black"/>
                  <a:sym typeface="Lato Black"/>
                </a:rPr>
                <a:t>Cibrapel</a:t>
              </a:r>
              <a:r>
                <a:rPr lang="pt-BR" sz="2800" b="1" dirty="0">
                  <a:solidFill>
                    <a:schemeClr val="lt1"/>
                  </a:solidFill>
                  <a:latin typeface="Lato Black"/>
                  <a:ea typeface="Lato Black"/>
                  <a:cs typeface="Lato Black"/>
                  <a:sym typeface="Lato Black"/>
                </a:rPr>
                <a:t> S/A (02)</a:t>
              </a:r>
              <a:endParaRPr sz="2800" dirty="0"/>
            </a:p>
          </p:txBody>
        </p:sp>
      </p:grpSp>
      <p:grpSp>
        <p:nvGrpSpPr>
          <p:cNvPr id="42" name="Google Shape;669;p75">
            <a:extLst>
              <a:ext uri="{FF2B5EF4-FFF2-40B4-BE49-F238E27FC236}">
                <a16:creationId xmlns:a16="http://schemas.microsoft.com/office/drawing/2014/main" id="{A1954775-9D83-4F0E-96C8-60C85FCB9D68}"/>
              </a:ext>
            </a:extLst>
          </p:cNvPr>
          <p:cNvGrpSpPr/>
          <p:nvPr/>
        </p:nvGrpSpPr>
        <p:grpSpPr>
          <a:xfrm>
            <a:off x="5322301" y="6063286"/>
            <a:ext cx="3301833" cy="2762478"/>
            <a:chOff x="2247304" y="1551582"/>
            <a:chExt cx="2097460" cy="960834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43" name="Google Shape;670;p75">
              <a:extLst>
                <a:ext uri="{FF2B5EF4-FFF2-40B4-BE49-F238E27FC236}">
                  <a16:creationId xmlns:a16="http://schemas.microsoft.com/office/drawing/2014/main" id="{3D4A2B25-BEDA-40BE-AA49-5C0E32223182}"/>
                </a:ext>
              </a:extLst>
            </p:cNvPr>
            <p:cNvSpPr/>
            <p:nvPr/>
          </p:nvSpPr>
          <p:spPr>
            <a:xfrm>
              <a:off x="2247304" y="1551582"/>
              <a:ext cx="2097460" cy="960834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71;p75">
              <a:extLst>
                <a:ext uri="{FF2B5EF4-FFF2-40B4-BE49-F238E27FC236}">
                  <a16:creationId xmlns:a16="http://schemas.microsoft.com/office/drawing/2014/main" id="{254937C9-A3B3-4543-BB1C-7B4CD99230FA}"/>
                </a:ext>
              </a:extLst>
            </p:cNvPr>
            <p:cNvSpPr/>
            <p:nvPr/>
          </p:nvSpPr>
          <p:spPr>
            <a:xfrm>
              <a:off x="2338612" y="1563485"/>
              <a:ext cx="1933605" cy="904550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 b="1" dirty="0">
                  <a:solidFill>
                    <a:schemeClr val="lt1"/>
                  </a:solidFill>
                  <a:latin typeface="Lato Black"/>
                  <a:ea typeface="Lato Black"/>
                  <a:cs typeface="Lato Black"/>
                  <a:sym typeface="Lato Black"/>
                </a:rPr>
                <a:t>Gera integração com o TRIM (via POL0654) de Pedido de venda e Ordem de Produção na empresa </a:t>
              </a:r>
              <a:r>
                <a:rPr lang="pt-BR" sz="2400" b="1" dirty="0" err="1">
                  <a:solidFill>
                    <a:schemeClr val="lt1"/>
                  </a:solidFill>
                  <a:latin typeface="Lato Black"/>
                  <a:ea typeface="Lato Black"/>
                  <a:cs typeface="Lato Black"/>
                  <a:sym typeface="Lato Black"/>
                </a:rPr>
                <a:t>Cibrapel</a:t>
              </a:r>
              <a:r>
                <a:rPr lang="pt-BR" sz="2400" b="1" dirty="0">
                  <a:solidFill>
                    <a:schemeClr val="lt1"/>
                  </a:solidFill>
                  <a:latin typeface="Lato Black"/>
                  <a:ea typeface="Lato Black"/>
                  <a:cs typeface="Lato Black"/>
                  <a:sym typeface="Lato Black"/>
                </a:rPr>
                <a:t> S/A (02)</a:t>
              </a:r>
              <a:endParaRPr sz="2400" dirty="0"/>
            </a:p>
          </p:txBody>
        </p: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44D00DCA-04AC-4992-AA8E-F48E1679B69F}"/>
              </a:ext>
            </a:extLst>
          </p:cNvPr>
          <p:cNvSpPr/>
          <p:nvPr/>
        </p:nvSpPr>
        <p:spPr>
          <a:xfrm>
            <a:off x="8441832" y="5881344"/>
            <a:ext cx="1171897" cy="7879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Processo manual já executado</a:t>
            </a:r>
          </a:p>
        </p:txBody>
      </p:sp>
      <p:grpSp>
        <p:nvGrpSpPr>
          <p:cNvPr id="46" name="Google Shape;681;p75">
            <a:extLst>
              <a:ext uri="{FF2B5EF4-FFF2-40B4-BE49-F238E27FC236}">
                <a16:creationId xmlns:a16="http://schemas.microsoft.com/office/drawing/2014/main" id="{541BA9C5-AC28-4B66-ACD7-22B1288A9FE9}"/>
              </a:ext>
            </a:extLst>
          </p:cNvPr>
          <p:cNvGrpSpPr/>
          <p:nvPr/>
        </p:nvGrpSpPr>
        <p:grpSpPr>
          <a:xfrm>
            <a:off x="11366465" y="5996686"/>
            <a:ext cx="3414650" cy="2560717"/>
            <a:chOff x="2247304" y="1551582"/>
            <a:chExt cx="1601390" cy="960834"/>
          </a:xfrm>
        </p:grpSpPr>
        <p:sp>
          <p:nvSpPr>
            <p:cNvPr id="47" name="Google Shape;682;p75">
              <a:extLst>
                <a:ext uri="{FF2B5EF4-FFF2-40B4-BE49-F238E27FC236}">
                  <a16:creationId xmlns:a16="http://schemas.microsoft.com/office/drawing/2014/main" id="{7AC702DC-4E17-4A3F-9F68-77AC6442BC7D}"/>
                </a:ext>
              </a:extLst>
            </p:cNvPr>
            <p:cNvSpPr/>
            <p:nvPr/>
          </p:nvSpPr>
          <p:spPr>
            <a:xfrm>
              <a:off x="2247304" y="1551582"/>
              <a:ext cx="1601390" cy="960834"/>
            </a:xfrm>
            <a:prstGeom prst="roundRect">
              <a:avLst>
                <a:gd name="adj" fmla="val 10000"/>
              </a:avLst>
            </a:prstGeom>
            <a:solidFill>
              <a:srgbClr val="0070C0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83;p75">
              <a:extLst>
                <a:ext uri="{FF2B5EF4-FFF2-40B4-BE49-F238E27FC236}">
                  <a16:creationId xmlns:a16="http://schemas.microsoft.com/office/drawing/2014/main" id="{A8C6E3CF-3585-4F25-8694-73C93CAE5BE8}"/>
                </a:ext>
              </a:extLst>
            </p:cNvPr>
            <p:cNvSpPr/>
            <p:nvPr/>
          </p:nvSpPr>
          <p:spPr>
            <a:xfrm>
              <a:off x="2247304" y="1551582"/>
              <a:ext cx="1545106" cy="904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 b="1" dirty="0">
                  <a:solidFill>
                    <a:schemeClr val="lt1"/>
                  </a:solidFill>
                  <a:latin typeface="Lato Black"/>
                  <a:sym typeface="Lato Black"/>
                </a:rPr>
                <a:t>Ordem de compra na empresa </a:t>
              </a:r>
              <a:r>
                <a:rPr lang="pt-BR" sz="3200" b="1" dirty="0" err="1">
                  <a:solidFill>
                    <a:schemeClr val="lt1"/>
                  </a:solidFill>
                  <a:latin typeface="Lato Black"/>
                  <a:sym typeface="Lato Black"/>
                </a:rPr>
                <a:t>Cibrapel</a:t>
              </a:r>
              <a:r>
                <a:rPr lang="pt-BR" sz="3200" b="1" dirty="0">
                  <a:solidFill>
                    <a:schemeClr val="lt1"/>
                  </a:solidFill>
                  <a:latin typeface="Lato Black"/>
                  <a:sym typeface="Lato Black"/>
                </a:rPr>
                <a:t> Ltda (12)</a:t>
              </a:r>
              <a:endParaRPr dirty="0"/>
            </a:p>
          </p:txBody>
        </p:sp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4">
            <a:extLst>
              <a:ext uri="{FF2B5EF4-FFF2-40B4-BE49-F238E27FC236}">
                <a16:creationId xmlns:a16="http://schemas.microsoft.com/office/drawing/2014/main" id="{7D84B31F-9C83-4AF5-B2E1-27C4FA3F234C}"/>
              </a:ext>
            </a:extLst>
          </p:cNvPr>
          <p:cNvGrpSpPr>
            <a:grpSpLocks/>
          </p:cNvGrpSpPr>
          <p:nvPr/>
        </p:nvGrpSpPr>
        <p:grpSpPr bwMode="auto">
          <a:xfrm>
            <a:off x="341802" y="924462"/>
            <a:ext cx="9839690" cy="7812813"/>
            <a:chOff x="189" y="354"/>
            <a:chExt cx="5472" cy="3138"/>
          </a:xfrm>
        </p:grpSpPr>
        <p:sp>
          <p:nvSpPr>
            <p:cNvPr id="19" name="Text Box 5">
              <a:extLst>
                <a:ext uri="{FF2B5EF4-FFF2-40B4-BE49-F238E27FC236}">
                  <a16:creationId xmlns:a16="http://schemas.microsoft.com/office/drawing/2014/main" id="{DCB535C9-2CB5-4095-ABF9-98816D411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" y="354"/>
              <a:ext cx="988" cy="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altLang="pt-BR" sz="12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INTEGRAÇÕES</a:t>
              </a:r>
            </a:p>
          </p:txBody>
        </p:sp>
        <p:sp>
          <p:nvSpPr>
            <p:cNvPr id="20" name="Text Box 6">
              <a:extLst>
                <a:ext uri="{FF2B5EF4-FFF2-40B4-BE49-F238E27FC236}">
                  <a16:creationId xmlns:a16="http://schemas.microsoft.com/office/drawing/2014/main" id="{46AA3670-AA9A-4CD4-918C-C72473909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8" y="354"/>
              <a:ext cx="988" cy="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altLang="pt-BR" sz="12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PROCESSAMENTOS</a:t>
              </a:r>
            </a:p>
          </p:txBody>
        </p:sp>
        <p:sp>
          <p:nvSpPr>
            <p:cNvPr id="21" name="Text Box 7">
              <a:extLst>
                <a:ext uri="{FF2B5EF4-FFF2-40B4-BE49-F238E27FC236}">
                  <a16:creationId xmlns:a16="http://schemas.microsoft.com/office/drawing/2014/main" id="{916DDAAA-3CAF-4D0C-B2CB-9AD89A0F6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3" y="354"/>
              <a:ext cx="988" cy="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altLang="pt-BR" sz="12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RESULTADOS</a:t>
              </a:r>
            </a:p>
          </p:txBody>
        </p:sp>
        <p:sp>
          <p:nvSpPr>
            <p:cNvPr id="22" name="Text Box 8">
              <a:extLst>
                <a:ext uri="{FF2B5EF4-FFF2-40B4-BE49-F238E27FC236}">
                  <a16:creationId xmlns:a16="http://schemas.microsoft.com/office/drawing/2014/main" id="{983A32D4-DE40-4C88-8123-EF4E1B7F2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9" y="355"/>
              <a:ext cx="988" cy="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altLang="pt-BR" sz="12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MOVIMENTAÇÃO</a:t>
              </a:r>
            </a:p>
          </p:txBody>
        </p:sp>
        <p:sp>
          <p:nvSpPr>
            <p:cNvPr id="23" name="Line 9">
              <a:extLst>
                <a:ext uri="{FF2B5EF4-FFF2-40B4-BE49-F238E27FC236}">
                  <a16:creationId xmlns:a16="http://schemas.microsoft.com/office/drawing/2014/main" id="{DA35F391-0FDB-4B63-937D-3ED4B1208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2" y="554"/>
              <a:ext cx="0" cy="293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Line 10">
              <a:extLst>
                <a:ext uri="{FF2B5EF4-FFF2-40B4-BE49-F238E27FC236}">
                  <a16:creationId xmlns:a16="http://schemas.microsoft.com/office/drawing/2014/main" id="{A3991F86-1FE5-403E-B5E9-42C259078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4" y="552"/>
              <a:ext cx="0" cy="293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Line 11">
              <a:extLst>
                <a:ext uri="{FF2B5EF4-FFF2-40B4-BE49-F238E27FC236}">
                  <a16:creationId xmlns:a16="http://schemas.microsoft.com/office/drawing/2014/main" id="{B3DAF1B3-8DF8-4939-A503-02DA97710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1" y="535"/>
              <a:ext cx="0" cy="293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Text Box 12">
              <a:extLst>
                <a:ext uri="{FF2B5EF4-FFF2-40B4-BE49-F238E27FC236}">
                  <a16:creationId xmlns:a16="http://schemas.microsoft.com/office/drawing/2014/main" id="{154A720D-1633-49C5-88DB-62864ABC1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8" y="355"/>
              <a:ext cx="988" cy="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altLang="pt-BR" sz="12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CADASTROS</a:t>
              </a:r>
            </a:p>
          </p:txBody>
        </p:sp>
        <p:sp>
          <p:nvSpPr>
            <p:cNvPr id="27" name="Line 13">
              <a:extLst>
                <a:ext uri="{FF2B5EF4-FFF2-40B4-BE49-F238E27FC236}">
                  <a16:creationId xmlns:a16="http://schemas.microsoft.com/office/drawing/2014/main" id="{E3301891-AE4D-4D43-99BE-C03E1C98C8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2" y="528"/>
              <a:ext cx="0" cy="293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8" name="Google Shape;705;p76">
            <a:extLst>
              <a:ext uri="{FF2B5EF4-FFF2-40B4-BE49-F238E27FC236}">
                <a16:creationId xmlns:a16="http://schemas.microsoft.com/office/drawing/2014/main" id="{3D86990C-AE80-4CD9-959F-96D7159E1C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47736" y="406724"/>
            <a:ext cx="13133813" cy="46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pt-BR" sz="1800" dirty="0"/>
              <a:t>FLUXO MACRO DA INTEGRAÇÃO </a:t>
            </a:r>
            <a:endParaRPr sz="1800" dirty="0"/>
          </a:p>
        </p:txBody>
      </p:sp>
      <p:sp>
        <p:nvSpPr>
          <p:cNvPr id="154" name="AutoShape 83">
            <a:extLst>
              <a:ext uri="{FF2B5EF4-FFF2-40B4-BE49-F238E27FC236}">
                <a16:creationId xmlns:a16="http://schemas.microsoft.com/office/drawing/2014/main" id="{F1A9727F-74D8-4ABE-A0D1-2928659E9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505" y="1467317"/>
            <a:ext cx="1776607" cy="99983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8E6E8"/>
              </a:gs>
              <a:gs pos="50000">
                <a:schemeClr val="bg1"/>
              </a:gs>
              <a:gs pos="100000">
                <a:srgbClr val="C8E6E8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pt-BR" dirty="0">
                <a:solidFill>
                  <a:schemeClr val="bg2"/>
                </a:solidFill>
              </a:rPr>
              <a:t>PEDIDO </a:t>
            </a:r>
          </a:p>
          <a:p>
            <a:pPr algn="ctr"/>
            <a:r>
              <a:rPr lang="en-US" altLang="pt-BR" dirty="0">
                <a:solidFill>
                  <a:schemeClr val="bg2"/>
                </a:solidFill>
              </a:rPr>
              <a:t>WEB</a:t>
            </a:r>
          </a:p>
          <a:p>
            <a:pPr algn="ctr"/>
            <a:r>
              <a:rPr lang="en-US" altLang="pt-BR" dirty="0">
                <a:solidFill>
                  <a:schemeClr val="bg2"/>
                </a:solidFill>
              </a:rPr>
              <a:t>NA </a:t>
            </a:r>
          </a:p>
          <a:p>
            <a:pPr algn="ctr"/>
            <a:r>
              <a:rPr lang="en-US" altLang="pt-BR" dirty="0">
                <a:solidFill>
                  <a:schemeClr val="bg2"/>
                </a:solidFill>
              </a:rPr>
              <a:t>EMPRESA 12</a:t>
            </a:r>
          </a:p>
        </p:txBody>
      </p:sp>
      <p:sp>
        <p:nvSpPr>
          <p:cNvPr id="155" name="AutoShape 84">
            <a:extLst>
              <a:ext uri="{FF2B5EF4-FFF2-40B4-BE49-F238E27FC236}">
                <a16:creationId xmlns:a16="http://schemas.microsoft.com/office/drawing/2014/main" id="{2AE0D94C-385F-4B5E-A630-B109B8318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978" y="2644028"/>
            <a:ext cx="1423078" cy="909219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8E6E8"/>
              </a:gs>
              <a:gs pos="50000">
                <a:schemeClr val="bg1"/>
              </a:gs>
              <a:gs pos="100000">
                <a:srgbClr val="C8E6E8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pt-BR" dirty="0">
                <a:solidFill>
                  <a:schemeClr val="bg2"/>
                </a:solidFill>
              </a:rPr>
              <a:t>ORDEM DE</a:t>
            </a:r>
          </a:p>
          <a:p>
            <a:pPr algn="ctr"/>
            <a:r>
              <a:rPr lang="en-US" altLang="pt-BR" dirty="0">
                <a:solidFill>
                  <a:schemeClr val="bg2"/>
                </a:solidFill>
              </a:rPr>
              <a:t>PRODUÇÃO</a:t>
            </a:r>
          </a:p>
          <a:p>
            <a:pPr algn="ctr"/>
            <a:r>
              <a:rPr lang="en-US" altLang="pt-BR" dirty="0">
                <a:solidFill>
                  <a:schemeClr val="bg2"/>
                </a:solidFill>
              </a:rPr>
              <a:t>EMPRESA 02</a:t>
            </a:r>
            <a:endParaRPr lang="pt-BR" altLang="pt-BR" dirty="0">
              <a:solidFill>
                <a:schemeClr val="bg2"/>
              </a:solidFill>
            </a:endParaRPr>
          </a:p>
        </p:txBody>
      </p:sp>
      <p:cxnSp>
        <p:nvCxnSpPr>
          <p:cNvPr id="166" name="AutoShape 96">
            <a:extLst>
              <a:ext uri="{FF2B5EF4-FFF2-40B4-BE49-F238E27FC236}">
                <a16:creationId xmlns:a16="http://schemas.microsoft.com/office/drawing/2014/main" id="{737D0A20-FC20-4E9F-B5CD-5AB9564D9F94}"/>
              </a:ext>
            </a:extLst>
          </p:cNvPr>
          <p:cNvCxnSpPr>
            <a:cxnSpLocks noChangeShapeType="1"/>
            <a:stCxn id="154" idx="3"/>
            <a:endCxn id="41" idx="1"/>
          </p:cNvCxnSpPr>
          <p:nvPr/>
        </p:nvCxnSpPr>
        <p:spPr bwMode="auto">
          <a:xfrm flipV="1">
            <a:off x="4429112" y="1798146"/>
            <a:ext cx="2428539" cy="16909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" name="AutoShape 97">
            <a:extLst>
              <a:ext uri="{FF2B5EF4-FFF2-40B4-BE49-F238E27FC236}">
                <a16:creationId xmlns:a16="http://schemas.microsoft.com/office/drawing/2014/main" id="{7ACC1167-5F15-4908-BFAE-9A63AAA58865}"/>
              </a:ext>
            </a:extLst>
          </p:cNvPr>
          <p:cNvCxnSpPr>
            <a:cxnSpLocks noChangeShapeType="1"/>
            <a:stCxn id="154" idx="3"/>
          </p:cNvCxnSpPr>
          <p:nvPr/>
        </p:nvCxnSpPr>
        <p:spPr bwMode="auto">
          <a:xfrm>
            <a:off x="4429112" y="1967236"/>
            <a:ext cx="2526577" cy="1245236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" name="Text Box 57">
            <a:extLst>
              <a:ext uri="{FF2B5EF4-FFF2-40B4-BE49-F238E27FC236}">
                <a16:creationId xmlns:a16="http://schemas.microsoft.com/office/drawing/2014/main" id="{3A827DC1-A96A-43AC-A00E-F6DE735B6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00810" y="1195577"/>
            <a:ext cx="465401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pt-BR" sz="1800" b="1" i="1" dirty="0">
                <a:solidFill>
                  <a:schemeClr val="bg1"/>
                </a:solidFill>
              </a:rPr>
              <a:t>RELATÓRIOS GERENCIAIS</a:t>
            </a:r>
          </a:p>
          <a:p>
            <a:pPr marL="342900" indent="-342900" algn="ctr">
              <a:buAutoNum type="arabicParenR"/>
            </a:pPr>
            <a:endParaRPr lang="en-US" altLang="pt-BR" sz="1800" dirty="0">
              <a:solidFill>
                <a:schemeClr val="bg1"/>
              </a:solidFill>
            </a:endParaRPr>
          </a:p>
          <a:p>
            <a:pPr marL="342900" indent="-342900" algn="ctr">
              <a:buAutoNum type="arabicParenR"/>
            </a:pPr>
            <a:endParaRPr lang="en-US" altLang="pt-BR" dirty="0">
              <a:solidFill>
                <a:schemeClr val="bg1"/>
              </a:solidFill>
            </a:endParaRPr>
          </a:p>
          <a:p>
            <a:pPr marL="342900" indent="-342900" algn="ctr">
              <a:buAutoNum type="arabicParenR"/>
            </a:pPr>
            <a:endParaRPr lang="pt-BR" altLang="pt-BR" dirty="0">
              <a:solidFill>
                <a:schemeClr val="bg1"/>
              </a:solidFill>
            </a:endParaRPr>
          </a:p>
        </p:txBody>
      </p:sp>
      <p:sp>
        <p:nvSpPr>
          <p:cNvPr id="257" name="Text Box 57">
            <a:extLst>
              <a:ext uri="{FF2B5EF4-FFF2-40B4-BE49-F238E27FC236}">
                <a16:creationId xmlns:a16="http://schemas.microsoft.com/office/drawing/2014/main" id="{8F00C9B0-6CDD-40DB-A46B-4EEE09008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5601" y="2859267"/>
            <a:ext cx="465401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pt-BR" sz="1800" b="1" i="1" dirty="0">
                <a:solidFill>
                  <a:schemeClr val="bg1"/>
                </a:solidFill>
              </a:rPr>
              <a:t>FUNÇÕES IMPORTANTES</a:t>
            </a:r>
            <a:endParaRPr lang="en-US" altLang="pt-BR" sz="1800" i="1" dirty="0">
              <a:solidFill>
                <a:schemeClr val="bg1"/>
              </a:solidFill>
            </a:endParaRPr>
          </a:p>
          <a:p>
            <a:pPr marL="342900" indent="-342900" algn="ctr">
              <a:buAutoNum type="arabicParenR"/>
            </a:pPr>
            <a:endParaRPr lang="en-US" altLang="pt-BR" sz="1800" dirty="0">
              <a:solidFill>
                <a:schemeClr val="bg1"/>
              </a:solidFill>
            </a:endParaRPr>
          </a:p>
          <a:p>
            <a:pPr marL="342900" indent="-342900" algn="ctr">
              <a:buAutoNum type="arabicParenR"/>
            </a:pPr>
            <a:endParaRPr lang="en-US" altLang="pt-BR" dirty="0">
              <a:solidFill>
                <a:schemeClr val="bg1"/>
              </a:solidFill>
            </a:endParaRPr>
          </a:p>
          <a:p>
            <a:pPr marL="342900" indent="-342900" algn="ctr">
              <a:buAutoNum type="arabicParenR"/>
            </a:pPr>
            <a:endParaRPr lang="pt-BR" altLang="pt-BR" dirty="0">
              <a:solidFill>
                <a:schemeClr val="bg1"/>
              </a:solidFill>
            </a:endParaRPr>
          </a:p>
        </p:txBody>
      </p:sp>
      <p:sp>
        <p:nvSpPr>
          <p:cNvPr id="259" name="Text Box 57">
            <a:extLst>
              <a:ext uri="{FF2B5EF4-FFF2-40B4-BE49-F238E27FC236}">
                <a16:creationId xmlns:a16="http://schemas.microsoft.com/office/drawing/2014/main" id="{51F859F0-5FE6-4E05-B314-A34828EDD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5600" y="4997794"/>
            <a:ext cx="465401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pt-BR" sz="1800" b="1" i="1" dirty="0">
                <a:solidFill>
                  <a:schemeClr val="bg1"/>
                </a:solidFill>
              </a:rPr>
              <a:t>POTENCIAIS NÃO ADERENCIAS</a:t>
            </a:r>
            <a:endParaRPr lang="en-US" altLang="pt-BR" sz="1800" i="1" dirty="0">
              <a:solidFill>
                <a:schemeClr val="bg1"/>
              </a:solidFill>
            </a:endParaRPr>
          </a:p>
          <a:p>
            <a:pPr marL="342900" indent="-342900" algn="ctr">
              <a:buAutoNum type="arabicParenR"/>
            </a:pPr>
            <a:endParaRPr lang="en-US" altLang="pt-BR" sz="1800" dirty="0">
              <a:solidFill>
                <a:schemeClr val="bg1"/>
              </a:solidFill>
            </a:endParaRPr>
          </a:p>
          <a:p>
            <a:pPr marL="342900" indent="-342900" algn="ctr">
              <a:buAutoNum type="arabicParenR"/>
            </a:pPr>
            <a:endParaRPr lang="en-US" altLang="pt-BR" dirty="0">
              <a:solidFill>
                <a:schemeClr val="bg1"/>
              </a:solidFill>
            </a:endParaRPr>
          </a:p>
          <a:p>
            <a:pPr marL="342900" indent="-342900" algn="ctr">
              <a:buAutoNum type="arabicParenR"/>
            </a:pPr>
            <a:endParaRPr lang="pt-BR" altLang="pt-BR" dirty="0">
              <a:solidFill>
                <a:schemeClr val="bg1"/>
              </a:solidFill>
            </a:endParaRPr>
          </a:p>
        </p:txBody>
      </p:sp>
      <p:sp>
        <p:nvSpPr>
          <p:cNvPr id="41" name="AutoShape 84">
            <a:extLst>
              <a:ext uri="{FF2B5EF4-FFF2-40B4-BE49-F238E27FC236}">
                <a16:creationId xmlns:a16="http://schemas.microsoft.com/office/drawing/2014/main" id="{E3BACF26-7D2B-4452-8260-8FDE7243F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7651" y="1418302"/>
            <a:ext cx="1343068" cy="75968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8E6E8"/>
              </a:gs>
              <a:gs pos="50000">
                <a:schemeClr val="bg1"/>
              </a:gs>
              <a:gs pos="100000">
                <a:srgbClr val="C8E6E8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pt-BR" dirty="0">
                <a:solidFill>
                  <a:schemeClr val="bg2"/>
                </a:solidFill>
              </a:rPr>
              <a:t>PEDIDO DE </a:t>
            </a:r>
          </a:p>
          <a:p>
            <a:pPr algn="ctr"/>
            <a:r>
              <a:rPr lang="en-US" altLang="pt-BR" dirty="0">
                <a:solidFill>
                  <a:schemeClr val="bg2"/>
                </a:solidFill>
              </a:rPr>
              <a:t>VENDA </a:t>
            </a:r>
          </a:p>
          <a:p>
            <a:pPr algn="ctr"/>
            <a:r>
              <a:rPr lang="en-US" altLang="pt-BR" dirty="0">
                <a:solidFill>
                  <a:schemeClr val="bg2"/>
                </a:solidFill>
              </a:rPr>
              <a:t>EMPRESA 12</a:t>
            </a:r>
            <a:endParaRPr lang="pt-BR" altLang="pt-BR" dirty="0">
              <a:solidFill>
                <a:schemeClr val="bg2"/>
              </a:solidFill>
            </a:endParaRPr>
          </a:p>
        </p:txBody>
      </p:sp>
      <p:sp>
        <p:nvSpPr>
          <p:cNvPr id="55" name="AutoShape 83">
            <a:extLst>
              <a:ext uri="{FF2B5EF4-FFF2-40B4-BE49-F238E27FC236}">
                <a16:creationId xmlns:a16="http://schemas.microsoft.com/office/drawing/2014/main" id="{9FC26567-F3F5-4E0F-84D0-373E20C8A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802" y="4108745"/>
            <a:ext cx="1776607" cy="115032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8E6E8"/>
              </a:gs>
              <a:gs pos="50000">
                <a:schemeClr val="bg1"/>
              </a:gs>
              <a:gs pos="100000">
                <a:srgbClr val="C8E6E8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pt-BR" dirty="0">
                <a:solidFill>
                  <a:schemeClr val="bg2"/>
                </a:solidFill>
              </a:rPr>
              <a:t>INTEGRAÇÃO </a:t>
            </a:r>
          </a:p>
          <a:p>
            <a:pPr algn="ctr"/>
            <a:r>
              <a:rPr lang="en-US" altLang="pt-BR" dirty="0">
                <a:solidFill>
                  <a:schemeClr val="bg2"/>
                </a:solidFill>
              </a:rPr>
              <a:t>COM TRIM </a:t>
            </a:r>
          </a:p>
          <a:p>
            <a:pPr algn="ctr"/>
            <a:r>
              <a:rPr lang="en-US" altLang="pt-BR" dirty="0">
                <a:solidFill>
                  <a:schemeClr val="bg2"/>
                </a:solidFill>
              </a:rPr>
              <a:t>(VIA POL0654)</a:t>
            </a:r>
          </a:p>
        </p:txBody>
      </p:sp>
      <p:cxnSp>
        <p:nvCxnSpPr>
          <p:cNvPr id="56" name="AutoShape 97">
            <a:extLst>
              <a:ext uri="{FF2B5EF4-FFF2-40B4-BE49-F238E27FC236}">
                <a16:creationId xmlns:a16="http://schemas.microsoft.com/office/drawing/2014/main" id="{E86C1F25-70BD-4BEB-A9B9-8D8266FC8FEC}"/>
              </a:ext>
            </a:extLst>
          </p:cNvPr>
          <p:cNvCxnSpPr>
            <a:cxnSpLocks noChangeShapeType="1"/>
            <a:stCxn id="154" idx="2"/>
            <a:endCxn id="55" idx="0"/>
          </p:cNvCxnSpPr>
          <p:nvPr/>
        </p:nvCxnSpPr>
        <p:spPr bwMode="auto">
          <a:xfrm flipH="1">
            <a:off x="1230106" y="2467155"/>
            <a:ext cx="2310703" cy="164159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C80559A7-FDE9-4CE7-9B8B-0B098BFB2117}"/>
              </a:ext>
            </a:extLst>
          </p:cNvPr>
          <p:cNvSpPr/>
          <p:nvPr/>
        </p:nvSpPr>
        <p:spPr>
          <a:xfrm>
            <a:off x="805784" y="5611328"/>
            <a:ext cx="1515794" cy="465144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FF0000"/>
                </a:solidFill>
              </a:rPr>
              <a:t>PROCESSO JÁ EXISTENTE</a:t>
            </a:r>
          </a:p>
        </p:txBody>
      </p:sp>
      <p:cxnSp>
        <p:nvCxnSpPr>
          <p:cNvPr id="60" name="AutoShape 97">
            <a:extLst>
              <a:ext uri="{FF2B5EF4-FFF2-40B4-BE49-F238E27FC236}">
                <a16:creationId xmlns:a16="http://schemas.microsoft.com/office/drawing/2014/main" id="{D3E59739-A2FD-4ABB-9058-C1C22E3ACA6D}"/>
              </a:ext>
            </a:extLst>
          </p:cNvPr>
          <p:cNvCxnSpPr>
            <a:cxnSpLocks noChangeShapeType="1"/>
            <a:stCxn id="55" idx="2"/>
            <a:endCxn id="32" idx="0"/>
          </p:cNvCxnSpPr>
          <p:nvPr/>
        </p:nvCxnSpPr>
        <p:spPr bwMode="auto">
          <a:xfrm>
            <a:off x="1230106" y="5259067"/>
            <a:ext cx="333575" cy="352261"/>
          </a:xfrm>
          <a:prstGeom prst="straightConnector1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AutoShape 84">
            <a:extLst>
              <a:ext uri="{FF2B5EF4-FFF2-40B4-BE49-F238E27FC236}">
                <a16:creationId xmlns:a16="http://schemas.microsoft.com/office/drawing/2014/main" id="{AE1B4289-A8CC-43F4-8653-FB7E6DAD7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767" y="3884972"/>
            <a:ext cx="1674112" cy="1180841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8E6E8"/>
              </a:gs>
              <a:gs pos="50000">
                <a:schemeClr val="bg1"/>
              </a:gs>
              <a:gs pos="100000">
                <a:srgbClr val="C8E6E8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pt-BR" dirty="0">
                <a:solidFill>
                  <a:schemeClr val="bg2"/>
                </a:solidFill>
              </a:rPr>
              <a:t>PEDIDO DE </a:t>
            </a:r>
          </a:p>
          <a:p>
            <a:pPr algn="ctr"/>
            <a:r>
              <a:rPr lang="en-US" altLang="pt-BR" dirty="0">
                <a:solidFill>
                  <a:schemeClr val="bg2"/>
                </a:solidFill>
              </a:rPr>
              <a:t>VENDA DO </a:t>
            </a:r>
          </a:p>
          <a:p>
            <a:pPr algn="ctr"/>
            <a:r>
              <a:rPr lang="en-US" altLang="pt-BR" dirty="0">
                <a:solidFill>
                  <a:schemeClr val="bg2"/>
                </a:solidFill>
              </a:rPr>
              <a:t>BENEFICIAMENTO </a:t>
            </a:r>
          </a:p>
          <a:p>
            <a:pPr algn="ctr"/>
            <a:r>
              <a:rPr lang="en-US" altLang="pt-BR" dirty="0">
                <a:solidFill>
                  <a:schemeClr val="bg2"/>
                </a:solidFill>
              </a:rPr>
              <a:t>EMPRESA 02</a:t>
            </a:r>
            <a:endParaRPr lang="pt-BR" altLang="pt-BR" dirty="0">
              <a:solidFill>
                <a:schemeClr val="bg2"/>
              </a:solidFill>
            </a:endParaRPr>
          </a:p>
        </p:txBody>
      </p:sp>
      <p:sp>
        <p:nvSpPr>
          <p:cNvPr id="70" name="AutoShape 84">
            <a:extLst>
              <a:ext uri="{FF2B5EF4-FFF2-40B4-BE49-F238E27FC236}">
                <a16:creationId xmlns:a16="http://schemas.microsoft.com/office/drawing/2014/main" id="{87730E4B-2174-4AEB-B3CF-62082AE1E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897" y="5644924"/>
            <a:ext cx="1423078" cy="909219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8E6E8"/>
              </a:gs>
              <a:gs pos="50000">
                <a:schemeClr val="bg1"/>
              </a:gs>
              <a:gs pos="100000">
                <a:srgbClr val="C8E6E8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pt-BR" dirty="0">
                <a:solidFill>
                  <a:schemeClr val="bg2"/>
                </a:solidFill>
              </a:rPr>
              <a:t>ORDEM DE</a:t>
            </a:r>
          </a:p>
          <a:p>
            <a:pPr algn="ctr"/>
            <a:r>
              <a:rPr lang="en-US" altLang="pt-BR" dirty="0">
                <a:solidFill>
                  <a:schemeClr val="bg2"/>
                </a:solidFill>
              </a:rPr>
              <a:t>COMPRA</a:t>
            </a:r>
          </a:p>
          <a:p>
            <a:pPr algn="ctr"/>
            <a:r>
              <a:rPr lang="en-US" altLang="pt-BR" dirty="0">
                <a:solidFill>
                  <a:schemeClr val="bg2"/>
                </a:solidFill>
              </a:rPr>
              <a:t>EMPRESA 12</a:t>
            </a:r>
            <a:endParaRPr lang="pt-BR" altLang="pt-BR" dirty="0">
              <a:solidFill>
                <a:schemeClr val="bg2"/>
              </a:solidFill>
            </a:endParaRPr>
          </a:p>
        </p:txBody>
      </p:sp>
      <p:cxnSp>
        <p:nvCxnSpPr>
          <p:cNvPr id="71" name="AutoShape 97">
            <a:extLst>
              <a:ext uri="{FF2B5EF4-FFF2-40B4-BE49-F238E27FC236}">
                <a16:creationId xmlns:a16="http://schemas.microsoft.com/office/drawing/2014/main" id="{223BCD5E-D16D-464D-BD17-7EEAFA559D88}"/>
              </a:ext>
            </a:extLst>
          </p:cNvPr>
          <p:cNvCxnSpPr>
            <a:cxnSpLocks noChangeShapeType="1"/>
            <a:stCxn id="55" idx="3"/>
            <a:endCxn id="66" idx="1"/>
          </p:cNvCxnSpPr>
          <p:nvPr/>
        </p:nvCxnSpPr>
        <p:spPr bwMode="auto">
          <a:xfrm flipV="1">
            <a:off x="2118409" y="4475393"/>
            <a:ext cx="4612358" cy="208513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AutoShape 97">
            <a:extLst>
              <a:ext uri="{FF2B5EF4-FFF2-40B4-BE49-F238E27FC236}">
                <a16:creationId xmlns:a16="http://schemas.microsoft.com/office/drawing/2014/main" id="{DCC5F10C-19ED-4382-9A60-951049BED8B7}"/>
              </a:ext>
            </a:extLst>
          </p:cNvPr>
          <p:cNvCxnSpPr>
            <a:cxnSpLocks noChangeShapeType="1"/>
            <a:stCxn id="55" idx="3"/>
            <a:endCxn id="70" idx="1"/>
          </p:cNvCxnSpPr>
          <p:nvPr/>
        </p:nvCxnSpPr>
        <p:spPr bwMode="auto">
          <a:xfrm>
            <a:off x="2118409" y="4683906"/>
            <a:ext cx="4786488" cy="1415628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9200688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4">
            <a:extLst>
              <a:ext uri="{FF2B5EF4-FFF2-40B4-BE49-F238E27FC236}">
                <a16:creationId xmlns:a16="http://schemas.microsoft.com/office/drawing/2014/main" id="{7D84B31F-9C83-4AF5-B2E1-27C4FA3F234C}"/>
              </a:ext>
            </a:extLst>
          </p:cNvPr>
          <p:cNvGrpSpPr>
            <a:grpSpLocks/>
          </p:cNvGrpSpPr>
          <p:nvPr/>
        </p:nvGrpSpPr>
        <p:grpSpPr bwMode="auto">
          <a:xfrm>
            <a:off x="437268" y="924462"/>
            <a:ext cx="9839690" cy="7832731"/>
            <a:chOff x="189" y="354"/>
            <a:chExt cx="5472" cy="3146"/>
          </a:xfrm>
        </p:grpSpPr>
        <p:sp>
          <p:nvSpPr>
            <p:cNvPr id="19" name="Text Box 5">
              <a:extLst>
                <a:ext uri="{FF2B5EF4-FFF2-40B4-BE49-F238E27FC236}">
                  <a16:creationId xmlns:a16="http://schemas.microsoft.com/office/drawing/2014/main" id="{DCB535C9-2CB5-4095-ABF9-98816D411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" y="354"/>
              <a:ext cx="988" cy="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altLang="pt-BR" sz="12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INTEGRAÇÕES</a:t>
              </a:r>
            </a:p>
          </p:txBody>
        </p:sp>
        <p:sp>
          <p:nvSpPr>
            <p:cNvPr id="20" name="Text Box 6">
              <a:extLst>
                <a:ext uri="{FF2B5EF4-FFF2-40B4-BE49-F238E27FC236}">
                  <a16:creationId xmlns:a16="http://schemas.microsoft.com/office/drawing/2014/main" id="{46AA3670-AA9A-4CD4-918C-C72473909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8" y="354"/>
              <a:ext cx="988" cy="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altLang="pt-BR" sz="12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PROCESSAMENTOS</a:t>
              </a:r>
            </a:p>
          </p:txBody>
        </p:sp>
        <p:sp>
          <p:nvSpPr>
            <p:cNvPr id="21" name="Text Box 7">
              <a:extLst>
                <a:ext uri="{FF2B5EF4-FFF2-40B4-BE49-F238E27FC236}">
                  <a16:creationId xmlns:a16="http://schemas.microsoft.com/office/drawing/2014/main" id="{916DDAAA-3CAF-4D0C-B2CB-9AD89A0F6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3" y="354"/>
              <a:ext cx="988" cy="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altLang="pt-BR" sz="12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RESULTADOS</a:t>
              </a:r>
            </a:p>
          </p:txBody>
        </p:sp>
        <p:sp>
          <p:nvSpPr>
            <p:cNvPr id="22" name="Text Box 8">
              <a:extLst>
                <a:ext uri="{FF2B5EF4-FFF2-40B4-BE49-F238E27FC236}">
                  <a16:creationId xmlns:a16="http://schemas.microsoft.com/office/drawing/2014/main" id="{983A32D4-DE40-4C88-8123-EF4E1B7F2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9" y="355"/>
              <a:ext cx="988" cy="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altLang="pt-BR" sz="12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MOVIMENTAÇÃO</a:t>
              </a:r>
            </a:p>
          </p:txBody>
        </p:sp>
        <p:sp>
          <p:nvSpPr>
            <p:cNvPr id="23" name="Line 9">
              <a:extLst>
                <a:ext uri="{FF2B5EF4-FFF2-40B4-BE49-F238E27FC236}">
                  <a16:creationId xmlns:a16="http://schemas.microsoft.com/office/drawing/2014/main" id="{DA35F391-0FDB-4B63-937D-3ED4B1208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2" y="554"/>
              <a:ext cx="0" cy="293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Line 10">
              <a:extLst>
                <a:ext uri="{FF2B5EF4-FFF2-40B4-BE49-F238E27FC236}">
                  <a16:creationId xmlns:a16="http://schemas.microsoft.com/office/drawing/2014/main" id="{A3991F86-1FE5-403E-B5E9-42C259078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562"/>
              <a:ext cx="0" cy="293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Line 11">
              <a:extLst>
                <a:ext uri="{FF2B5EF4-FFF2-40B4-BE49-F238E27FC236}">
                  <a16:creationId xmlns:a16="http://schemas.microsoft.com/office/drawing/2014/main" id="{B3DAF1B3-8DF8-4939-A503-02DA97710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4" y="528"/>
              <a:ext cx="0" cy="293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Text Box 12">
              <a:extLst>
                <a:ext uri="{FF2B5EF4-FFF2-40B4-BE49-F238E27FC236}">
                  <a16:creationId xmlns:a16="http://schemas.microsoft.com/office/drawing/2014/main" id="{154A720D-1633-49C5-88DB-62864ABC1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8" y="355"/>
              <a:ext cx="988" cy="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altLang="pt-BR" sz="12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CADASTROS</a:t>
              </a:r>
            </a:p>
          </p:txBody>
        </p:sp>
        <p:sp>
          <p:nvSpPr>
            <p:cNvPr id="27" name="Line 13">
              <a:extLst>
                <a:ext uri="{FF2B5EF4-FFF2-40B4-BE49-F238E27FC236}">
                  <a16:creationId xmlns:a16="http://schemas.microsoft.com/office/drawing/2014/main" id="{E3301891-AE4D-4D43-99BE-C03E1C98C8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2" y="528"/>
              <a:ext cx="0" cy="293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8" name="Google Shape;705;p76">
            <a:extLst>
              <a:ext uri="{FF2B5EF4-FFF2-40B4-BE49-F238E27FC236}">
                <a16:creationId xmlns:a16="http://schemas.microsoft.com/office/drawing/2014/main" id="{3D86990C-AE80-4CD9-959F-96D7159E1C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47736" y="406724"/>
            <a:ext cx="13133813" cy="46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pt-BR" sz="1800" dirty="0"/>
              <a:t>FLUXO PROCESSO DE COMPRA  DE INDUSTRIALIZAÇÃO </a:t>
            </a:r>
            <a:endParaRPr sz="1800" dirty="0"/>
          </a:p>
        </p:txBody>
      </p:sp>
      <p:sp>
        <p:nvSpPr>
          <p:cNvPr id="256" name="Text Box 57">
            <a:extLst>
              <a:ext uri="{FF2B5EF4-FFF2-40B4-BE49-F238E27FC236}">
                <a16:creationId xmlns:a16="http://schemas.microsoft.com/office/drawing/2014/main" id="{3A827DC1-A96A-43AC-A00E-F6DE735B6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00810" y="1195577"/>
            <a:ext cx="465401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pt-BR" sz="1800" b="1" i="1" dirty="0">
                <a:solidFill>
                  <a:schemeClr val="bg1"/>
                </a:solidFill>
              </a:rPr>
              <a:t>RELATÓRIOS GERENCIAIS</a:t>
            </a:r>
          </a:p>
          <a:p>
            <a:pPr marL="342900" indent="-342900" algn="ctr">
              <a:buAutoNum type="arabicParenR"/>
            </a:pPr>
            <a:endParaRPr lang="en-US" altLang="pt-BR" sz="1800" dirty="0">
              <a:solidFill>
                <a:schemeClr val="bg1"/>
              </a:solidFill>
            </a:endParaRPr>
          </a:p>
          <a:p>
            <a:pPr marL="342900" indent="-342900" algn="ctr">
              <a:buAutoNum type="arabicParenR"/>
            </a:pPr>
            <a:endParaRPr lang="en-US" altLang="pt-BR" dirty="0">
              <a:solidFill>
                <a:schemeClr val="bg1"/>
              </a:solidFill>
            </a:endParaRPr>
          </a:p>
          <a:p>
            <a:pPr marL="342900" indent="-342900" algn="ctr">
              <a:buAutoNum type="arabicParenR"/>
            </a:pPr>
            <a:endParaRPr lang="pt-BR" altLang="pt-BR" dirty="0">
              <a:solidFill>
                <a:schemeClr val="bg1"/>
              </a:solidFill>
            </a:endParaRPr>
          </a:p>
        </p:txBody>
      </p:sp>
      <p:sp>
        <p:nvSpPr>
          <p:cNvPr id="257" name="Text Box 57">
            <a:extLst>
              <a:ext uri="{FF2B5EF4-FFF2-40B4-BE49-F238E27FC236}">
                <a16:creationId xmlns:a16="http://schemas.microsoft.com/office/drawing/2014/main" id="{8F00C9B0-6CDD-40DB-A46B-4EEE09008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5601" y="2859267"/>
            <a:ext cx="4654015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pt-BR" sz="1800" b="1" i="1" dirty="0">
                <a:solidFill>
                  <a:schemeClr val="bg1"/>
                </a:solidFill>
              </a:rPr>
              <a:t>FUNÇÕES IMPORTANTES</a:t>
            </a:r>
            <a:endParaRPr lang="en-US" altLang="pt-BR" sz="1800" i="1" dirty="0">
              <a:solidFill>
                <a:schemeClr val="bg1"/>
              </a:solidFill>
            </a:endParaRPr>
          </a:p>
          <a:p>
            <a:pPr marL="342900" indent="-342900" algn="ctr">
              <a:buAutoNum type="arabicParenR"/>
            </a:pPr>
            <a:r>
              <a:rPr lang="en-US" altLang="pt-BR" sz="1800" dirty="0">
                <a:solidFill>
                  <a:schemeClr val="bg1"/>
                </a:solidFill>
              </a:rPr>
              <a:t>SUP0120/SUP2410 – CADASTRO DE PREÇO FECHADO</a:t>
            </a:r>
          </a:p>
          <a:p>
            <a:pPr marL="342900" indent="-342900" algn="ctr">
              <a:buAutoNum type="arabicParenR"/>
            </a:pPr>
            <a:endParaRPr lang="en-US" altLang="pt-BR" dirty="0">
              <a:solidFill>
                <a:schemeClr val="bg1"/>
              </a:solidFill>
            </a:endParaRPr>
          </a:p>
          <a:p>
            <a:pPr marL="342900" indent="-342900" algn="ctr">
              <a:buAutoNum type="arabicParenR"/>
            </a:pPr>
            <a:endParaRPr lang="pt-BR" altLang="pt-BR" dirty="0">
              <a:solidFill>
                <a:schemeClr val="bg1"/>
              </a:solidFill>
            </a:endParaRPr>
          </a:p>
        </p:txBody>
      </p:sp>
      <p:sp>
        <p:nvSpPr>
          <p:cNvPr id="259" name="Text Box 57">
            <a:extLst>
              <a:ext uri="{FF2B5EF4-FFF2-40B4-BE49-F238E27FC236}">
                <a16:creationId xmlns:a16="http://schemas.microsoft.com/office/drawing/2014/main" id="{51F859F0-5FE6-4E05-B314-A34828EDD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5600" y="4997794"/>
            <a:ext cx="465401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pt-BR" sz="1800" b="1" i="1" dirty="0">
                <a:solidFill>
                  <a:schemeClr val="bg1"/>
                </a:solidFill>
              </a:rPr>
              <a:t>POTENCIAIS NÃO ADERENCIAS</a:t>
            </a:r>
            <a:endParaRPr lang="en-US" altLang="pt-BR" sz="1800" i="1" dirty="0">
              <a:solidFill>
                <a:schemeClr val="bg1"/>
              </a:solidFill>
            </a:endParaRPr>
          </a:p>
          <a:p>
            <a:pPr marL="342900" indent="-342900" algn="ctr">
              <a:buAutoNum type="arabicParenR"/>
            </a:pPr>
            <a:endParaRPr lang="en-US" altLang="pt-BR" sz="1800" dirty="0">
              <a:solidFill>
                <a:schemeClr val="bg1"/>
              </a:solidFill>
            </a:endParaRPr>
          </a:p>
          <a:p>
            <a:pPr marL="342900" indent="-342900" algn="ctr">
              <a:buAutoNum type="arabicParenR"/>
            </a:pPr>
            <a:endParaRPr lang="en-US" altLang="pt-BR" dirty="0">
              <a:solidFill>
                <a:schemeClr val="bg1"/>
              </a:solidFill>
            </a:endParaRPr>
          </a:p>
          <a:p>
            <a:pPr marL="342900" indent="-342900" algn="ctr">
              <a:buAutoNum type="arabicParenR"/>
            </a:pPr>
            <a:endParaRPr lang="pt-BR" altLang="pt-BR" dirty="0">
              <a:solidFill>
                <a:schemeClr val="bg1"/>
              </a:solidFill>
            </a:endParaRPr>
          </a:p>
        </p:txBody>
      </p:sp>
      <p:sp>
        <p:nvSpPr>
          <p:cNvPr id="17" name="AutoShape 83">
            <a:extLst>
              <a:ext uri="{FF2B5EF4-FFF2-40B4-BE49-F238E27FC236}">
                <a16:creationId xmlns:a16="http://schemas.microsoft.com/office/drawing/2014/main" id="{C3438872-801F-47D7-9DDB-7EE0E620B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766" y="1469061"/>
            <a:ext cx="1956396" cy="13919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8E6E8"/>
              </a:gs>
              <a:gs pos="50000">
                <a:schemeClr val="bg1"/>
              </a:gs>
              <a:gs pos="100000">
                <a:srgbClr val="C8E6E8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pt-BR" dirty="0">
                <a:solidFill>
                  <a:schemeClr val="bg2"/>
                </a:solidFill>
              </a:rPr>
              <a:t>CADASTRO DE </a:t>
            </a:r>
          </a:p>
          <a:p>
            <a:pPr algn="ctr"/>
            <a:r>
              <a:rPr lang="en-US" altLang="pt-BR" dirty="0">
                <a:solidFill>
                  <a:schemeClr val="bg2"/>
                </a:solidFill>
              </a:rPr>
              <a:t>PREÇO  FECHADO </a:t>
            </a:r>
          </a:p>
          <a:p>
            <a:pPr algn="ctr"/>
            <a:r>
              <a:rPr lang="en-US" altLang="pt-BR" dirty="0">
                <a:solidFill>
                  <a:schemeClr val="bg2"/>
                </a:solidFill>
              </a:rPr>
              <a:t>ITEM BENEFICIADO</a:t>
            </a:r>
          </a:p>
          <a:p>
            <a:pPr algn="ctr"/>
            <a:r>
              <a:rPr lang="en-US" altLang="pt-BR" b="1" dirty="0">
                <a:solidFill>
                  <a:schemeClr val="bg2"/>
                </a:solidFill>
              </a:rPr>
              <a:t>SUP0120/SUP2410</a:t>
            </a:r>
          </a:p>
        </p:txBody>
      </p:sp>
      <p:sp>
        <p:nvSpPr>
          <p:cNvPr id="29" name="AutoShape 83">
            <a:extLst>
              <a:ext uri="{FF2B5EF4-FFF2-40B4-BE49-F238E27FC236}">
                <a16:creationId xmlns:a16="http://schemas.microsoft.com/office/drawing/2014/main" id="{784ACF90-541F-46F9-937A-2C03BBDD8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136" y="1698597"/>
            <a:ext cx="1709095" cy="9771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8E6E8"/>
              </a:gs>
              <a:gs pos="50000">
                <a:schemeClr val="bg1"/>
              </a:gs>
              <a:gs pos="100000">
                <a:srgbClr val="C8E6E8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pt-BR" dirty="0">
                <a:solidFill>
                  <a:schemeClr val="bg2"/>
                </a:solidFill>
              </a:rPr>
              <a:t>SPLIT </a:t>
            </a:r>
          </a:p>
          <a:p>
            <a:pPr algn="ctr"/>
            <a:r>
              <a:rPr lang="en-US" altLang="pt-BR" dirty="0">
                <a:solidFill>
                  <a:schemeClr val="bg2"/>
                </a:solidFill>
              </a:rPr>
              <a:t>ORDEM COMPRA</a:t>
            </a:r>
          </a:p>
          <a:p>
            <a:pPr algn="ctr"/>
            <a:r>
              <a:rPr lang="en-US" altLang="pt-BR" b="1" dirty="0">
                <a:solidFill>
                  <a:schemeClr val="bg2"/>
                </a:solidFill>
              </a:rPr>
              <a:t>SUP2430</a:t>
            </a:r>
          </a:p>
        </p:txBody>
      </p:sp>
      <p:sp>
        <p:nvSpPr>
          <p:cNvPr id="30" name="AutoShape 83">
            <a:extLst>
              <a:ext uri="{FF2B5EF4-FFF2-40B4-BE49-F238E27FC236}">
                <a16:creationId xmlns:a16="http://schemas.microsoft.com/office/drawing/2014/main" id="{C92CBCF4-723D-47D5-B2BE-1D435B857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379" y="2999840"/>
            <a:ext cx="1776607" cy="1166686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8E6E8"/>
              </a:gs>
              <a:gs pos="50000">
                <a:schemeClr val="bg1"/>
              </a:gs>
              <a:gs pos="100000">
                <a:srgbClr val="C8E6E8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pt-BR" dirty="0">
                <a:solidFill>
                  <a:schemeClr val="bg2"/>
                </a:solidFill>
              </a:rPr>
              <a:t>GERAÇÃO </a:t>
            </a:r>
          </a:p>
          <a:p>
            <a:pPr algn="ctr"/>
            <a:r>
              <a:rPr lang="en-US" altLang="pt-BR" dirty="0">
                <a:solidFill>
                  <a:schemeClr val="bg2"/>
                </a:solidFill>
              </a:rPr>
              <a:t>PEDIDO DE </a:t>
            </a:r>
          </a:p>
          <a:p>
            <a:pPr algn="ctr"/>
            <a:r>
              <a:rPr lang="en-US" altLang="pt-BR" dirty="0">
                <a:solidFill>
                  <a:schemeClr val="bg2"/>
                </a:solidFill>
              </a:rPr>
              <a:t>COMPRA </a:t>
            </a:r>
          </a:p>
          <a:p>
            <a:pPr algn="ctr"/>
            <a:r>
              <a:rPr lang="en-US" altLang="pt-BR" dirty="0">
                <a:solidFill>
                  <a:schemeClr val="bg2"/>
                </a:solidFill>
              </a:rPr>
              <a:t>AUTOMÁTICO</a:t>
            </a:r>
          </a:p>
          <a:p>
            <a:pPr algn="ctr"/>
            <a:r>
              <a:rPr lang="en-US" altLang="pt-BR" b="1" dirty="0">
                <a:solidFill>
                  <a:schemeClr val="bg2"/>
                </a:solidFill>
              </a:rPr>
              <a:t>SUP4330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924F5112-5F4C-41E9-8A4E-D76AAFABFB09}"/>
              </a:ext>
            </a:extLst>
          </p:cNvPr>
          <p:cNvCxnSpPr>
            <a:stCxn id="17" idx="3"/>
            <a:endCxn id="29" idx="1"/>
          </p:cNvCxnSpPr>
          <p:nvPr/>
        </p:nvCxnSpPr>
        <p:spPr>
          <a:xfrm>
            <a:off x="4652162" y="2165036"/>
            <a:ext cx="2093974" cy="221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F649D444-4A53-45C4-801D-4C1C33E4C457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7600683" y="2675697"/>
            <a:ext cx="1" cy="32414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BA36E16A-1567-4829-9ACC-93270B6AC364}"/>
              </a:ext>
            </a:extLst>
          </p:cNvPr>
          <p:cNvCxnSpPr>
            <a:cxnSpLocks/>
            <a:stCxn id="30" idx="1"/>
            <a:endCxn id="47" idx="0"/>
          </p:cNvCxnSpPr>
          <p:nvPr/>
        </p:nvCxnSpPr>
        <p:spPr>
          <a:xfrm rot="10800000" flipV="1">
            <a:off x="5622571" y="3583183"/>
            <a:ext cx="1089809" cy="472702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utoShape 83">
            <a:extLst>
              <a:ext uri="{FF2B5EF4-FFF2-40B4-BE49-F238E27FC236}">
                <a16:creationId xmlns:a16="http://schemas.microsoft.com/office/drawing/2014/main" id="{94AE9A25-5593-46DC-A1FC-7D51F6DCB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569" y="5790167"/>
            <a:ext cx="1776607" cy="1166686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8E6E8"/>
              </a:gs>
              <a:gs pos="50000">
                <a:schemeClr val="bg1"/>
              </a:gs>
              <a:gs pos="100000">
                <a:srgbClr val="C8E6E8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pt-BR" dirty="0">
                <a:solidFill>
                  <a:schemeClr val="bg2"/>
                </a:solidFill>
              </a:rPr>
              <a:t>CONTAGEM</a:t>
            </a:r>
          </a:p>
          <a:p>
            <a:pPr algn="ctr"/>
            <a:r>
              <a:rPr lang="en-US" altLang="pt-BR" b="1" dirty="0">
                <a:solidFill>
                  <a:schemeClr val="bg2"/>
                </a:solidFill>
              </a:rPr>
              <a:t>SUP0530</a:t>
            </a:r>
          </a:p>
        </p:txBody>
      </p:sp>
      <p:sp>
        <p:nvSpPr>
          <p:cNvPr id="39" name="AutoShape 83">
            <a:extLst>
              <a:ext uri="{FF2B5EF4-FFF2-40B4-BE49-F238E27FC236}">
                <a16:creationId xmlns:a16="http://schemas.microsoft.com/office/drawing/2014/main" id="{877E39B5-30F5-42D4-940C-2C225EC2B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183" y="7335233"/>
            <a:ext cx="1776607" cy="1166686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8E6E8"/>
              </a:gs>
              <a:gs pos="50000">
                <a:schemeClr val="bg1"/>
              </a:gs>
              <a:gs pos="100000">
                <a:srgbClr val="C8E6E8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pt-BR" dirty="0">
                <a:solidFill>
                  <a:schemeClr val="bg2"/>
                </a:solidFill>
              </a:rPr>
              <a:t>INSPEÇÃO</a:t>
            </a:r>
          </a:p>
          <a:p>
            <a:pPr algn="ctr"/>
            <a:r>
              <a:rPr lang="en-US" altLang="pt-BR" b="1" dirty="0">
                <a:solidFill>
                  <a:schemeClr val="bg2"/>
                </a:solidFill>
              </a:rPr>
              <a:t>SUP0570</a:t>
            </a:r>
          </a:p>
        </p:txBody>
      </p:sp>
      <p:sp>
        <p:nvSpPr>
          <p:cNvPr id="40" name="AutoShape 83">
            <a:extLst>
              <a:ext uri="{FF2B5EF4-FFF2-40B4-BE49-F238E27FC236}">
                <a16:creationId xmlns:a16="http://schemas.microsoft.com/office/drawing/2014/main" id="{2C500908-8582-4421-AE08-029ED37F5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14" y="7804050"/>
            <a:ext cx="1776607" cy="868491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8E6E8"/>
              </a:gs>
              <a:gs pos="50000">
                <a:schemeClr val="bg1"/>
              </a:gs>
              <a:gs pos="100000">
                <a:srgbClr val="C8E6E8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pt-BR" dirty="0">
                <a:solidFill>
                  <a:schemeClr val="bg2"/>
                </a:solidFill>
              </a:rPr>
              <a:t>ESTOQUE</a:t>
            </a:r>
            <a:endParaRPr lang="en-US" altLang="pt-BR" b="1" dirty="0">
              <a:solidFill>
                <a:schemeClr val="bg2"/>
              </a:solidFill>
            </a:endParaRPr>
          </a:p>
        </p:txBody>
      </p:sp>
      <p:sp>
        <p:nvSpPr>
          <p:cNvPr id="41" name="AutoShape 83">
            <a:extLst>
              <a:ext uri="{FF2B5EF4-FFF2-40B4-BE49-F238E27FC236}">
                <a16:creationId xmlns:a16="http://schemas.microsoft.com/office/drawing/2014/main" id="{236A0FA8-79D0-4297-BDDF-B89C73ED5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12" y="4404238"/>
            <a:ext cx="1776607" cy="868491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8E6E8"/>
              </a:gs>
              <a:gs pos="50000">
                <a:schemeClr val="bg1"/>
              </a:gs>
              <a:gs pos="100000">
                <a:srgbClr val="C8E6E8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pt-BR" dirty="0">
                <a:solidFill>
                  <a:schemeClr val="bg2"/>
                </a:solidFill>
              </a:rPr>
              <a:t>FISCAL</a:t>
            </a:r>
            <a:endParaRPr lang="en-US" altLang="pt-BR" b="1" dirty="0">
              <a:solidFill>
                <a:schemeClr val="bg2"/>
              </a:solidFill>
            </a:endParaRPr>
          </a:p>
        </p:txBody>
      </p:sp>
      <p:sp>
        <p:nvSpPr>
          <p:cNvPr id="42" name="AutoShape 83">
            <a:extLst>
              <a:ext uri="{FF2B5EF4-FFF2-40B4-BE49-F238E27FC236}">
                <a16:creationId xmlns:a16="http://schemas.microsoft.com/office/drawing/2014/main" id="{9A449048-1F84-48F6-867B-C2B508B33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956" y="5408387"/>
            <a:ext cx="1776607" cy="868491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8E6E8"/>
              </a:gs>
              <a:gs pos="50000">
                <a:schemeClr val="bg1"/>
              </a:gs>
              <a:gs pos="100000">
                <a:srgbClr val="C8E6E8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pt-BR" dirty="0">
                <a:solidFill>
                  <a:schemeClr val="bg2"/>
                </a:solidFill>
              </a:rPr>
              <a:t>CONTÁBIL</a:t>
            </a:r>
            <a:endParaRPr lang="en-US" altLang="pt-BR" b="1" dirty="0">
              <a:solidFill>
                <a:schemeClr val="bg2"/>
              </a:solidFill>
            </a:endParaRPr>
          </a:p>
        </p:txBody>
      </p:sp>
      <p:sp>
        <p:nvSpPr>
          <p:cNvPr id="47" name="AutoShape 88">
            <a:extLst>
              <a:ext uri="{FF2B5EF4-FFF2-40B4-BE49-F238E27FC236}">
                <a16:creationId xmlns:a16="http://schemas.microsoft.com/office/drawing/2014/main" id="{1953355A-53B5-422B-B1F0-D5C81724B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990" y="3920680"/>
            <a:ext cx="1735160" cy="1352049"/>
          </a:xfrm>
          <a:prstGeom prst="flowChartManualInput">
            <a:avLst/>
          </a:prstGeom>
          <a:gradFill rotWithShape="0">
            <a:gsLst>
              <a:gs pos="0">
                <a:srgbClr val="C8E6E8"/>
              </a:gs>
              <a:gs pos="50000">
                <a:schemeClr val="bg1"/>
              </a:gs>
              <a:gs pos="100000">
                <a:srgbClr val="C8E6E8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pt-BR" b="1" dirty="0">
                <a:solidFill>
                  <a:schemeClr val="accent2"/>
                </a:solidFill>
              </a:rPr>
              <a:t>ENTRADA DA </a:t>
            </a:r>
          </a:p>
          <a:p>
            <a:pPr algn="ctr"/>
            <a:r>
              <a:rPr lang="pt-BR" b="1" dirty="0">
                <a:solidFill>
                  <a:schemeClr val="accent2"/>
                </a:solidFill>
              </a:rPr>
              <a:t>NOTA FISCAL </a:t>
            </a:r>
          </a:p>
          <a:p>
            <a:pPr algn="ctr"/>
            <a:r>
              <a:rPr lang="pt-BR" b="1" dirty="0">
                <a:solidFill>
                  <a:schemeClr val="accent2"/>
                </a:solidFill>
              </a:rPr>
              <a:t>INDUSTRIALIZAÇÃO</a:t>
            </a:r>
          </a:p>
          <a:p>
            <a:pPr algn="ctr"/>
            <a:r>
              <a:rPr lang="pt-BR" b="1" dirty="0">
                <a:solidFill>
                  <a:schemeClr val="accent2"/>
                </a:solidFill>
              </a:rPr>
              <a:t>SUP3760</a:t>
            </a:r>
          </a:p>
        </p:txBody>
      </p:sp>
      <p:cxnSp>
        <p:nvCxnSpPr>
          <p:cNvPr id="49" name="Conector de Seta Reta 34">
            <a:extLst>
              <a:ext uri="{FF2B5EF4-FFF2-40B4-BE49-F238E27FC236}">
                <a16:creationId xmlns:a16="http://schemas.microsoft.com/office/drawing/2014/main" id="{BA13E520-8841-4250-866B-5D2BDF0A166C}"/>
              </a:ext>
            </a:extLst>
          </p:cNvPr>
          <p:cNvCxnSpPr>
            <a:cxnSpLocks/>
            <a:stCxn id="47" idx="2"/>
            <a:endCxn id="36" idx="0"/>
          </p:cNvCxnSpPr>
          <p:nvPr/>
        </p:nvCxnSpPr>
        <p:spPr>
          <a:xfrm>
            <a:off x="5622570" y="5272729"/>
            <a:ext cx="9303" cy="5174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34">
            <a:extLst>
              <a:ext uri="{FF2B5EF4-FFF2-40B4-BE49-F238E27FC236}">
                <a16:creationId xmlns:a16="http://schemas.microsoft.com/office/drawing/2014/main" id="{10B4B5B7-FC1F-4203-9AAB-EC150EA6F330}"/>
              </a:ext>
            </a:extLst>
          </p:cNvPr>
          <p:cNvCxnSpPr>
            <a:cxnSpLocks/>
            <a:stCxn id="36" idx="2"/>
            <a:endCxn id="39" idx="0"/>
          </p:cNvCxnSpPr>
          <p:nvPr/>
        </p:nvCxnSpPr>
        <p:spPr>
          <a:xfrm>
            <a:off x="5631873" y="6956853"/>
            <a:ext cx="10614" cy="37838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34">
            <a:extLst>
              <a:ext uri="{FF2B5EF4-FFF2-40B4-BE49-F238E27FC236}">
                <a16:creationId xmlns:a16="http://schemas.microsoft.com/office/drawing/2014/main" id="{24E450B3-8BC6-437A-AD4F-BCF6089F7F84}"/>
              </a:ext>
            </a:extLst>
          </p:cNvPr>
          <p:cNvCxnSpPr>
            <a:cxnSpLocks/>
            <a:stCxn id="36" idx="1"/>
            <a:endCxn id="40" idx="3"/>
          </p:cNvCxnSpPr>
          <p:nvPr/>
        </p:nvCxnSpPr>
        <p:spPr>
          <a:xfrm flipH="1">
            <a:off x="2126421" y="6373510"/>
            <a:ext cx="2617148" cy="186478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34">
            <a:extLst>
              <a:ext uri="{FF2B5EF4-FFF2-40B4-BE49-F238E27FC236}">
                <a16:creationId xmlns:a16="http://schemas.microsoft.com/office/drawing/2014/main" id="{C4BEC00C-DF6E-4323-B18C-C349639F0BFE}"/>
              </a:ext>
            </a:extLst>
          </p:cNvPr>
          <p:cNvCxnSpPr>
            <a:cxnSpLocks/>
            <a:stCxn id="47" idx="1"/>
            <a:endCxn id="42" idx="3"/>
          </p:cNvCxnSpPr>
          <p:nvPr/>
        </p:nvCxnSpPr>
        <p:spPr>
          <a:xfrm flipH="1">
            <a:off x="2153563" y="4596705"/>
            <a:ext cx="2601427" cy="124592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34">
            <a:extLst>
              <a:ext uri="{FF2B5EF4-FFF2-40B4-BE49-F238E27FC236}">
                <a16:creationId xmlns:a16="http://schemas.microsoft.com/office/drawing/2014/main" id="{E350E7CD-A9FA-4622-A700-3E2D4DF61B06}"/>
              </a:ext>
            </a:extLst>
          </p:cNvPr>
          <p:cNvCxnSpPr>
            <a:cxnSpLocks/>
            <a:stCxn id="39" idx="1"/>
            <a:endCxn id="40" idx="3"/>
          </p:cNvCxnSpPr>
          <p:nvPr/>
        </p:nvCxnSpPr>
        <p:spPr>
          <a:xfrm flipH="1">
            <a:off x="2126421" y="7918576"/>
            <a:ext cx="2627762" cy="31972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34">
            <a:extLst>
              <a:ext uri="{FF2B5EF4-FFF2-40B4-BE49-F238E27FC236}">
                <a16:creationId xmlns:a16="http://schemas.microsoft.com/office/drawing/2014/main" id="{7C4D363E-0608-44A6-BA44-7119D68C1533}"/>
              </a:ext>
            </a:extLst>
          </p:cNvPr>
          <p:cNvCxnSpPr>
            <a:cxnSpLocks/>
            <a:stCxn id="47" idx="1"/>
            <a:endCxn id="41" idx="3"/>
          </p:cNvCxnSpPr>
          <p:nvPr/>
        </p:nvCxnSpPr>
        <p:spPr>
          <a:xfrm flipH="1">
            <a:off x="2107719" y="4596705"/>
            <a:ext cx="2647271" cy="24177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utoShape 83">
            <a:extLst>
              <a:ext uri="{FF2B5EF4-FFF2-40B4-BE49-F238E27FC236}">
                <a16:creationId xmlns:a16="http://schemas.microsoft.com/office/drawing/2014/main" id="{B7E59519-A139-428B-80A1-0B5D22E7E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956" y="3278040"/>
            <a:ext cx="1776607" cy="868491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8E6E8"/>
              </a:gs>
              <a:gs pos="50000">
                <a:schemeClr val="bg1"/>
              </a:gs>
              <a:gs pos="100000">
                <a:srgbClr val="C8E6E8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pt-BR" dirty="0">
                <a:solidFill>
                  <a:schemeClr val="bg2"/>
                </a:solidFill>
              </a:rPr>
              <a:t>CONTAS A PAGAR</a:t>
            </a:r>
            <a:endParaRPr lang="en-US" altLang="pt-BR" b="1" dirty="0">
              <a:solidFill>
                <a:schemeClr val="bg2"/>
              </a:solidFill>
            </a:endParaRPr>
          </a:p>
        </p:txBody>
      </p:sp>
      <p:cxnSp>
        <p:nvCxnSpPr>
          <p:cNvPr id="73" name="Conector de Seta Reta 34">
            <a:extLst>
              <a:ext uri="{FF2B5EF4-FFF2-40B4-BE49-F238E27FC236}">
                <a16:creationId xmlns:a16="http://schemas.microsoft.com/office/drawing/2014/main" id="{8B273D54-D39F-4849-8D27-9C6AB5DAFA50}"/>
              </a:ext>
            </a:extLst>
          </p:cNvPr>
          <p:cNvCxnSpPr>
            <a:cxnSpLocks/>
            <a:stCxn id="47" idx="1"/>
            <a:endCxn id="72" idx="3"/>
          </p:cNvCxnSpPr>
          <p:nvPr/>
        </p:nvCxnSpPr>
        <p:spPr>
          <a:xfrm flipH="1" flipV="1">
            <a:off x="2153563" y="3712286"/>
            <a:ext cx="2601427" cy="88441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AutoShape 83">
            <a:extLst>
              <a:ext uri="{FF2B5EF4-FFF2-40B4-BE49-F238E27FC236}">
                <a16:creationId xmlns:a16="http://schemas.microsoft.com/office/drawing/2014/main" id="{9DECFD74-07A0-496C-803A-14806AE8C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307" y="6597272"/>
            <a:ext cx="1776607" cy="868491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8E6E8"/>
              </a:gs>
              <a:gs pos="50000">
                <a:schemeClr val="bg1"/>
              </a:gs>
              <a:gs pos="100000">
                <a:srgbClr val="C8E6E8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pt-BR" dirty="0">
                <a:solidFill>
                  <a:schemeClr val="bg2"/>
                </a:solidFill>
              </a:rPr>
              <a:t>TERCEIROS</a:t>
            </a:r>
            <a:endParaRPr lang="en-US" altLang="pt-BR" b="1" dirty="0">
              <a:solidFill>
                <a:schemeClr val="bg2"/>
              </a:solidFill>
            </a:endParaRPr>
          </a:p>
        </p:txBody>
      </p:sp>
      <p:cxnSp>
        <p:nvCxnSpPr>
          <p:cNvPr id="84" name="Conector de Seta Reta 34">
            <a:extLst>
              <a:ext uri="{FF2B5EF4-FFF2-40B4-BE49-F238E27FC236}">
                <a16:creationId xmlns:a16="http://schemas.microsoft.com/office/drawing/2014/main" id="{2C35D253-8524-45F1-9CA8-81569E754AE3}"/>
              </a:ext>
            </a:extLst>
          </p:cNvPr>
          <p:cNvCxnSpPr>
            <a:cxnSpLocks/>
            <a:stCxn id="36" idx="1"/>
            <a:endCxn id="83" idx="3"/>
          </p:cNvCxnSpPr>
          <p:nvPr/>
        </p:nvCxnSpPr>
        <p:spPr>
          <a:xfrm flipH="1">
            <a:off x="2197914" y="6373510"/>
            <a:ext cx="2545655" cy="65800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73461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112"/>
          <p:cNvSpPr txBox="1">
            <a:spLocks noGrp="1"/>
          </p:cNvSpPr>
          <p:nvPr>
            <p:ph type="body" idx="2"/>
          </p:nvPr>
        </p:nvSpPr>
        <p:spPr>
          <a:xfrm>
            <a:off x="2485468" y="2648330"/>
            <a:ext cx="6287991" cy="440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pt-BR" dirty="0"/>
              <a:t>MARCELO DEMETROFF</a:t>
            </a:r>
            <a:endParaRPr dirty="0"/>
          </a:p>
        </p:txBody>
      </p:sp>
      <p:sp>
        <p:nvSpPr>
          <p:cNvPr id="1094" name="Google Shape;1094;p112"/>
          <p:cNvSpPr txBox="1">
            <a:spLocks noGrp="1"/>
          </p:cNvSpPr>
          <p:nvPr>
            <p:ph type="body" idx="3"/>
          </p:nvPr>
        </p:nvSpPr>
        <p:spPr>
          <a:xfrm>
            <a:off x="2485468" y="3223456"/>
            <a:ext cx="6287991" cy="48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pt-BR"/>
              <a:t>Segmento Manufatura</a:t>
            </a:r>
            <a:endParaRPr/>
          </a:p>
        </p:txBody>
      </p:sp>
      <p:sp>
        <p:nvSpPr>
          <p:cNvPr id="1096" name="Google Shape;1096;p112"/>
          <p:cNvSpPr txBox="1">
            <a:spLocks noGrp="1"/>
          </p:cNvSpPr>
          <p:nvPr>
            <p:ph type="body" idx="5"/>
          </p:nvPr>
        </p:nvSpPr>
        <p:spPr>
          <a:xfrm>
            <a:off x="2485468" y="4460586"/>
            <a:ext cx="6287991" cy="48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pt-BR" dirty="0"/>
              <a:t>mdemetroff@totvspartners.com.br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maTOTVS2018">
  <a:themeElements>
    <a:clrScheme name="CORES TOTVS_2018">
      <a:dk1>
        <a:srgbClr val="7F7870"/>
      </a:dk1>
      <a:lt1>
        <a:srgbClr val="FFFFFF"/>
      </a:lt1>
      <a:dk2>
        <a:srgbClr val="2E5B72"/>
      </a:dk2>
      <a:lt2>
        <a:srgbClr val="403B37"/>
      </a:lt2>
      <a:accent1>
        <a:srgbClr val="272054"/>
      </a:accent1>
      <a:accent2>
        <a:srgbClr val="68A3C2"/>
      </a:accent2>
      <a:accent3>
        <a:srgbClr val="0C9ABE"/>
      </a:accent3>
      <a:accent4>
        <a:srgbClr val="C84A23"/>
      </a:accent4>
      <a:accent5>
        <a:srgbClr val="ED9C2E"/>
      </a:accent5>
      <a:accent6>
        <a:srgbClr val="4A5C61"/>
      </a:accent6>
      <a:hlink>
        <a:srgbClr val="00B4C7"/>
      </a:hlink>
      <a:folHlink>
        <a:srgbClr val="ADC9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_Intro">
  <a:themeElements>
    <a:clrScheme name="CORES TOTVS_2018">
      <a:dk1>
        <a:srgbClr val="7F7870"/>
      </a:dk1>
      <a:lt1>
        <a:srgbClr val="FFFFFF"/>
      </a:lt1>
      <a:dk2>
        <a:srgbClr val="2E5B72"/>
      </a:dk2>
      <a:lt2>
        <a:srgbClr val="403B37"/>
      </a:lt2>
      <a:accent1>
        <a:srgbClr val="272054"/>
      </a:accent1>
      <a:accent2>
        <a:srgbClr val="68A3C2"/>
      </a:accent2>
      <a:accent3>
        <a:srgbClr val="0C9ABE"/>
      </a:accent3>
      <a:accent4>
        <a:srgbClr val="C84A23"/>
      </a:accent4>
      <a:accent5>
        <a:srgbClr val="ED9C2E"/>
      </a:accent5>
      <a:accent6>
        <a:srgbClr val="4A5C61"/>
      </a:accent6>
      <a:hlink>
        <a:srgbClr val="00B4C7"/>
      </a:hlink>
      <a:folHlink>
        <a:srgbClr val="ADC9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_Agenda">
  <a:themeElements>
    <a:clrScheme name="CORES TOTVS_2018">
      <a:dk1>
        <a:srgbClr val="7F7870"/>
      </a:dk1>
      <a:lt1>
        <a:srgbClr val="FFFFFF"/>
      </a:lt1>
      <a:dk2>
        <a:srgbClr val="2E5B72"/>
      </a:dk2>
      <a:lt2>
        <a:srgbClr val="403B37"/>
      </a:lt2>
      <a:accent1>
        <a:srgbClr val="272054"/>
      </a:accent1>
      <a:accent2>
        <a:srgbClr val="68A3C2"/>
      </a:accent2>
      <a:accent3>
        <a:srgbClr val="0C9ABE"/>
      </a:accent3>
      <a:accent4>
        <a:srgbClr val="C84A23"/>
      </a:accent4>
      <a:accent5>
        <a:srgbClr val="ED9C2E"/>
      </a:accent5>
      <a:accent6>
        <a:srgbClr val="4A5C61"/>
      </a:accent6>
      <a:hlink>
        <a:srgbClr val="00B4C7"/>
      </a:hlink>
      <a:folHlink>
        <a:srgbClr val="ADC9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_Separata_Marrom">
  <a:themeElements>
    <a:clrScheme name="CORES TOTVS_2018">
      <a:dk1>
        <a:srgbClr val="7F7870"/>
      </a:dk1>
      <a:lt1>
        <a:srgbClr val="FFFFFF"/>
      </a:lt1>
      <a:dk2>
        <a:srgbClr val="2E5B72"/>
      </a:dk2>
      <a:lt2>
        <a:srgbClr val="403B37"/>
      </a:lt2>
      <a:accent1>
        <a:srgbClr val="272054"/>
      </a:accent1>
      <a:accent2>
        <a:srgbClr val="68A3C2"/>
      </a:accent2>
      <a:accent3>
        <a:srgbClr val="0C9ABE"/>
      </a:accent3>
      <a:accent4>
        <a:srgbClr val="C84A23"/>
      </a:accent4>
      <a:accent5>
        <a:srgbClr val="ED9C2E"/>
      </a:accent5>
      <a:accent6>
        <a:srgbClr val="4A5C61"/>
      </a:accent6>
      <a:hlink>
        <a:srgbClr val="00B4C7"/>
      </a:hlink>
      <a:folHlink>
        <a:srgbClr val="ADC9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_Separata_Azul">
  <a:themeElements>
    <a:clrScheme name="CORES TOTVS_2018">
      <a:dk1>
        <a:srgbClr val="7F7870"/>
      </a:dk1>
      <a:lt1>
        <a:srgbClr val="FFFFFF"/>
      </a:lt1>
      <a:dk2>
        <a:srgbClr val="2E5B72"/>
      </a:dk2>
      <a:lt2>
        <a:srgbClr val="403B37"/>
      </a:lt2>
      <a:accent1>
        <a:srgbClr val="272054"/>
      </a:accent1>
      <a:accent2>
        <a:srgbClr val="68A3C2"/>
      </a:accent2>
      <a:accent3>
        <a:srgbClr val="0C9ABE"/>
      </a:accent3>
      <a:accent4>
        <a:srgbClr val="C84A23"/>
      </a:accent4>
      <a:accent5>
        <a:srgbClr val="ED9C2E"/>
      </a:accent5>
      <a:accent6>
        <a:srgbClr val="4A5C61"/>
      </a:accent6>
      <a:hlink>
        <a:srgbClr val="00B4C7"/>
      </a:hlink>
      <a:folHlink>
        <a:srgbClr val="ADC9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2_Conteúdos_TEXTO">
  <a:themeElements>
    <a:clrScheme name="CORES TOTVS_2018">
      <a:dk1>
        <a:srgbClr val="7F7870"/>
      </a:dk1>
      <a:lt1>
        <a:srgbClr val="FFFFFF"/>
      </a:lt1>
      <a:dk2>
        <a:srgbClr val="2E5B72"/>
      </a:dk2>
      <a:lt2>
        <a:srgbClr val="403B37"/>
      </a:lt2>
      <a:accent1>
        <a:srgbClr val="272054"/>
      </a:accent1>
      <a:accent2>
        <a:srgbClr val="68A3C2"/>
      </a:accent2>
      <a:accent3>
        <a:srgbClr val="0C9ABE"/>
      </a:accent3>
      <a:accent4>
        <a:srgbClr val="C84A23"/>
      </a:accent4>
      <a:accent5>
        <a:srgbClr val="ED9C2E"/>
      </a:accent5>
      <a:accent6>
        <a:srgbClr val="4A5C61"/>
      </a:accent6>
      <a:hlink>
        <a:srgbClr val="00B4C7"/>
      </a:hlink>
      <a:folHlink>
        <a:srgbClr val="ADC9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1_Conteúdos_IMAGEM">
  <a:themeElements>
    <a:clrScheme name="CORES TOTVS_2018">
      <a:dk1>
        <a:srgbClr val="7F7870"/>
      </a:dk1>
      <a:lt1>
        <a:srgbClr val="FFFFFF"/>
      </a:lt1>
      <a:dk2>
        <a:srgbClr val="2E5B72"/>
      </a:dk2>
      <a:lt2>
        <a:srgbClr val="403B37"/>
      </a:lt2>
      <a:accent1>
        <a:srgbClr val="272054"/>
      </a:accent1>
      <a:accent2>
        <a:srgbClr val="68A3C2"/>
      </a:accent2>
      <a:accent3>
        <a:srgbClr val="0C9ABE"/>
      </a:accent3>
      <a:accent4>
        <a:srgbClr val="C84A23"/>
      </a:accent4>
      <a:accent5>
        <a:srgbClr val="ED9C2E"/>
      </a:accent5>
      <a:accent6>
        <a:srgbClr val="4A5C61"/>
      </a:accent6>
      <a:hlink>
        <a:srgbClr val="00B4C7"/>
      </a:hlink>
      <a:folHlink>
        <a:srgbClr val="ADC9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s_TEXTO">
  <a:themeElements>
    <a:clrScheme name="CORES TOTVS_2018">
      <a:dk1>
        <a:srgbClr val="7F7870"/>
      </a:dk1>
      <a:lt1>
        <a:srgbClr val="FFFFFF"/>
      </a:lt1>
      <a:dk2>
        <a:srgbClr val="2E5B72"/>
      </a:dk2>
      <a:lt2>
        <a:srgbClr val="403B37"/>
      </a:lt2>
      <a:accent1>
        <a:srgbClr val="272054"/>
      </a:accent1>
      <a:accent2>
        <a:srgbClr val="68A3C2"/>
      </a:accent2>
      <a:accent3>
        <a:srgbClr val="0C9ABE"/>
      </a:accent3>
      <a:accent4>
        <a:srgbClr val="C84A23"/>
      </a:accent4>
      <a:accent5>
        <a:srgbClr val="ED9C2E"/>
      </a:accent5>
      <a:accent6>
        <a:srgbClr val="4A5C61"/>
      </a:accent6>
      <a:hlink>
        <a:srgbClr val="00B4C7"/>
      </a:hlink>
      <a:folHlink>
        <a:srgbClr val="ADC9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">
  <a:themeElements>
    <a:clrScheme name="CORES TOTVS_2018">
      <a:dk1>
        <a:srgbClr val="7F7870"/>
      </a:dk1>
      <a:lt1>
        <a:srgbClr val="FFFFFF"/>
      </a:lt1>
      <a:dk2>
        <a:srgbClr val="2E5B72"/>
      </a:dk2>
      <a:lt2>
        <a:srgbClr val="403B37"/>
      </a:lt2>
      <a:accent1>
        <a:srgbClr val="272054"/>
      </a:accent1>
      <a:accent2>
        <a:srgbClr val="68A3C2"/>
      </a:accent2>
      <a:accent3>
        <a:srgbClr val="0C9ABE"/>
      </a:accent3>
      <a:accent4>
        <a:srgbClr val="C84A23"/>
      </a:accent4>
      <a:accent5>
        <a:srgbClr val="ED9C2E"/>
      </a:accent5>
      <a:accent6>
        <a:srgbClr val="4A5C61"/>
      </a:accent6>
      <a:hlink>
        <a:srgbClr val="00B4C7"/>
      </a:hlink>
      <a:folHlink>
        <a:srgbClr val="ADC9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Agenda">
  <a:themeElements>
    <a:clrScheme name="CORES TOTVS_2018">
      <a:dk1>
        <a:srgbClr val="7F7870"/>
      </a:dk1>
      <a:lt1>
        <a:srgbClr val="FFFFFF"/>
      </a:lt1>
      <a:dk2>
        <a:srgbClr val="2E5B72"/>
      </a:dk2>
      <a:lt2>
        <a:srgbClr val="403B37"/>
      </a:lt2>
      <a:accent1>
        <a:srgbClr val="272054"/>
      </a:accent1>
      <a:accent2>
        <a:srgbClr val="68A3C2"/>
      </a:accent2>
      <a:accent3>
        <a:srgbClr val="0C9ABE"/>
      </a:accent3>
      <a:accent4>
        <a:srgbClr val="C84A23"/>
      </a:accent4>
      <a:accent5>
        <a:srgbClr val="ED9C2E"/>
      </a:accent5>
      <a:accent6>
        <a:srgbClr val="4A5C61"/>
      </a:accent6>
      <a:hlink>
        <a:srgbClr val="00B4C7"/>
      </a:hlink>
      <a:folHlink>
        <a:srgbClr val="ADC9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eparata_Azul">
  <a:themeElements>
    <a:clrScheme name="CORES TOTVS_2018">
      <a:dk1>
        <a:srgbClr val="7F7870"/>
      </a:dk1>
      <a:lt1>
        <a:srgbClr val="FFFFFF"/>
      </a:lt1>
      <a:dk2>
        <a:srgbClr val="2E5B72"/>
      </a:dk2>
      <a:lt2>
        <a:srgbClr val="403B37"/>
      </a:lt2>
      <a:accent1>
        <a:srgbClr val="272054"/>
      </a:accent1>
      <a:accent2>
        <a:srgbClr val="68A3C2"/>
      </a:accent2>
      <a:accent3>
        <a:srgbClr val="0C9ABE"/>
      </a:accent3>
      <a:accent4>
        <a:srgbClr val="C84A23"/>
      </a:accent4>
      <a:accent5>
        <a:srgbClr val="ED9C2E"/>
      </a:accent5>
      <a:accent6>
        <a:srgbClr val="4A5C61"/>
      </a:accent6>
      <a:hlink>
        <a:srgbClr val="00B4C7"/>
      </a:hlink>
      <a:folHlink>
        <a:srgbClr val="ADC9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onteúdos_IMG_FULL">
  <a:themeElements>
    <a:clrScheme name="CORES TOTVS_2018">
      <a:dk1>
        <a:srgbClr val="7F7870"/>
      </a:dk1>
      <a:lt1>
        <a:srgbClr val="FFFFFF"/>
      </a:lt1>
      <a:dk2>
        <a:srgbClr val="2E5B72"/>
      </a:dk2>
      <a:lt2>
        <a:srgbClr val="403B37"/>
      </a:lt2>
      <a:accent1>
        <a:srgbClr val="272054"/>
      </a:accent1>
      <a:accent2>
        <a:srgbClr val="68A3C2"/>
      </a:accent2>
      <a:accent3>
        <a:srgbClr val="0C9ABE"/>
      </a:accent3>
      <a:accent4>
        <a:srgbClr val="C84A23"/>
      </a:accent4>
      <a:accent5>
        <a:srgbClr val="ED9C2E"/>
      </a:accent5>
      <a:accent6>
        <a:srgbClr val="4A5C61"/>
      </a:accent6>
      <a:hlink>
        <a:srgbClr val="00B4C7"/>
      </a:hlink>
      <a:folHlink>
        <a:srgbClr val="ADC9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Vídeo">
  <a:themeElements>
    <a:clrScheme name="CORES TOTVS_2018">
      <a:dk1>
        <a:srgbClr val="7F7870"/>
      </a:dk1>
      <a:lt1>
        <a:srgbClr val="FFFFFF"/>
      </a:lt1>
      <a:dk2>
        <a:srgbClr val="2E5B72"/>
      </a:dk2>
      <a:lt2>
        <a:srgbClr val="403B37"/>
      </a:lt2>
      <a:accent1>
        <a:srgbClr val="272054"/>
      </a:accent1>
      <a:accent2>
        <a:srgbClr val="68A3C2"/>
      </a:accent2>
      <a:accent3>
        <a:srgbClr val="0C9ABE"/>
      </a:accent3>
      <a:accent4>
        <a:srgbClr val="C84A23"/>
      </a:accent4>
      <a:accent5>
        <a:srgbClr val="ED9C2E"/>
      </a:accent5>
      <a:accent6>
        <a:srgbClr val="4A5C61"/>
      </a:accent6>
      <a:hlink>
        <a:srgbClr val="00B4C7"/>
      </a:hlink>
      <a:folHlink>
        <a:srgbClr val="ADC9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1_Conteúdos_TEXTO">
  <a:themeElements>
    <a:clrScheme name="CORES TOTVS_2018">
      <a:dk1>
        <a:srgbClr val="7F7870"/>
      </a:dk1>
      <a:lt1>
        <a:srgbClr val="FFFFFF"/>
      </a:lt1>
      <a:dk2>
        <a:srgbClr val="2E5B72"/>
      </a:dk2>
      <a:lt2>
        <a:srgbClr val="403B37"/>
      </a:lt2>
      <a:accent1>
        <a:srgbClr val="272054"/>
      </a:accent1>
      <a:accent2>
        <a:srgbClr val="68A3C2"/>
      </a:accent2>
      <a:accent3>
        <a:srgbClr val="0C9ABE"/>
      </a:accent3>
      <a:accent4>
        <a:srgbClr val="C84A23"/>
      </a:accent4>
      <a:accent5>
        <a:srgbClr val="ED9C2E"/>
      </a:accent5>
      <a:accent6>
        <a:srgbClr val="4A5C61"/>
      </a:accent6>
      <a:hlink>
        <a:srgbClr val="00B4C7"/>
      </a:hlink>
      <a:folHlink>
        <a:srgbClr val="ADC9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Capa">
  <a:themeElements>
    <a:clrScheme name="CORES TOTVS_2018">
      <a:dk1>
        <a:srgbClr val="7F7870"/>
      </a:dk1>
      <a:lt1>
        <a:srgbClr val="FFFFFF"/>
      </a:lt1>
      <a:dk2>
        <a:srgbClr val="2E5B72"/>
      </a:dk2>
      <a:lt2>
        <a:srgbClr val="403B37"/>
      </a:lt2>
      <a:accent1>
        <a:srgbClr val="272054"/>
      </a:accent1>
      <a:accent2>
        <a:srgbClr val="68A3C2"/>
      </a:accent2>
      <a:accent3>
        <a:srgbClr val="0C9ABE"/>
      </a:accent3>
      <a:accent4>
        <a:srgbClr val="C84A23"/>
      </a:accent4>
      <a:accent5>
        <a:srgbClr val="ED9C2E"/>
      </a:accent5>
      <a:accent6>
        <a:srgbClr val="4A5C61"/>
      </a:accent6>
      <a:hlink>
        <a:srgbClr val="00B4C7"/>
      </a:hlink>
      <a:folHlink>
        <a:srgbClr val="ADC9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249</Words>
  <Application>Microsoft Office PowerPoint</Application>
  <PresentationFormat>Personalizar</PresentationFormat>
  <Paragraphs>93</Paragraphs>
  <Slides>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15</vt:i4>
      </vt:variant>
      <vt:variant>
        <vt:lpstr>Títulos de slides</vt:lpstr>
      </vt:variant>
      <vt:variant>
        <vt:i4>5</vt:i4>
      </vt:variant>
    </vt:vector>
  </HeadingPairs>
  <TitlesOfParts>
    <vt:vector size="24" baseType="lpstr">
      <vt:lpstr>Lato</vt:lpstr>
      <vt:lpstr>Calibri</vt:lpstr>
      <vt:lpstr>Arial</vt:lpstr>
      <vt:lpstr>Lato Black</vt:lpstr>
      <vt:lpstr>TemaTOTVS2018</vt:lpstr>
      <vt:lpstr>Conteúdos_TEXTO</vt:lpstr>
      <vt:lpstr>Encerramento</vt:lpstr>
      <vt:lpstr>Agenda</vt:lpstr>
      <vt:lpstr>Separata_Azul</vt:lpstr>
      <vt:lpstr>Conteúdos_IMG_FULL</vt:lpstr>
      <vt:lpstr>Vídeo</vt:lpstr>
      <vt:lpstr>1_Conteúdos_TEXTO</vt:lpstr>
      <vt:lpstr>Capa</vt:lpstr>
      <vt:lpstr>1_Intro</vt:lpstr>
      <vt:lpstr>1_Agenda</vt:lpstr>
      <vt:lpstr>1_Separata_Marrom</vt:lpstr>
      <vt:lpstr>1_Separata_Azul</vt:lpstr>
      <vt:lpstr>2_Conteúdos_TEXTO</vt:lpstr>
      <vt:lpstr>1_Conteúdos_IMAGEM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Otavio Fonseca</dc:creator>
  <cp:lastModifiedBy>Marcelo Demetroff</cp:lastModifiedBy>
  <cp:revision>73</cp:revision>
  <dcterms:modified xsi:type="dcterms:W3CDTF">2019-08-13T00:38:40Z</dcterms:modified>
</cp:coreProperties>
</file>