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6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>
      <p:cViewPr>
        <p:scale>
          <a:sx n="83" d="100"/>
          <a:sy n="83" d="100"/>
        </p:scale>
        <p:origin x="-186" y="222"/>
      </p:cViewPr>
      <p:guideLst>
        <p:guide orient="horz" pos="1366"/>
        <p:guide pos="3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3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3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4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78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E47F-BF67-4851-988F-188E55060FB9}" type="datetimeFigureOut">
              <a:rPr lang="pt-BR" smtClean="0"/>
              <a:t>12/08/2019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CD34-7230-4BB3-BC40-42C74EA25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8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1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Conector Angulado 345"/>
          <p:cNvCxnSpPr>
            <a:stCxn id="237" idx="2"/>
            <a:endCxn id="81" idx="0"/>
          </p:cNvCxnSpPr>
          <p:nvPr/>
        </p:nvCxnSpPr>
        <p:spPr>
          <a:xfrm rot="5400000">
            <a:off x="6367210" y="959905"/>
            <a:ext cx="1874679" cy="2291893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do 155"/>
          <p:cNvCxnSpPr>
            <a:stCxn id="227" idx="2"/>
            <a:endCxn id="81" idx="0"/>
          </p:cNvCxnSpPr>
          <p:nvPr/>
        </p:nvCxnSpPr>
        <p:spPr>
          <a:xfrm rot="16200000" flipH="1">
            <a:off x="3216131" y="100720"/>
            <a:ext cx="1881258" cy="4003683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235" idx="2"/>
            <a:endCxn id="81" idx="0"/>
          </p:cNvCxnSpPr>
          <p:nvPr/>
        </p:nvCxnSpPr>
        <p:spPr>
          <a:xfrm rot="5400000">
            <a:off x="5689676" y="1637439"/>
            <a:ext cx="1874679" cy="936825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do 127"/>
          <p:cNvCxnSpPr>
            <a:stCxn id="231" idx="2"/>
            <a:endCxn id="81" idx="0"/>
          </p:cNvCxnSpPr>
          <p:nvPr/>
        </p:nvCxnSpPr>
        <p:spPr>
          <a:xfrm rot="16200000" flipH="1">
            <a:off x="4000594" y="885183"/>
            <a:ext cx="1879948" cy="243606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228" idx="2"/>
            <a:endCxn id="81" idx="0"/>
          </p:cNvCxnSpPr>
          <p:nvPr/>
        </p:nvCxnSpPr>
        <p:spPr>
          <a:xfrm rot="16200000" flipH="1">
            <a:off x="3607154" y="491743"/>
            <a:ext cx="1881258" cy="322163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>
            <a:stCxn id="225" idx="2"/>
            <a:endCxn id="81" idx="0"/>
          </p:cNvCxnSpPr>
          <p:nvPr/>
        </p:nvCxnSpPr>
        <p:spPr>
          <a:xfrm rot="16200000" flipH="1">
            <a:off x="2297395" y="-818016"/>
            <a:ext cx="1881258" cy="584115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>
            <a:stCxn id="226" idx="2"/>
            <a:endCxn id="81" idx="0"/>
          </p:cNvCxnSpPr>
          <p:nvPr/>
        </p:nvCxnSpPr>
        <p:spPr>
          <a:xfrm rot="16200000" flipH="1">
            <a:off x="2821584" y="-293827"/>
            <a:ext cx="1881258" cy="4792778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902252" y="3026495"/>
            <a:ext cx="2874235" cy="461665"/>
          </a:xfrm>
          <a:prstGeom prst="rightArrowCallout">
            <a:avLst>
              <a:gd name="adj1" fmla="val 16338"/>
              <a:gd name="adj2" fmla="val 25000"/>
              <a:gd name="adj3" fmla="val 25000"/>
              <a:gd name="adj4" fmla="val 87701"/>
            </a:avLst>
          </a:prstGeom>
          <a:solidFill>
            <a:schemeClr val="accent4">
              <a:alpha val="50000"/>
            </a:schemeClr>
          </a:solidFill>
          <a:ln w="2540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Rack localizado na sala da Rosqueadeira, setor da LU35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32" name="Conector Angulado 131"/>
          <p:cNvCxnSpPr>
            <a:stCxn id="232" idx="2"/>
            <a:endCxn id="81" idx="0"/>
          </p:cNvCxnSpPr>
          <p:nvPr/>
        </p:nvCxnSpPr>
        <p:spPr>
          <a:xfrm rot="16200000" flipH="1">
            <a:off x="4394034" y="1278623"/>
            <a:ext cx="1878638" cy="165049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>
            <a:stCxn id="233" idx="2"/>
            <a:endCxn id="81" idx="0"/>
          </p:cNvCxnSpPr>
          <p:nvPr/>
        </p:nvCxnSpPr>
        <p:spPr>
          <a:xfrm rot="16200000" flipH="1">
            <a:off x="4841504" y="1726093"/>
            <a:ext cx="1877328" cy="75686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do 137"/>
          <p:cNvCxnSpPr>
            <a:stCxn id="234" idx="2"/>
            <a:endCxn id="81" idx="0"/>
          </p:cNvCxnSpPr>
          <p:nvPr/>
        </p:nvCxnSpPr>
        <p:spPr>
          <a:xfrm rot="5400000">
            <a:off x="5384161" y="1942954"/>
            <a:ext cx="1874679" cy="325795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do 172"/>
          <p:cNvCxnSpPr>
            <a:stCxn id="236" idx="2"/>
            <a:endCxn id="81" idx="0"/>
          </p:cNvCxnSpPr>
          <p:nvPr/>
        </p:nvCxnSpPr>
        <p:spPr>
          <a:xfrm rot="5400000">
            <a:off x="6028443" y="1298672"/>
            <a:ext cx="1874679" cy="1614359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do 173"/>
          <p:cNvCxnSpPr>
            <a:stCxn id="238" idx="2"/>
            <a:endCxn id="81" idx="0"/>
          </p:cNvCxnSpPr>
          <p:nvPr/>
        </p:nvCxnSpPr>
        <p:spPr>
          <a:xfrm rot="5400000">
            <a:off x="6705977" y="621138"/>
            <a:ext cx="1874679" cy="2969427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stCxn id="239" idx="2"/>
            <a:endCxn id="81" idx="0"/>
          </p:cNvCxnSpPr>
          <p:nvPr/>
        </p:nvCxnSpPr>
        <p:spPr>
          <a:xfrm rot="5400000">
            <a:off x="7044744" y="282371"/>
            <a:ext cx="1874679" cy="3646961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do 178"/>
          <p:cNvCxnSpPr>
            <a:stCxn id="240" idx="2"/>
            <a:endCxn id="81" idx="0"/>
          </p:cNvCxnSpPr>
          <p:nvPr/>
        </p:nvCxnSpPr>
        <p:spPr>
          <a:xfrm rot="5400000">
            <a:off x="7383511" y="-56396"/>
            <a:ext cx="1874679" cy="4324495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do 179"/>
          <p:cNvCxnSpPr>
            <a:stCxn id="241" idx="2"/>
            <a:endCxn id="81" idx="0"/>
          </p:cNvCxnSpPr>
          <p:nvPr/>
        </p:nvCxnSpPr>
        <p:spPr>
          <a:xfrm rot="5400000">
            <a:off x="7805408" y="-478293"/>
            <a:ext cx="1874679" cy="5168289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Imagem 2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4" y="779547"/>
            <a:ext cx="382386" cy="382386"/>
          </a:xfrm>
          <a:prstGeom prst="rect">
            <a:avLst/>
          </a:prstGeom>
        </p:spPr>
      </p:pic>
      <p:pic>
        <p:nvPicPr>
          <p:cNvPr id="226" name="Imagem 2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31" y="779547"/>
            <a:ext cx="382386" cy="382386"/>
          </a:xfrm>
          <a:prstGeom prst="rect">
            <a:avLst/>
          </a:prstGeom>
        </p:spPr>
      </p:pic>
      <p:pic>
        <p:nvPicPr>
          <p:cNvPr id="227" name="Imagem 2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26" y="779547"/>
            <a:ext cx="382386" cy="382386"/>
          </a:xfrm>
          <a:prstGeom prst="rect">
            <a:avLst/>
          </a:prstGeom>
        </p:spPr>
      </p:pic>
      <p:pic>
        <p:nvPicPr>
          <p:cNvPr id="228" name="Imagem 2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71" y="779547"/>
            <a:ext cx="382386" cy="382386"/>
          </a:xfrm>
          <a:prstGeom prst="rect">
            <a:avLst/>
          </a:prstGeom>
        </p:spPr>
      </p:pic>
      <p:pic>
        <p:nvPicPr>
          <p:cNvPr id="231" name="Imagem 2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1" y="780857"/>
            <a:ext cx="382386" cy="382386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11" y="782167"/>
            <a:ext cx="382386" cy="382386"/>
          </a:xfrm>
          <a:prstGeom prst="rect">
            <a:avLst/>
          </a:prstGeom>
        </p:spPr>
      </p:pic>
      <p:pic>
        <p:nvPicPr>
          <p:cNvPr id="233" name="Imagem 2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41" y="783477"/>
            <a:ext cx="382386" cy="382386"/>
          </a:xfrm>
          <a:prstGeom prst="rect">
            <a:avLst/>
          </a:prstGeom>
        </p:spPr>
      </p:pic>
      <p:pic>
        <p:nvPicPr>
          <p:cNvPr id="234" name="Imagem 2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04" y="786126"/>
            <a:ext cx="382386" cy="382386"/>
          </a:xfrm>
          <a:prstGeom prst="rect">
            <a:avLst/>
          </a:prstGeom>
        </p:spPr>
      </p:pic>
      <p:pic>
        <p:nvPicPr>
          <p:cNvPr id="235" name="Imagem 2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34" y="786126"/>
            <a:ext cx="382386" cy="382386"/>
          </a:xfrm>
          <a:prstGeom prst="rect">
            <a:avLst/>
          </a:prstGeom>
        </p:spPr>
      </p:pic>
      <p:pic>
        <p:nvPicPr>
          <p:cNvPr id="236" name="Imagem 2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68" y="786126"/>
            <a:ext cx="382386" cy="382386"/>
          </a:xfrm>
          <a:prstGeom prst="rect">
            <a:avLst/>
          </a:prstGeom>
        </p:spPr>
      </p:pic>
      <p:pic>
        <p:nvPicPr>
          <p:cNvPr id="237" name="Imagem 2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302" y="786126"/>
            <a:ext cx="382386" cy="382386"/>
          </a:xfrm>
          <a:prstGeom prst="rect">
            <a:avLst/>
          </a:prstGeom>
        </p:spPr>
      </p:pic>
      <p:pic>
        <p:nvPicPr>
          <p:cNvPr id="238" name="Imagem 2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36" y="786126"/>
            <a:ext cx="382386" cy="382386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70" y="786126"/>
            <a:ext cx="382386" cy="382386"/>
          </a:xfrm>
          <a:prstGeom prst="rect">
            <a:avLst/>
          </a:prstGeom>
        </p:spPr>
      </p:pic>
      <p:pic>
        <p:nvPicPr>
          <p:cNvPr id="240" name="Imagem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904" y="786126"/>
            <a:ext cx="382386" cy="382386"/>
          </a:xfrm>
          <a:prstGeom prst="rect">
            <a:avLst/>
          </a:prstGeom>
        </p:spPr>
      </p:pic>
      <p:pic>
        <p:nvPicPr>
          <p:cNvPr id="241" name="Imagem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698" y="786126"/>
            <a:ext cx="382386" cy="382386"/>
          </a:xfrm>
          <a:prstGeom prst="rect">
            <a:avLst/>
          </a:prstGeom>
        </p:spPr>
      </p:pic>
      <p:pic>
        <p:nvPicPr>
          <p:cNvPr id="310" name="Imagem 3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66" y="1061279"/>
            <a:ext cx="495362" cy="511169"/>
          </a:xfrm>
          <a:prstGeom prst="rect">
            <a:avLst/>
          </a:prstGeom>
        </p:spPr>
      </p:pic>
      <p:pic>
        <p:nvPicPr>
          <p:cNvPr id="311" name="Imagem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01" y="1064831"/>
            <a:ext cx="459831" cy="501173"/>
          </a:xfrm>
          <a:prstGeom prst="rect">
            <a:avLst/>
          </a:prstGeom>
        </p:spPr>
      </p:pic>
      <p:pic>
        <p:nvPicPr>
          <p:cNvPr id="312" name="Imagem 3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88" y="823161"/>
            <a:ext cx="322432" cy="312401"/>
          </a:xfrm>
          <a:prstGeom prst="rect">
            <a:avLst/>
          </a:prstGeom>
        </p:spPr>
      </p:pic>
      <p:pic>
        <p:nvPicPr>
          <p:cNvPr id="313" name="Imagem 3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43" y="820203"/>
            <a:ext cx="322432" cy="312401"/>
          </a:xfrm>
          <a:prstGeom prst="rect">
            <a:avLst/>
          </a:prstGeom>
        </p:spPr>
      </p:pic>
      <p:pic>
        <p:nvPicPr>
          <p:cNvPr id="314" name="Imagem 3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6" y="811434"/>
            <a:ext cx="322432" cy="312401"/>
          </a:xfrm>
          <a:prstGeom prst="rect">
            <a:avLst/>
          </a:prstGeom>
        </p:spPr>
      </p:pic>
      <p:grpSp>
        <p:nvGrpSpPr>
          <p:cNvPr id="317" name="Agrupar 316"/>
          <p:cNvGrpSpPr/>
          <p:nvPr/>
        </p:nvGrpSpPr>
        <p:grpSpPr>
          <a:xfrm>
            <a:off x="3168404" y="897420"/>
            <a:ext cx="243091" cy="365599"/>
            <a:chOff x="6917052" y="1185382"/>
            <a:chExt cx="379265" cy="570398"/>
          </a:xfrm>
        </p:grpSpPr>
        <p:pic>
          <p:nvPicPr>
            <p:cNvPr id="315" name="Imagem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16" name="Imagem 3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grpSp>
        <p:nvGrpSpPr>
          <p:cNvPr id="318" name="Agrupar 317"/>
          <p:cNvGrpSpPr/>
          <p:nvPr/>
        </p:nvGrpSpPr>
        <p:grpSpPr>
          <a:xfrm>
            <a:off x="2384283" y="897420"/>
            <a:ext cx="243091" cy="365599"/>
            <a:chOff x="6917052" y="1185382"/>
            <a:chExt cx="379265" cy="570398"/>
          </a:xfrm>
        </p:grpSpPr>
        <p:pic>
          <p:nvPicPr>
            <p:cNvPr id="319" name="Imagem 3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20" name="Imagem 3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grpSp>
        <p:nvGrpSpPr>
          <p:cNvPr id="321" name="Agrupar 320"/>
          <p:cNvGrpSpPr/>
          <p:nvPr/>
        </p:nvGrpSpPr>
        <p:grpSpPr>
          <a:xfrm>
            <a:off x="8642031" y="891110"/>
            <a:ext cx="243091" cy="365599"/>
            <a:chOff x="6917052" y="1185382"/>
            <a:chExt cx="379265" cy="570398"/>
          </a:xfrm>
        </p:grpSpPr>
        <p:pic>
          <p:nvPicPr>
            <p:cNvPr id="322" name="Imagem 3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23" name="Imagem 3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grpSp>
        <p:nvGrpSpPr>
          <p:cNvPr id="324" name="Agrupar 323"/>
          <p:cNvGrpSpPr/>
          <p:nvPr/>
        </p:nvGrpSpPr>
        <p:grpSpPr>
          <a:xfrm>
            <a:off x="9336465" y="884407"/>
            <a:ext cx="243091" cy="365599"/>
            <a:chOff x="6917052" y="1185382"/>
            <a:chExt cx="379265" cy="570398"/>
          </a:xfrm>
        </p:grpSpPr>
        <p:pic>
          <p:nvPicPr>
            <p:cNvPr id="325" name="Imagem 3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26" name="Imagem 3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sp>
        <p:nvSpPr>
          <p:cNvPr id="327" name="CaixaDeTexto 326"/>
          <p:cNvSpPr txBox="1"/>
          <p:nvPr/>
        </p:nvSpPr>
        <p:spPr>
          <a:xfrm>
            <a:off x="51471" y="52823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BOBINAS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" name="CaixaDeTexto 327"/>
          <p:cNvSpPr txBox="1"/>
          <p:nvPr/>
        </p:nvSpPr>
        <p:spPr>
          <a:xfrm>
            <a:off x="963862" y="52823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SWAGER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ROSCA PREMIUN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" name="CaixaDeTexto 328"/>
          <p:cNvSpPr txBox="1"/>
          <p:nvPr/>
        </p:nvSpPr>
        <p:spPr>
          <a:xfrm>
            <a:off x="1870130" y="52823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LU45A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" name="CaixaDeTexto 329"/>
          <p:cNvSpPr txBox="1"/>
          <p:nvPr/>
        </p:nvSpPr>
        <p:spPr>
          <a:xfrm>
            <a:off x="2638965" y="52823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LU45B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1" name="CaixaDeTexto 330"/>
          <p:cNvSpPr txBox="1"/>
          <p:nvPr/>
        </p:nvSpPr>
        <p:spPr>
          <a:xfrm>
            <a:off x="3442840" y="52823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LU45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INSPETOR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2" name="CaixaDeTexto 331"/>
          <p:cNvSpPr txBox="1"/>
          <p:nvPr/>
        </p:nvSpPr>
        <p:spPr>
          <a:xfrm>
            <a:off x="4249415" y="52823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VALMAN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TORQUE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" name="CaixaDeTexto 332"/>
          <p:cNvSpPr txBox="1"/>
          <p:nvPr/>
        </p:nvSpPr>
        <p:spPr>
          <a:xfrm>
            <a:off x="5062244" y="52823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WMMS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EMBALAGEM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" name="CaixaDeTexto 333"/>
          <p:cNvSpPr txBox="1"/>
          <p:nvPr/>
        </p:nvSpPr>
        <p:spPr>
          <a:xfrm>
            <a:off x="6204513" y="52823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PUPJOINT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" name="CaixaDeTexto 334"/>
          <p:cNvSpPr txBox="1"/>
          <p:nvPr/>
        </p:nvSpPr>
        <p:spPr>
          <a:xfrm>
            <a:off x="6808361" y="52823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VALMAN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PUPJOINT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6" name="CaixaDeTexto 335"/>
          <p:cNvSpPr txBox="1"/>
          <p:nvPr/>
        </p:nvSpPr>
        <p:spPr>
          <a:xfrm>
            <a:off x="7416998" y="52823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EMBALAGEM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PUPJOINT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CaixaDeTexto 336"/>
          <p:cNvSpPr txBox="1"/>
          <p:nvPr/>
        </p:nvSpPr>
        <p:spPr>
          <a:xfrm>
            <a:off x="8157153" y="52823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LU35A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" name="CaixaDeTexto 337"/>
          <p:cNvSpPr txBox="1"/>
          <p:nvPr/>
        </p:nvSpPr>
        <p:spPr>
          <a:xfrm>
            <a:off x="8805063" y="52823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LU35B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CaixaDeTexto 338"/>
          <p:cNvSpPr txBox="1"/>
          <p:nvPr/>
        </p:nvSpPr>
        <p:spPr>
          <a:xfrm>
            <a:off x="9529475" y="52823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LU35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INSPETOR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CaixaDeTexto 339"/>
          <p:cNvSpPr txBox="1"/>
          <p:nvPr/>
        </p:nvSpPr>
        <p:spPr>
          <a:xfrm>
            <a:off x="10213337" y="52823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VALMAN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TORQUE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1" name="CaixaDeTexto 340"/>
          <p:cNvSpPr txBox="1"/>
          <p:nvPr/>
        </p:nvSpPr>
        <p:spPr>
          <a:xfrm>
            <a:off x="10999929" y="52823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WMMS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EMBALAGEM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>
            <a:stCxn id="225" idx="3"/>
            <a:endCxn id="314" idx="1"/>
          </p:cNvCxnSpPr>
          <p:nvPr/>
        </p:nvCxnSpPr>
        <p:spPr>
          <a:xfrm flipV="1">
            <a:off x="508640" y="967635"/>
            <a:ext cx="196406" cy="31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233" idx="3"/>
            <a:endCxn id="313" idx="1"/>
          </p:cNvCxnSpPr>
          <p:nvPr/>
        </p:nvCxnSpPr>
        <p:spPr>
          <a:xfrm>
            <a:off x="5592927" y="974670"/>
            <a:ext cx="186916" cy="1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241" idx="3"/>
            <a:endCxn id="312" idx="1"/>
          </p:cNvCxnSpPr>
          <p:nvPr/>
        </p:nvCxnSpPr>
        <p:spPr>
          <a:xfrm>
            <a:off x="11518084" y="977319"/>
            <a:ext cx="215104" cy="20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240" idx="3"/>
            <a:endCxn id="310" idx="0"/>
          </p:cNvCxnSpPr>
          <p:nvPr/>
        </p:nvCxnSpPr>
        <p:spPr>
          <a:xfrm>
            <a:off x="10674290" y="977319"/>
            <a:ext cx="237957" cy="83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232" idx="3"/>
            <a:endCxn id="311" idx="0"/>
          </p:cNvCxnSpPr>
          <p:nvPr/>
        </p:nvCxnSpPr>
        <p:spPr>
          <a:xfrm>
            <a:off x="4699297" y="973360"/>
            <a:ext cx="250620" cy="914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233" idx="2"/>
            <a:endCxn id="343" idx="1"/>
          </p:cNvCxnSpPr>
          <p:nvPr/>
        </p:nvCxnSpPr>
        <p:spPr>
          <a:xfrm>
            <a:off x="5401734" y="1165863"/>
            <a:ext cx="270332" cy="1878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241" idx="2"/>
            <a:endCxn id="342" idx="1"/>
          </p:cNvCxnSpPr>
          <p:nvPr/>
        </p:nvCxnSpPr>
        <p:spPr>
          <a:xfrm>
            <a:off x="11326891" y="1168512"/>
            <a:ext cx="256654" cy="20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/>
          <p:cNvSpPr/>
          <p:nvPr/>
        </p:nvSpPr>
        <p:spPr>
          <a:xfrm>
            <a:off x="-19910" y="-2813"/>
            <a:ext cx="122119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GALPÃO – </a:t>
            </a:r>
            <a:r>
              <a:rPr lang="pt-BR" sz="28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– ROSQUEADEIRA </a:t>
            </a:r>
            <a:endParaRPr lang="pt-BR" sz="2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CaixaDeTexto 165"/>
          <p:cNvSpPr txBox="1"/>
          <p:nvPr/>
        </p:nvSpPr>
        <p:spPr>
          <a:xfrm>
            <a:off x="4458962" y="4707373"/>
            <a:ext cx="32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SERVIDORES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5790577" y="1042856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ZEBRA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1768387" y="1056654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ZEBRA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714674" y="1037924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ZEBRA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4684272" y="1504073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VALMAN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4715831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5523822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660085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462114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1452044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pic>
        <p:nvPicPr>
          <p:cNvPr id="158" name="Imagem 1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114" y="5365989"/>
            <a:ext cx="1179215" cy="972056"/>
          </a:xfrm>
          <a:prstGeom prst="rect">
            <a:avLst/>
          </a:prstGeom>
        </p:spPr>
      </p:pic>
      <p:cxnSp>
        <p:nvCxnSpPr>
          <p:cNvPr id="159" name="Conector Angulado 158"/>
          <p:cNvCxnSpPr>
            <a:stCxn id="81" idx="2"/>
            <a:endCxn id="158" idx="0"/>
          </p:cNvCxnSpPr>
          <p:nvPr/>
        </p:nvCxnSpPr>
        <p:spPr>
          <a:xfrm rot="5400000">
            <a:off x="4148052" y="3355439"/>
            <a:ext cx="1906220" cy="211488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tângulo 159"/>
          <p:cNvSpPr/>
          <p:nvPr/>
        </p:nvSpPr>
        <p:spPr>
          <a:xfrm>
            <a:off x="3366079" y="6223323"/>
            <a:ext cx="126725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Seta para Baixo 160"/>
          <p:cNvSpPr/>
          <p:nvPr/>
        </p:nvSpPr>
        <p:spPr>
          <a:xfrm>
            <a:off x="3843033" y="4957520"/>
            <a:ext cx="102637" cy="1849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Seta para Baixo 161"/>
          <p:cNvSpPr/>
          <p:nvPr/>
        </p:nvSpPr>
        <p:spPr>
          <a:xfrm rot="10800000">
            <a:off x="4070250" y="49519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" name="Imagem 1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15" y="5559521"/>
            <a:ext cx="602431" cy="602431"/>
          </a:xfrm>
          <a:prstGeom prst="rect">
            <a:avLst/>
          </a:prstGeom>
        </p:spPr>
      </p:pic>
      <p:sp>
        <p:nvSpPr>
          <p:cNvPr id="164" name="Retângulo 163"/>
          <p:cNvSpPr/>
          <p:nvPr/>
        </p:nvSpPr>
        <p:spPr>
          <a:xfrm>
            <a:off x="4294625" y="6079085"/>
            <a:ext cx="1229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TControl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Repositório </a:t>
            </a:r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5" name="Conector Angulado 164"/>
          <p:cNvCxnSpPr/>
          <p:nvPr/>
        </p:nvCxnSpPr>
        <p:spPr>
          <a:xfrm rot="5400000">
            <a:off x="4081027" y="3314598"/>
            <a:ext cx="1906220" cy="20894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do 175"/>
          <p:cNvCxnSpPr/>
          <p:nvPr/>
        </p:nvCxnSpPr>
        <p:spPr>
          <a:xfrm rot="16200000" flipH="1">
            <a:off x="2198724" y="-769004"/>
            <a:ext cx="1881258" cy="5815744"/>
          </a:xfrm>
          <a:prstGeom prst="bentConnector3">
            <a:avLst>
              <a:gd name="adj1" fmla="val 52313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do 176"/>
          <p:cNvCxnSpPr/>
          <p:nvPr/>
        </p:nvCxnSpPr>
        <p:spPr>
          <a:xfrm rot="16200000" flipH="1">
            <a:off x="2722912" y="-244816"/>
            <a:ext cx="1881258" cy="4767367"/>
          </a:xfrm>
          <a:prstGeom prst="bentConnector3">
            <a:avLst>
              <a:gd name="adj1" fmla="val 52209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do 184"/>
          <p:cNvCxnSpPr/>
          <p:nvPr/>
        </p:nvCxnSpPr>
        <p:spPr>
          <a:xfrm rot="16200000" flipH="1">
            <a:off x="3117460" y="149731"/>
            <a:ext cx="1881258" cy="3978272"/>
          </a:xfrm>
          <a:prstGeom prst="bentConnector3">
            <a:avLst>
              <a:gd name="adj1" fmla="val 52185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do 185"/>
          <p:cNvCxnSpPr/>
          <p:nvPr/>
        </p:nvCxnSpPr>
        <p:spPr>
          <a:xfrm rot="16200000" flipH="1">
            <a:off x="3508482" y="540754"/>
            <a:ext cx="1881258" cy="3196227"/>
          </a:xfrm>
          <a:prstGeom prst="bentConnector3">
            <a:avLst>
              <a:gd name="adj1" fmla="val 52417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do 186"/>
          <p:cNvCxnSpPr/>
          <p:nvPr/>
        </p:nvCxnSpPr>
        <p:spPr>
          <a:xfrm rot="16200000" flipH="1">
            <a:off x="3901922" y="934194"/>
            <a:ext cx="1879948" cy="2410657"/>
          </a:xfrm>
          <a:prstGeom prst="bentConnector3">
            <a:avLst>
              <a:gd name="adj1" fmla="val 52272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do 187"/>
          <p:cNvCxnSpPr/>
          <p:nvPr/>
        </p:nvCxnSpPr>
        <p:spPr>
          <a:xfrm rot="16200000" flipH="1">
            <a:off x="4295362" y="1327634"/>
            <a:ext cx="1878638" cy="1625087"/>
          </a:xfrm>
          <a:prstGeom prst="bentConnector3">
            <a:avLst>
              <a:gd name="adj1" fmla="val 52232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do 188"/>
          <p:cNvCxnSpPr/>
          <p:nvPr/>
        </p:nvCxnSpPr>
        <p:spPr>
          <a:xfrm rot="16200000" flipH="1">
            <a:off x="4742832" y="1775105"/>
            <a:ext cx="1877328" cy="731457"/>
          </a:xfrm>
          <a:prstGeom prst="bentConnector3">
            <a:avLst>
              <a:gd name="adj1" fmla="val 52197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Imagem 2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67" y="1359011"/>
            <a:ext cx="258492" cy="161974"/>
          </a:xfrm>
          <a:prstGeom prst="rect">
            <a:avLst/>
          </a:prstGeom>
        </p:spPr>
      </p:pic>
      <p:pic>
        <p:nvPicPr>
          <p:cNvPr id="265" name="Imagem 2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63" y="1359011"/>
            <a:ext cx="258492" cy="161974"/>
          </a:xfrm>
          <a:prstGeom prst="rect">
            <a:avLst/>
          </a:prstGeom>
        </p:spPr>
      </p:pic>
      <p:pic>
        <p:nvPicPr>
          <p:cNvPr id="269" name="Imagem 2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61" y="1359011"/>
            <a:ext cx="258492" cy="161974"/>
          </a:xfrm>
          <a:prstGeom prst="rect">
            <a:avLst/>
          </a:prstGeom>
        </p:spPr>
      </p:pic>
      <p:pic>
        <p:nvPicPr>
          <p:cNvPr id="273" name="Imagem 2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55" y="1359011"/>
            <a:ext cx="258492" cy="161974"/>
          </a:xfrm>
          <a:prstGeom prst="rect">
            <a:avLst/>
          </a:prstGeom>
        </p:spPr>
      </p:pic>
      <p:pic>
        <p:nvPicPr>
          <p:cNvPr id="277" name="Imagem 2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49" y="1359011"/>
            <a:ext cx="258492" cy="161974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359011"/>
            <a:ext cx="258492" cy="161974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16" y="1359011"/>
            <a:ext cx="258492" cy="161974"/>
          </a:xfrm>
          <a:prstGeom prst="rect">
            <a:avLst/>
          </a:prstGeom>
        </p:spPr>
      </p:pic>
      <p:pic>
        <p:nvPicPr>
          <p:cNvPr id="343" name="Imagem 3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66" y="1211173"/>
            <a:ext cx="285036" cy="285036"/>
          </a:xfrm>
          <a:prstGeom prst="rect">
            <a:avLst/>
          </a:prstGeom>
        </p:spPr>
      </p:pic>
      <p:cxnSp>
        <p:nvCxnSpPr>
          <p:cNvPr id="190" name="Conector Angulado 189"/>
          <p:cNvCxnSpPr/>
          <p:nvPr/>
        </p:nvCxnSpPr>
        <p:spPr>
          <a:xfrm rot="5400000">
            <a:off x="5290443" y="1992401"/>
            <a:ext cx="1880563" cy="362634"/>
          </a:xfrm>
          <a:prstGeom prst="bentConnector3">
            <a:avLst>
              <a:gd name="adj1" fmla="val 50673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do 190"/>
          <p:cNvCxnSpPr/>
          <p:nvPr/>
        </p:nvCxnSpPr>
        <p:spPr>
          <a:xfrm rot="5400000">
            <a:off x="5593186" y="1695542"/>
            <a:ext cx="1874679" cy="962236"/>
          </a:xfrm>
          <a:prstGeom prst="bentConnector3">
            <a:avLst>
              <a:gd name="adj1" fmla="val 50465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do 191"/>
          <p:cNvCxnSpPr/>
          <p:nvPr/>
        </p:nvCxnSpPr>
        <p:spPr>
          <a:xfrm rot="5400000">
            <a:off x="5931953" y="1356775"/>
            <a:ext cx="1874679" cy="1639770"/>
          </a:xfrm>
          <a:prstGeom prst="bentConnector3">
            <a:avLst>
              <a:gd name="adj1" fmla="val 50253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do 192"/>
          <p:cNvCxnSpPr/>
          <p:nvPr/>
        </p:nvCxnSpPr>
        <p:spPr>
          <a:xfrm rot="5400000">
            <a:off x="6270720" y="1018008"/>
            <a:ext cx="1874679" cy="2317304"/>
          </a:xfrm>
          <a:prstGeom prst="bentConnector3">
            <a:avLst>
              <a:gd name="adj1" fmla="val 50338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do 193"/>
          <p:cNvCxnSpPr/>
          <p:nvPr/>
        </p:nvCxnSpPr>
        <p:spPr>
          <a:xfrm rot="5400000">
            <a:off x="6609487" y="679241"/>
            <a:ext cx="1874679" cy="2994838"/>
          </a:xfrm>
          <a:prstGeom prst="bentConnector3">
            <a:avLst>
              <a:gd name="adj1" fmla="val 50339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do 194"/>
          <p:cNvCxnSpPr/>
          <p:nvPr/>
        </p:nvCxnSpPr>
        <p:spPr>
          <a:xfrm rot="5400000">
            <a:off x="6948254" y="340474"/>
            <a:ext cx="1874679" cy="3672372"/>
          </a:xfrm>
          <a:prstGeom prst="bentConnector3">
            <a:avLst>
              <a:gd name="adj1" fmla="val 50339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do 195"/>
          <p:cNvCxnSpPr/>
          <p:nvPr/>
        </p:nvCxnSpPr>
        <p:spPr>
          <a:xfrm rot="5400000">
            <a:off x="7287021" y="1707"/>
            <a:ext cx="1874679" cy="4349906"/>
          </a:xfrm>
          <a:prstGeom prst="bentConnector3">
            <a:avLst>
              <a:gd name="adj1" fmla="val 50381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do 196"/>
          <p:cNvCxnSpPr/>
          <p:nvPr/>
        </p:nvCxnSpPr>
        <p:spPr>
          <a:xfrm rot="5400000">
            <a:off x="7708918" y="-420190"/>
            <a:ext cx="1874679" cy="5193700"/>
          </a:xfrm>
          <a:prstGeom prst="bentConnector3">
            <a:avLst>
              <a:gd name="adj1" fmla="val 50254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Imagem 2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23" y="1359011"/>
            <a:ext cx="258492" cy="161974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51" y="1359011"/>
            <a:ext cx="258492" cy="161974"/>
          </a:xfrm>
          <a:prstGeom prst="rect">
            <a:avLst/>
          </a:prstGeom>
        </p:spPr>
      </p:pic>
      <p:pic>
        <p:nvPicPr>
          <p:cNvPr id="352" name="Imagem 3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70" y="1359011"/>
            <a:ext cx="258492" cy="161974"/>
          </a:xfrm>
          <a:prstGeom prst="rect">
            <a:avLst/>
          </a:prstGeom>
        </p:spPr>
      </p:pic>
      <p:sp>
        <p:nvSpPr>
          <p:cNvPr id="170" name="CaixaDeTexto 169"/>
          <p:cNvSpPr txBox="1"/>
          <p:nvPr/>
        </p:nvSpPr>
        <p:spPr>
          <a:xfrm>
            <a:off x="10687278" y="1496209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VALMAN</a:t>
            </a:r>
          </a:p>
        </p:txBody>
      </p:sp>
      <p:pic>
        <p:nvPicPr>
          <p:cNvPr id="301" name="Imagem 3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15" y="1359011"/>
            <a:ext cx="258492" cy="161974"/>
          </a:xfrm>
          <a:prstGeom prst="rect">
            <a:avLst/>
          </a:prstGeom>
        </p:spPr>
      </p:pic>
      <p:pic>
        <p:nvPicPr>
          <p:cNvPr id="305" name="Imagem 3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40" y="1359011"/>
            <a:ext cx="258492" cy="161974"/>
          </a:xfrm>
          <a:prstGeom prst="rect">
            <a:avLst/>
          </a:prstGeom>
        </p:spPr>
      </p:pic>
      <p:pic>
        <p:nvPicPr>
          <p:cNvPr id="309" name="Imagem 3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357" y="1362327"/>
            <a:ext cx="258492" cy="161974"/>
          </a:xfrm>
          <a:prstGeom prst="rect">
            <a:avLst/>
          </a:prstGeom>
        </p:spPr>
      </p:pic>
      <p:pic>
        <p:nvPicPr>
          <p:cNvPr id="342" name="Imagem 3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45" y="1230972"/>
            <a:ext cx="285036" cy="285036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983" y="1359011"/>
            <a:ext cx="258492" cy="161974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04" y="3043191"/>
            <a:ext cx="4284796" cy="416578"/>
          </a:xfrm>
          <a:prstGeom prst="rect">
            <a:avLst/>
          </a:prstGeom>
        </p:spPr>
      </p:pic>
      <p:pic>
        <p:nvPicPr>
          <p:cNvPr id="218" name="Imagem 2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08" y="1359000"/>
            <a:ext cx="258492" cy="161974"/>
          </a:xfrm>
          <a:prstGeom prst="rect">
            <a:avLst/>
          </a:prstGeom>
        </p:spPr>
      </p:pic>
      <p:sp>
        <p:nvSpPr>
          <p:cNvPr id="242" name="Retângulo Arredondado 241"/>
          <p:cNvSpPr/>
          <p:nvPr/>
        </p:nvSpPr>
        <p:spPr>
          <a:xfrm>
            <a:off x="5045143" y="2446763"/>
            <a:ext cx="990000" cy="2994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Gravação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Retângulo Arredondado 242"/>
          <p:cNvSpPr/>
          <p:nvPr/>
        </p:nvSpPr>
        <p:spPr>
          <a:xfrm>
            <a:off x="6141000" y="2446763"/>
            <a:ext cx="990000" cy="299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CaixaDeTexto 177"/>
          <p:cNvSpPr txBox="1"/>
          <p:nvPr/>
        </p:nvSpPr>
        <p:spPr>
          <a:xfrm>
            <a:off x="176133" y="1759535"/>
            <a:ext cx="11341952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5400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Leitura e Gravação de informação no </a:t>
            </a:r>
            <a:r>
              <a:rPr lang="pt-BR" sz="1200" b="1" dirty="0" smtClean="0">
                <a:solidFill>
                  <a:schemeClr val="tx1"/>
                </a:solidFill>
              </a:rPr>
              <a:t>banco </a:t>
            </a:r>
            <a:r>
              <a:rPr lang="pt-BR" sz="1200" b="1" dirty="0" err="1" smtClean="0">
                <a:solidFill>
                  <a:schemeClr val="tx1"/>
                </a:solidFill>
              </a:rPr>
              <a:t>MySql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Conector Angulado 345"/>
          <p:cNvCxnSpPr>
            <a:stCxn id="232" idx="2"/>
            <a:endCxn id="81" idx="0"/>
          </p:cNvCxnSpPr>
          <p:nvPr/>
        </p:nvCxnSpPr>
        <p:spPr>
          <a:xfrm rot="5400000">
            <a:off x="6287904" y="1009840"/>
            <a:ext cx="1878638" cy="2188064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do 155"/>
          <p:cNvCxnSpPr>
            <a:stCxn id="227" idx="2"/>
            <a:endCxn id="81" idx="0"/>
          </p:cNvCxnSpPr>
          <p:nvPr/>
        </p:nvCxnSpPr>
        <p:spPr>
          <a:xfrm rot="16200000" flipH="1">
            <a:off x="3285166" y="195166"/>
            <a:ext cx="1881258" cy="3814792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do 127"/>
          <p:cNvCxnSpPr>
            <a:stCxn id="231" idx="2"/>
            <a:endCxn id="81" idx="0"/>
          </p:cNvCxnSpPr>
          <p:nvPr/>
        </p:nvCxnSpPr>
        <p:spPr>
          <a:xfrm rot="16200000" flipH="1">
            <a:off x="4286297" y="1196297"/>
            <a:ext cx="1879948" cy="181384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228" idx="2"/>
            <a:endCxn id="81" idx="0"/>
          </p:cNvCxnSpPr>
          <p:nvPr/>
        </p:nvCxnSpPr>
        <p:spPr>
          <a:xfrm rot="16200000" flipH="1">
            <a:off x="3785404" y="695404"/>
            <a:ext cx="1881258" cy="2814316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>
            <a:stCxn id="225" idx="2"/>
            <a:endCxn id="81" idx="0"/>
          </p:cNvCxnSpPr>
          <p:nvPr/>
        </p:nvCxnSpPr>
        <p:spPr>
          <a:xfrm rot="16200000" flipH="1">
            <a:off x="2284690" y="-805310"/>
            <a:ext cx="1881258" cy="581574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>
            <a:stCxn id="226" idx="2"/>
            <a:endCxn id="81" idx="0"/>
          </p:cNvCxnSpPr>
          <p:nvPr/>
        </p:nvCxnSpPr>
        <p:spPr>
          <a:xfrm rot="16200000" flipH="1">
            <a:off x="2784928" y="-305072"/>
            <a:ext cx="1881258" cy="4815268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3" y="3043191"/>
            <a:ext cx="4284796" cy="416578"/>
          </a:xfrm>
          <a:prstGeom prst="rect">
            <a:avLst/>
          </a:prstGeom>
        </p:spPr>
      </p:pic>
      <p:sp>
        <p:nvSpPr>
          <p:cNvPr id="220" name="CaixaDeTexto 219"/>
          <p:cNvSpPr txBox="1"/>
          <p:nvPr/>
        </p:nvSpPr>
        <p:spPr>
          <a:xfrm>
            <a:off x="894699" y="3109695"/>
            <a:ext cx="2874235" cy="276999"/>
          </a:xfrm>
          <a:prstGeom prst="rightArrowCallout">
            <a:avLst>
              <a:gd name="adj1" fmla="val 16338"/>
              <a:gd name="adj2" fmla="val 25000"/>
              <a:gd name="adj3" fmla="val 25000"/>
              <a:gd name="adj4" fmla="val 87701"/>
            </a:avLst>
          </a:prstGeom>
          <a:solidFill>
            <a:schemeClr val="accent4">
              <a:alpha val="50000"/>
            </a:schemeClr>
          </a:solidFill>
          <a:ln w="2540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Rack localizado na sala da COMPRAS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32" name="Conector Angulado 131"/>
          <p:cNvCxnSpPr>
            <a:stCxn id="239" idx="2"/>
            <a:endCxn id="81" idx="0"/>
          </p:cNvCxnSpPr>
          <p:nvPr/>
        </p:nvCxnSpPr>
        <p:spPr>
          <a:xfrm rot="5400000">
            <a:off x="5789646" y="1512057"/>
            <a:ext cx="1874679" cy="118758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>
            <a:stCxn id="237" idx="2"/>
            <a:endCxn id="81" idx="0"/>
          </p:cNvCxnSpPr>
          <p:nvPr/>
        </p:nvCxnSpPr>
        <p:spPr>
          <a:xfrm rot="16200000" flipH="1">
            <a:off x="4789170" y="1699169"/>
            <a:ext cx="1874679" cy="813364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do 137"/>
          <p:cNvCxnSpPr>
            <a:stCxn id="238" idx="2"/>
            <a:endCxn id="81" idx="0"/>
          </p:cNvCxnSpPr>
          <p:nvPr/>
        </p:nvCxnSpPr>
        <p:spPr>
          <a:xfrm rot="5400000">
            <a:off x="5289408" y="2012295"/>
            <a:ext cx="1874679" cy="187112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stCxn id="233" idx="2"/>
            <a:endCxn id="81" idx="0"/>
          </p:cNvCxnSpPr>
          <p:nvPr/>
        </p:nvCxnSpPr>
        <p:spPr>
          <a:xfrm rot="5400000">
            <a:off x="6788797" y="510257"/>
            <a:ext cx="1877328" cy="318854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do 178"/>
          <p:cNvCxnSpPr>
            <a:stCxn id="234" idx="2"/>
            <a:endCxn id="81" idx="0"/>
          </p:cNvCxnSpPr>
          <p:nvPr/>
        </p:nvCxnSpPr>
        <p:spPr>
          <a:xfrm rot="5400000">
            <a:off x="7290360" y="11343"/>
            <a:ext cx="1874679" cy="4189016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do 179"/>
          <p:cNvCxnSpPr>
            <a:stCxn id="241" idx="2"/>
            <a:endCxn id="81" idx="0"/>
          </p:cNvCxnSpPr>
          <p:nvPr/>
        </p:nvCxnSpPr>
        <p:spPr>
          <a:xfrm rot="5400000">
            <a:off x="7792702" y="-490999"/>
            <a:ext cx="1874679" cy="519370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Imagem 2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4" y="779547"/>
            <a:ext cx="382386" cy="382386"/>
          </a:xfrm>
          <a:prstGeom prst="rect">
            <a:avLst/>
          </a:prstGeom>
        </p:spPr>
      </p:pic>
      <p:pic>
        <p:nvPicPr>
          <p:cNvPr id="226" name="Imagem 2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0" y="779547"/>
            <a:ext cx="382386" cy="382386"/>
          </a:xfrm>
          <a:prstGeom prst="rect">
            <a:avLst/>
          </a:prstGeom>
        </p:spPr>
      </p:pic>
      <p:pic>
        <p:nvPicPr>
          <p:cNvPr id="227" name="Imagem 2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06" y="779547"/>
            <a:ext cx="382386" cy="382386"/>
          </a:xfrm>
          <a:prstGeom prst="rect">
            <a:avLst/>
          </a:prstGeom>
        </p:spPr>
      </p:pic>
      <p:pic>
        <p:nvPicPr>
          <p:cNvPr id="228" name="Imagem 2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82" y="779547"/>
            <a:ext cx="382386" cy="382386"/>
          </a:xfrm>
          <a:prstGeom prst="rect">
            <a:avLst/>
          </a:prstGeom>
        </p:spPr>
      </p:pic>
      <p:pic>
        <p:nvPicPr>
          <p:cNvPr id="231" name="Imagem 2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58" y="780857"/>
            <a:ext cx="382386" cy="382386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62" y="782167"/>
            <a:ext cx="382386" cy="382386"/>
          </a:xfrm>
          <a:prstGeom prst="rect">
            <a:avLst/>
          </a:prstGeom>
        </p:spPr>
      </p:pic>
      <p:pic>
        <p:nvPicPr>
          <p:cNvPr id="233" name="Imagem 2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38" y="783477"/>
            <a:ext cx="382386" cy="382386"/>
          </a:xfrm>
          <a:prstGeom prst="rect">
            <a:avLst/>
          </a:prstGeom>
        </p:spPr>
      </p:pic>
      <p:pic>
        <p:nvPicPr>
          <p:cNvPr id="234" name="Imagem 2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014" y="786126"/>
            <a:ext cx="382386" cy="382386"/>
          </a:xfrm>
          <a:prstGeom prst="rect">
            <a:avLst/>
          </a:prstGeom>
        </p:spPr>
      </p:pic>
      <p:pic>
        <p:nvPicPr>
          <p:cNvPr id="237" name="Imagem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34" y="786126"/>
            <a:ext cx="382386" cy="382386"/>
          </a:xfrm>
          <a:prstGeom prst="rect">
            <a:avLst/>
          </a:prstGeom>
        </p:spPr>
      </p:pic>
      <p:pic>
        <p:nvPicPr>
          <p:cNvPr id="238" name="Imagem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10" y="786126"/>
            <a:ext cx="382386" cy="382386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86" y="786126"/>
            <a:ext cx="382386" cy="382386"/>
          </a:xfrm>
          <a:prstGeom prst="rect">
            <a:avLst/>
          </a:prstGeom>
        </p:spPr>
      </p:pic>
      <p:pic>
        <p:nvPicPr>
          <p:cNvPr id="240" name="Imagem 2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89" y="786126"/>
            <a:ext cx="382386" cy="382386"/>
          </a:xfrm>
          <a:prstGeom prst="rect">
            <a:avLst/>
          </a:prstGeom>
        </p:spPr>
      </p:pic>
      <p:pic>
        <p:nvPicPr>
          <p:cNvPr id="312" name="Imagem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88" y="823161"/>
            <a:ext cx="322432" cy="312401"/>
          </a:xfrm>
          <a:prstGeom prst="rect">
            <a:avLst/>
          </a:prstGeom>
        </p:spPr>
      </p:pic>
      <p:grpSp>
        <p:nvGrpSpPr>
          <p:cNvPr id="317" name="Agrupar 316"/>
          <p:cNvGrpSpPr/>
          <p:nvPr/>
        </p:nvGrpSpPr>
        <p:grpSpPr>
          <a:xfrm>
            <a:off x="3525843" y="955602"/>
            <a:ext cx="243091" cy="365599"/>
            <a:chOff x="6917052" y="1185382"/>
            <a:chExt cx="379265" cy="570398"/>
          </a:xfrm>
        </p:grpSpPr>
        <p:pic>
          <p:nvPicPr>
            <p:cNvPr id="315" name="Imagem 3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16" name="Imagem 3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grpSp>
        <p:nvGrpSpPr>
          <p:cNvPr id="318" name="Agrupar 317"/>
          <p:cNvGrpSpPr/>
          <p:nvPr/>
        </p:nvGrpSpPr>
        <p:grpSpPr>
          <a:xfrm>
            <a:off x="1528066" y="955602"/>
            <a:ext cx="243091" cy="365599"/>
            <a:chOff x="6917052" y="1185382"/>
            <a:chExt cx="379265" cy="570398"/>
          </a:xfrm>
        </p:grpSpPr>
        <p:pic>
          <p:nvPicPr>
            <p:cNvPr id="319" name="Imagem 3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20" name="Imagem 3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grpSp>
        <p:nvGrpSpPr>
          <p:cNvPr id="324" name="Agrupar 323"/>
          <p:cNvGrpSpPr/>
          <p:nvPr/>
        </p:nvGrpSpPr>
        <p:grpSpPr>
          <a:xfrm>
            <a:off x="11538752" y="1084193"/>
            <a:ext cx="243091" cy="365599"/>
            <a:chOff x="6917052" y="1185382"/>
            <a:chExt cx="379265" cy="570398"/>
          </a:xfrm>
        </p:grpSpPr>
        <p:pic>
          <p:nvPicPr>
            <p:cNvPr id="325" name="Imagem 3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26" name="Imagem 3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sp>
        <p:nvSpPr>
          <p:cNvPr id="327" name="CaixaDeTexto 326"/>
          <p:cNvSpPr txBox="1"/>
          <p:nvPr/>
        </p:nvSpPr>
        <p:spPr>
          <a:xfrm>
            <a:off x="33037" y="50351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UPSETTER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INSPETOR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" name="CaixaDeTexto 327"/>
          <p:cNvSpPr txBox="1"/>
          <p:nvPr/>
        </p:nvSpPr>
        <p:spPr>
          <a:xfrm>
            <a:off x="1068389" y="503512"/>
            <a:ext cx="561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UPSETTER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PONTA B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" name="CaixaDeTexto 328"/>
          <p:cNvSpPr txBox="1"/>
          <p:nvPr/>
        </p:nvSpPr>
        <p:spPr>
          <a:xfrm>
            <a:off x="2045549" y="50351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UPSETTER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PONTA 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" name="CaixaDeTexto 329"/>
          <p:cNvSpPr txBox="1"/>
          <p:nvPr/>
        </p:nvSpPr>
        <p:spPr>
          <a:xfrm>
            <a:off x="3064275" y="50351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1" name="CaixaDeTexto 330"/>
          <p:cNvSpPr txBox="1"/>
          <p:nvPr/>
        </p:nvSpPr>
        <p:spPr>
          <a:xfrm>
            <a:off x="4086803" y="50351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CABINE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2" name="CaixaDeTexto 331"/>
          <p:cNvSpPr txBox="1"/>
          <p:nvPr/>
        </p:nvSpPr>
        <p:spPr>
          <a:xfrm>
            <a:off x="8077569" y="50351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MESA 5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" name="CaixaDeTexto 332"/>
          <p:cNvSpPr txBox="1"/>
          <p:nvPr/>
        </p:nvSpPr>
        <p:spPr>
          <a:xfrm>
            <a:off x="9069825" y="503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" name="CaixaDeTexto 333"/>
          <p:cNvSpPr txBox="1"/>
          <p:nvPr/>
        </p:nvSpPr>
        <p:spPr>
          <a:xfrm>
            <a:off x="10102341" y="503512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N.O.V.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CaixaDeTexto 336"/>
          <p:cNvSpPr txBox="1"/>
          <p:nvPr/>
        </p:nvSpPr>
        <p:spPr>
          <a:xfrm>
            <a:off x="5024371" y="50351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LU35A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" name="CaixaDeTexto 337"/>
          <p:cNvSpPr txBox="1"/>
          <p:nvPr/>
        </p:nvSpPr>
        <p:spPr>
          <a:xfrm>
            <a:off x="6018271" y="50351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LU35B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CaixaDeTexto 338"/>
          <p:cNvSpPr txBox="1"/>
          <p:nvPr/>
        </p:nvSpPr>
        <p:spPr>
          <a:xfrm>
            <a:off x="7045423" y="50351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LU35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INSPETOR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CaixaDeTexto 339"/>
          <p:cNvSpPr txBox="1"/>
          <p:nvPr/>
        </p:nvSpPr>
        <p:spPr>
          <a:xfrm>
            <a:off x="11093293" y="503512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SAIDA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ector reto 6"/>
          <p:cNvCxnSpPr>
            <a:stCxn id="241" idx="3"/>
            <a:endCxn id="312" idx="1"/>
          </p:cNvCxnSpPr>
          <p:nvPr/>
        </p:nvCxnSpPr>
        <p:spPr>
          <a:xfrm>
            <a:off x="11518084" y="977319"/>
            <a:ext cx="215104" cy="20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/>
          <p:cNvSpPr/>
          <p:nvPr/>
        </p:nvSpPr>
        <p:spPr>
          <a:xfrm>
            <a:off x="-19910" y="-2813"/>
            <a:ext cx="122119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GALPÃO – </a:t>
            </a:r>
            <a:r>
              <a:rPr lang="pt-BR" sz="28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– FORNO – UPSETTER </a:t>
            </a:r>
            <a:endParaRPr lang="pt-BR" sz="2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CaixaDeTexto 167"/>
          <p:cNvSpPr txBox="1"/>
          <p:nvPr/>
        </p:nvSpPr>
        <p:spPr>
          <a:xfrm>
            <a:off x="11768387" y="1056654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ZEBRA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1452044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pic>
        <p:nvPicPr>
          <p:cNvPr id="185" name="Imagem 1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4114" y="5365989"/>
            <a:ext cx="1179215" cy="972056"/>
          </a:xfrm>
          <a:prstGeom prst="rect">
            <a:avLst/>
          </a:prstGeom>
        </p:spPr>
      </p:pic>
      <p:cxnSp>
        <p:nvCxnSpPr>
          <p:cNvPr id="186" name="Conector Angulado 185"/>
          <p:cNvCxnSpPr>
            <a:endCxn id="185" idx="0"/>
          </p:cNvCxnSpPr>
          <p:nvPr/>
        </p:nvCxnSpPr>
        <p:spPr>
          <a:xfrm rot="5400000">
            <a:off x="4135347" y="3368145"/>
            <a:ext cx="1906220" cy="208946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tângulo 186"/>
          <p:cNvSpPr/>
          <p:nvPr/>
        </p:nvSpPr>
        <p:spPr>
          <a:xfrm>
            <a:off x="3366079" y="6223323"/>
            <a:ext cx="126725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Seta para Baixo 187"/>
          <p:cNvSpPr/>
          <p:nvPr/>
        </p:nvSpPr>
        <p:spPr>
          <a:xfrm>
            <a:off x="3846000" y="4954077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Seta para Baixo 188"/>
          <p:cNvSpPr/>
          <p:nvPr/>
        </p:nvSpPr>
        <p:spPr>
          <a:xfrm rot="10800000">
            <a:off x="4070250" y="49519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0" name="Imagem 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15" y="5559521"/>
            <a:ext cx="602431" cy="602431"/>
          </a:xfrm>
          <a:prstGeom prst="rect">
            <a:avLst/>
          </a:prstGeom>
        </p:spPr>
      </p:pic>
      <p:sp>
        <p:nvSpPr>
          <p:cNvPr id="191" name="Retângulo 190"/>
          <p:cNvSpPr/>
          <p:nvPr/>
        </p:nvSpPr>
        <p:spPr>
          <a:xfrm>
            <a:off x="4294625" y="6079085"/>
            <a:ext cx="1229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TControl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Repositório </a:t>
            </a:r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Conector Angulado 114"/>
          <p:cNvCxnSpPr/>
          <p:nvPr/>
        </p:nvCxnSpPr>
        <p:spPr>
          <a:xfrm rot="16200000" flipH="1">
            <a:off x="2198004" y="-739347"/>
            <a:ext cx="1881258" cy="5815744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/>
          <p:nvPr/>
        </p:nvCxnSpPr>
        <p:spPr>
          <a:xfrm rot="16200000" flipH="1">
            <a:off x="2698242" y="-239109"/>
            <a:ext cx="1881258" cy="4815268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 rot="16200000" flipH="1">
            <a:off x="3198480" y="261129"/>
            <a:ext cx="1881258" cy="38147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do 117"/>
          <p:cNvCxnSpPr/>
          <p:nvPr/>
        </p:nvCxnSpPr>
        <p:spPr>
          <a:xfrm rot="16200000" flipH="1">
            <a:off x="3698718" y="761367"/>
            <a:ext cx="1881258" cy="28143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/>
          <p:nvPr/>
        </p:nvCxnSpPr>
        <p:spPr>
          <a:xfrm rot="16200000" flipH="1">
            <a:off x="4210305" y="1272954"/>
            <a:ext cx="1840449" cy="1831950"/>
          </a:xfrm>
          <a:prstGeom prst="bentConnector3">
            <a:avLst>
              <a:gd name="adj1" fmla="val 48777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/>
          <p:nvPr/>
        </p:nvCxnSpPr>
        <p:spPr>
          <a:xfrm rot="16200000" flipH="1">
            <a:off x="4709911" y="1772560"/>
            <a:ext cx="1837815" cy="835373"/>
          </a:xfrm>
          <a:prstGeom prst="bentConnector3">
            <a:avLst>
              <a:gd name="adj1" fmla="val 48776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6051550" y="3069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3" name="Conector Angulado 132"/>
          <p:cNvCxnSpPr/>
          <p:nvPr/>
        </p:nvCxnSpPr>
        <p:spPr>
          <a:xfrm rot="5400000">
            <a:off x="4065005" y="3321155"/>
            <a:ext cx="1906220" cy="2089469"/>
          </a:xfrm>
          <a:prstGeom prst="bentConnector3">
            <a:avLst>
              <a:gd name="adj1" fmla="val 48692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do 139"/>
          <p:cNvCxnSpPr/>
          <p:nvPr/>
        </p:nvCxnSpPr>
        <p:spPr>
          <a:xfrm rot="5400000">
            <a:off x="6212962" y="1074299"/>
            <a:ext cx="1878638" cy="218806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do 141"/>
          <p:cNvCxnSpPr/>
          <p:nvPr/>
        </p:nvCxnSpPr>
        <p:spPr>
          <a:xfrm rot="5400000">
            <a:off x="5714704" y="1576516"/>
            <a:ext cx="1874679" cy="1187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do 142"/>
          <p:cNvCxnSpPr/>
          <p:nvPr/>
        </p:nvCxnSpPr>
        <p:spPr>
          <a:xfrm rot="5400000">
            <a:off x="5214466" y="2076754"/>
            <a:ext cx="1874679" cy="18711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do 143"/>
          <p:cNvCxnSpPr/>
          <p:nvPr/>
        </p:nvCxnSpPr>
        <p:spPr>
          <a:xfrm rot="5400000">
            <a:off x="6713855" y="574716"/>
            <a:ext cx="1877328" cy="31885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/>
          <p:nvPr/>
        </p:nvCxnSpPr>
        <p:spPr>
          <a:xfrm rot="5400000">
            <a:off x="7215418" y="75802"/>
            <a:ext cx="1874679" cy="41890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do 145"/>
          <p:cNvCxnSpPr/>
          <p:nvPr/>
        </p:nvCxnSpPr>
        <p:spPr>
          <a:xfrm rot="5400000">
            <a:off x="7717760" y="-426540"/>
            <a:ext cx="1874679" cy="5193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Imagem 2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32" y="1359011"/>
            <a:ext cx="258492" cy="161974"/>
          </a:xfrm>
          <a:prstGeom prst="rect">
            <a:avLst/>
          </a:prstGeom>
        </p:spPr>
      </p:pic>
      <p:pic>
        <p:nvPicPr>
          <p:cNvPr id="265" name="Imagem 2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6" y="1359011"/>
            <a:ext cx="258492" cy="161974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20" y="1359011"/>
            <a:ext cx="258492" cy="161974"/>
          </a:xfrm>
          <a:prstGeom prst="rect">
            <a:avLst/>
          </a:prstGeom>
        </p:spPr>
      </p:pic>
      <p:pic>
        <p:nvPicPr>
          <p:cNvPr id="289" name="Imagem 2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1359011"/>
            <a:ext cx="258492" cy="161974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08" y="1359011"/>
            <a:ext cx="258492" cy="161974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552" y="1359011"/>
            <a:ext cx="258492" cy="161974"/>
          </a:xfrm>
          <a:prstGeom prst="rect">
            <a:avLst/>
          </a:prstGeom>
        </p:spPr>
      </p:pic>
      <p:pic>
        <p:nvPicPr>
          <p:cNvPr id="301" name="Imagem 3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96" y="1359011"/>
            <a:ext cx="258492" cy="161974"/>
          </a:xfrm>
          <a:prstGeom prst="rect">
            <a:avLst/>
          </a:prstGeom>
        </p:spPr>
      </p:pic>
      <p:pic>
        <p:nvPicPr>
          <p:cNvPr id="305" name="Imagem 3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40" y="1359011"/>
            <a:ext cx="258492" cy="161974"/>
          </a:xfrm>
          <a:prstGeom prst="rect">
            <a:avLst/>
          </a:prstGeom>
        </p:spPr>
      </p:pic>
      <p:pic>
        <p:nvPicPr>
          <p:cNvPr id="309" name="Imagem 3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884" y="1359011"/>
            <a:ext cx="258492" cy="161974"/>
          </a:xfrm>
          <a:prstGeom prst="rect">
            <a:avLst/>
          </a:prstGeom>
        </p:spPr>
      </p:pic>
      <p:pic>
        <p:nvPicPr>
          <p:cNvPr id="273" name="Imagem 2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8" y="1359011"/>
            <a:ext cx="258492" cy="161974"/>
          </a:xfrm>
          <a:prstGeom prst="rect">
            <a:avLst/>
          </a:prstGeom>
        </p:spPr>
      </p:pic>
      <p:pic>
        <p:nvPicPr>
          <p:cNvPr id="277" name="Imagem 2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4" y="1359011"/>
            <a:ext cx="258492" cy="161974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359011"/>
            <a:ext cx="258492" cy="161974"/>
          </a:xfrm>
          <a:prstGeom prst="rect">
            <a:avLst/>
          </a:prstGeom>
        </p:spPr>
      </p:pic>
      <p:sp>
        <p:nvSpPr>
          <p:cNvPr id="147" name="Retângulo Arredondado 146"/>
          <p:cNvSpPr/>
          <p:nvPr/>
        </p:nvSpPr>
        <p:spPr>
          <a:xfrm>
            <a:off x="5045143" y="2446763"/>
            <a:ext cx="990000" cy="2994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Gravação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Retângulo Arredondado 147"/>
          <p:cNvSpPr/>
          <p:nvPr/>
        </p:nvSpPr>
        <p:spPr>
          <a:xfrm>
            <a:off x="6141000" y="2446763"/>
            <a:ext cx="990000" cy="299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CaixaDeTexto 177"/>
          <p:cNvSpPr txBox="1"/>
          <p:nvPr/>
        </p:nvSpPr>
        <p:spPr>
          <a:xfrm>
            <a:off x="176133" y="1759535"/>
            <a:ext cx="11341952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5400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Leitura e Gravação de informação no </a:t>
            </a:r>
            <a:r>
              <a:rPr lang="pt-BR" sz="1200" b="1" dirty="0" smtClean="0">
                <a:solidFill>
                  <a:schemeClr val="tx1"/>
                </a:solidFill>
              </a:rPr>
              <a:t>banco </a:t>
            </a:r>
            <a:r>
              <a:rPr lang="pt-BR" sz="1200" b="1" dirty="0" err="1" smtClean="0">
                <a:solidFill>
                  <a:schemeClr val="tx1"/>
                </a:solidFill>
              </a:rPr>
              <a:t>MySql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Conector Angulado 345"/>
          <p:cNvCxnSpPr>
            <a:stCxn id="233" idx="2"/>
            <a:endCxn id="81" idx="0"/>
          </p:cNvCxnSpPr>
          <p:nvPr/>
        </p:nvCxnSpPr>
        <p:spPr>
          <a:xfrm rot="5400000">
            <a:off x="6216495" y="1082559"/>
            <a:ext cx="1877328" cy="2043936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238" idx="2"/>
            <a:endCxn id="81" idx="0"/>
          </p:cNvCxnSpPr>
          <p:nvPr/>
        </p:nvCxnSpPr>
        <p:spPr>
          <a:xfrm rot="16200000" flipH="1">
            <a:off x="3858653" y="768652"/>
            <a:ext cx="1874679" cy="267439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>
            <a:stCxn id="231" idx="2"/>
            <a:endCxn id="81" idx="0"/>
          </p:cNvCxnSpPr>
          <p:nvPr/>
        </p:nvCxnSpPr>
        <p:spPr>
          <a:xfrm rot="16200000" flipH="1">
            <a:off x="2283240" y="-806761"/>
            <a:ext cx="1879949" cy="581995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>
            <a:stCxn id="237" idx="2"/>
            <a:endCxn id="81" idx="0"/>
          </p:cNvCxnSpPr>
          <p:nvPr/>
        </p:nvCxnSpPr>
        <p:spPr>
          <a:xfrm rot="16200000" flipH="1">
            <a:off x="3072264" y="-17737"/>
            <a:ext cx="1874679" cy="4247176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14" y="5365989"/>
            <a:ext cx="1179215" cy="972056"/>
          </a:xfrm>
          <a:prstGeom prst="rect">
            <a:avLst/>
          </a:prstGeom>
        </p:spPr>
      </p:pic>
      <p:cxnSp>
        <p:nvCxnSpPr>
          <p:cNvPr id="59" name="Conector Angulado 58"/>
          <p:cNvCxnSpPr>
            <a:stCxn id="81" idx="2"/>
            <a:endCxn id="53" idx="0"/>
          </p:cNvCxnSpPr>
          <p:nvPr/>
        </p:nvCxnSpPr>
        <p:spPr>
          <a:xfrm rot="5400000">
            <a:off x="4135347" y="3368145"/>
            <a:ext cx="1906220" cy="208946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3" y="3043191"/>
            <a:ext cx="4284796" cy="416578"/>
          </a:xfrm>
          <a:prstGeom prst="rect">
            <a:avLst/>
          </a:prstGeom>
        </p:spPr>
      </p:pic>
      <p:sp>
        <p:nvSpPr>
          <p:cNvPr id="176" name="Retângulo 175"/>
          <p:cNvSpPr/>
          <p:nvPr/>
        </p:nvSpPr>
        <p:spPr>
          <a:xfrm>
            <a:off x="3366079" y="6223323"/>
            <a:ext cx="126725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CaixaDeTexto 219"/>
          <p:cNvSpPr txBox="1"/>
          <p:nvPr/>
        </p:nvSpPr>
        <p:spPr>
          <a:xfrm>
            <a:off x="894699" y="3109695"/>
            <a:ext cx="2874235" cy="276999"/>
          </a:xfrm>
          <a:prstGeom prst="rightArrowCallout">
            <a:avLst>
              <a:gd name="adj1" fmla="val 16338"/>
              <a:gd name="adj2" fmla="val 25000"/>
              <a:gd name="adj3" fmla="val 25000"/>
              <a:gd name="adj4" fmla="val 87701"/>
            </a:avLst>
          </a:prstGeom>
          <a:solidFill>
            <a:schemeClr val="accent4">
              <a:alpha val="50000"/>
            </a:schemeClr>
          </a:solidFill>
          <a:ln w="2540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Rack localizado na sala da COMPRAS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58" name="Seta para Baixo 57"/>
          <p:cNvSpPr/>
          <p:nvPr/>
        </p:nvSpPr>
        <p:spPr>
          <a:xfrm>
            <a:off x="3901224" y="47995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 para Baixo 59"/>
          <p:cNvSpPr/>
          <p:nvPr/>
        </p:nvSpPr>
        <p:spPr>
          <a:xfrm rot="10800000">
            <a:off x="4070250" y="49519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0" name="Imagem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15" y="5559521"/>
            <a:ext cx="602431" cy="602431"/>
          </a:xfrm>
          <a:prstGeom prst="rect">
            <a:avLst/>
          </a:prstGeom>
        </p:spPr>
      </p:pic>
      <p:sp>
        <p:nvSpPr>
          <p:cNvPr id="202" name="Retângulo 201"/>
          <p:cNvSpPr/>
          <p:nvPr/>
        </p:nvSpPr>
        <p:spPr>
          <a:xfrm>
            <a:off x="4294625" y="6079085"/>
            <a:ext cx="1229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TControl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Repositório </a:t>
            </a:r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Conector Angulado 135"/>
          <p:cNvCxnSpPr>
            <a:stCxn id="239" idx="2"/>
            <a:endCxn id="81" idx="0"/>
          </p:cNvCxnSpPr>
          <p:nvPr/>
        </p:nvCxnSpPr>
        <p:spPr>
          <a:xfrm rot="16200000" flipH="1">
            <a:off x="4645042" y="1555041"/>
            <a:ext cx="1874679" cy="110162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do 137"/>
          <p:cNvCxnSpPr>
            <a:stCxn id="232" idx="2"/>
            <a:endCxn id="81" idx="0"/>
          </p:cNvCxnSpPr>
          <p:nvPr/>
        </p:nvCxnSpPr>
        <p:spPr>
          <a:xfrm rot="5400000">
            <a:off x="5429451" y="1868293"/>
            <a:ext cx="1878638" cy="47115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stCxn id="234" idx="2"/>
            <a:endCxn id="81" idx="0"/>
          </p:cNvCxnSpPr>
          <p:nvPr/>
        </p:nvCxnSpPr>
        <p:spPr>
          <a:xfrm rot="5400000">
            <a:off x="7004209" y="297494"/>
            <a:ext cx="1874679" cy="3616714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do 179"/>
          <p:cNvCxnSpPr>
            <a:stCxn id="241" idx="2"/>
            <a:endCxn id="81" idx="0"/>
          </p:cNvCxnSpPr>
          <p:nvPr/>
        </p:nvCxnSpPr>
        <p:spPr>
          <a:xfrm rot="5400000">
            <a:off x="7792702" y="-490999"/>
            <a:ext cx="1874679" cy="519370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Imagem 2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4" y="780856"/>
            <a:ext cx="382386" cy="382386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56" y="782167"/>
            <a:ext cx="382386" cy="382386"/>
          </a:xfrm>
          <a:prstGeom prst="rect">
            <a:avLst/>
          </a:prstGeom>
        </p:spPr>
      </p:pic>
      <p:pic>
        <p:nvPicPr>
          <p:cNvPr id="233" name="Imagem 2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34" y="783477"/>
            <a:ext cx="382386" cy="382386"/>
          </a:xfrm>
          <a:prstGeom prst="rect">
            <a:avLst/>
          </a:prstGeom>
        </p:spPr>
      </p:pic>
      <p:pic>
        <p:nvPicPr>
          <p:cNvPr id="234" name="Imagem 2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712" y="786126"/>
            <a:ext cx="382386" cy="382386"/>
          </a:xfrm>
          <a:prstGeom prst="rect">
            <a:avLst/>
          </a:prstGeom>
        </p:spPr>
      </p:pic>
      <p:pic>
        <p:nvPicPr>
          <p:cNvPr id="237" name="Imagem 2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22" y="786126"/>
            <a:ext cx="382386" cy="382386"/>
          </a:xfrm>
          <a:prstGeom prst="rect">
            <a:avLst/>
          </a:prstGeom>
        </p:spPr>
      </p:pic>
      <p:pic>
        <p:nvPicPr>
          <p:cNvPr id="238" name="Imagem 2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00" y="786126"/>
            <a:ext cx="382386" cy="382386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8" y="786126"/>
            <a:ext cx="382386" cy="382386"/>
          </a:xfrm>
          <a:prstGeom prst="rect">
            <a:avLst/>
          </a:prstGeom>
        </p:spPr>
      </p:pic>
      <p:pic>
        <p:nvPicPr>
          <p:cNvPr id="240" name="Imagem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89" y="786126"/>
            <a:ext cx="382386" cy="382386"/>
          </a:xfrm>
          <a:prstGeom prst="rect">
            <a:avLst/>
          </a:prstGeom>
        </p:spPr>
      </p:pic>
      <p:pic>
        <p:nvPicPr>
          <p:cNvPr id="312" name="Imagem 3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88" y="823161"/>
            <a:ext cx="322432" cy="312401"/>
          </a:xfrm>
          <a:prstGeom prst="rect">
            <a:avLst/>
          </a:prstGeom>
        </p:spPr>
      </p:pic>
      <p:grpSp>
        <p:nvGrpSpPr>
          <p:cNvPr id="324" name="Agrupar 323"/>
          <p:cNvGrpSpPr/>
          <p:nvPr/>
        </p:nvGrpSpPr>
        <p:grpSpPr>
          <a:xfrm>
            <a:off x="11538752" y="1084193"/>
            <a:ext cx="243091" cy="365599"/>
            <a:chOff x="6917052" y="1185382"/>
            <a:chExt cx="379265" cy="570398"/>
          </a:xfrm>
        </p:grpSpPr>
        <p:pic>
          <p:nvPicPr>
            <p:cNvPr id="325" name="Imagem 3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73" y="1443138"/>
              <a:ext cx="322344" cy="312642"/>
            </a:xfrm>
            <a:prstGeom prst="rect">
              <a:avLst/>
            </a:prstGeom>
          </p:spPr>
        </p:pic>
        <p:pic>
          <p:nvPicPr>
            <p:cNvPr id="326" name="Imagem 3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6886266" y="1216168"/>
              <a:ext cx="233794" cy="172222"/>
            </a:xfrm>
            <a:prstGeom prst="rect">
              <a:avLst/>
            </a:prstGeom>
          </p:spPr>
        </p:pic>
      </p:grpSp>
      <p:sp>
        <p:nvSpPr>
          <p:cNvPr id="331" name="CaixaDeTexto 330"/>
          <p:cNvSpPr txBox="1"/>
          <p:nvPr/>
        </p:nvSpPr>
        <p:spPr>
          <a:xfrm>
            <a:off x="-64402" y="5035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TIRAS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2" name="CaixaDeTexto 331"/>
          <p:cNvSpPr txBox="1"/>
          <p:nvPr/>
        </p:nvSpPr>
        <p:spPr>
          <a:xfrm>
            <a:off x="6239519" y="503512"/>
            <a:ext cx="694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PROVUP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" name="CaixaDeTexto 332"/>
          <p:cNvSpPr txBox="1"/>
          <p:nvPr/>
        </p:nvSpPr>
        <p:spPr>
          <a:xfrm>
            <a:off x="7784241" y="503512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INSPEÇÃO N.O.V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" name="CaixaDeTexto 333"/>
          <p:cNvSpPr txBox="1"/>
          <p:nvPr/>
        </p:nvSpPr>
        <p:spPr>
          <a:xfrm>
            <a:off x="9441172" y="50351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RETRABALHO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CaixaDeTexto 336"/>
          <p:cNvSpPr txBox="1"/>
          <p:nvPr/>
        </p:nvSpPr>
        <p:spPr>
          <a:xfrm>
            <a:off x="1571691" y="503512"/>
            <a:ext cx="694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" name="CaixaDeTexto 337"/>
          <p:cNvSpPr txBox="1"/>
          <p:nvPr/>
        </p:nvSpPr>
        <p:spPr>
          <a:xfrm>
            <a:off x="3116413" y="503512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CALIBRADORA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CaixaDeTexto 338"/>
          <p:cNvSpPr txBox="1"/>
          <p:nvPr/>
        </p:nvSpPr>
        <p:spPr>
          <a:xfrm>
            <a:off x="4694797" y="503512"/>
            <a:ext cx="694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CaixaDeTexto 339"/>
          <p:cNvSpPr txBox="1"/>
          <p:nvPr/>
        </p:nvSpPr>
        <p:spPr>
          <a:xfrm>
            <a:off x="10981083" y="50351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ACAB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EMBALAGEM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ector reto 6"/>
          <p:cNvCxnSpPr>
            <a:stCxn id="241" idx="3"/>
            <a:endCxn id="312" idx="1"/>
          </p:cNvCxnSpPr>
          <p:nvPr/>
        </p:nvCxnSpPr>
        <p:spPr>
          <a:xfrm>
            <a:off x="11518084" y="977319"/>
            <a:ext cx="215104" cy="20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/>
          <p:cNvSpPr/>
          <p:nvPr/>
        </p:nvSpPr>
        <p:spPr>
          <a:xfrm>
            <a:off x="-19910" y="-2813"/>
            <a:ext cx="122119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GALPÃO – </a:t>
            </a:r>
            <a:r>
              <a:rPr lang="pt-BR" sz="28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– FORMADORA </a:t>
            </a:r>
            <a:endParaRPr lang="pt-BR" sz="2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CaixaDeTexto 167"/>
          <p:cNvSpPr txBox="1"/>
          <p:nvPr/>
        </p:nvSpPr>
        <p:spPr>
          <a:xfrm>
            <a:off x="11768387" y="1056654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ZEBRA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1452044" y="800295"/>
            <a:ext cx="336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</a:p>
        </p:txBody>
      </p:sp>
      <p:cxnSp>
        <p:nvCxnSpPr>
          <p:cNvPr id="82" name="Conector Angulado 81"/>
          <p:cNvCxnSpPr/>
          <p:nvPr/>
        </p:nvCxnSpPr>
        <p:spPr>
          <a:xfrm rot="16200000" flipH="1">
            <a:off x="3776461" y="839461"/>
            <a:ext cx="1874679" cy="267439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/>
          <p:nvPr/>
        </p:nvCxnSpPr>
        <p:spPr>
          <a:xfrm rot="16200000" flipH="1">
            <a:off x="2201048" y="-735952"/>
            <a:ext cx="1879949" cy="5819954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/>
          <p:nvPr/>
        </p:nvCxnSpPr>
        <p:spPr>
          <a:xfrm rot="16200000" flipH="1">
            <a:off x="2990072" y="53072"/>
            <a:ext cx="1874679" cy="4247176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6200000" flipH="1">
            <a:off x="4562850" y="1625850"/>
            <a:ext cx="1874679" cy="11016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/>
          <p:nvPr/>
        </p:nvCxnSpPr>
        <p:spPr>
          <a:xfrm rot="5400000">
            <a:off x="4053705" y="3292376"/>
            <a:ext cx="1906220" cy="20894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/>
          <p:cNvCxnSpPr/>
          <p:nvPr/>
        </p:nvCxnSpPr>
        <p:spPr>
          <a:xfrm rot="5400000">
            <a:off x="6134304" y="1152409"/>
            <a:ext cx="1877328" cy="20439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/>
          <p:nvPr/>
        </p:nvCxnSpPr>
        <p:spPr>
          <a:xfrm rot="5400000">
            <a:off x="5347260" y="1938143"/>
            <a:ext cx="1878638" cy="47115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/>
          <p:nvPr/>
        </p:nvCxnSpPr>
        <p:spPr>
          <a:xfrm rot="5400000">
            <a:off x="6922018" y="367344"/>
            <a:ext cx="1874679" cy="36167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/>
          <p:nvPr/>
        </p:nvCxnSpPr>
        <p:spPr>
          <a:xfrm rot="5400000">
            <a:off x="7710511" y="-421149"/>
            <a:ext cx="1874679" cy="5193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Arredondado 90"/>
          <p:cNvSpPr/>
          <p:nvPr/>
        </p:nvSpPr>
        <p:spPr>
          <a:xfrm>
            <a:off x="5045143" y="2446763"/>
            <a:ext cx="990000" cy="2994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Gravação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tângulo Arredondado 91"/>
          <p:cNvSpPr/>
          <p:nvPr/>
        </p:nvSpPr>
        <p:spPr>
          <a:xfrm>
            <a:off x="6141000" y="2446763"/>
            <a:ext cx="990000" cy="299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5" name="Imagem 2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359011"/>
            <a:ext cx="258492" cy="161974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17" y="1359011"/>
            <a:ext cx="258492" cy="161974"/>
          </a:xfrm>
          <a:prstGeom prst="rect">
            <a:avLst/>
          </a:prstGeom>
        </p:spPr>
      </p:pic>
      <p:pic>
        <p:nvPicPr>
          <p:cNvPr id="289" name="Imagem 2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61" y="1359011"/>
            <a:ext cx="258492" cy="161974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28" y="1359011"/>
            <a:ext cx="258492" cy="161974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16" y="1359011"/>
            <a:ext cx="258492" cy="161974"/>
          </a:xfrm>
          <a:prstGeom prst="rect">
            <a:avLst/>
          </a:prstGeom>
        </p:spPr>
      </p:pic>
      <p:pic>
        <p:nvPicPr>
          <p:cNvPr id="301" name="Imagem 3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63" y="1359011"/>
            <a:ext cx="258492" cy="161974"/>
          </a:xfrm>
          <a:prstGeom prst="rect">
            <a:avLst/>
          </a:prstGeom>
        </p:spPr>
      </p:pic>
      <p:pic>
        <p:nvPicPr>
          <p:cNvPr id="305" name="Imagem 3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94" y="1359011"/>
            <a:ext cx="258492" cy="161974"/>
          </a:xfrm>
          <a:prstGeom prst="rect">
            <a:avLst/>
          </a:prstGeom>
        </p:spPr>
      </p:pic>
      <p:pic>
        <p:nvPicPr>
          <p:cNvPr id="309" name="Imagem 3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39" y="1359011"/>
            <a:ext cx="258492" cy="161974"/>
          </a:xfrm>
          <a:prstGeom prst="rect">
            <a:avLst/>
          </a:prstGeom>
        </p:spPr>
      </p:pic>
      <p:sp>
        <p:nvSpPr>
          <p:cNvPr id="178" name="CaixaDeTexto 177"/>
          <p:cNvSpPr txBox="1"/>
          <p:nvPr/>
        </p:nvSpPr>
        <p:spPr>
          <a:xfrm>
            <a:off x="176133" y="1759535"/>
            <a:ext cx="11341952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5400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Leitura e Gravação de informação no </a:t>
            </a:r>
            <a:r>
              <a:rPr lang="pt-BR" sz="1200" b="1" dirty="0">
                <a:solidFill>
                  <a:schemeClr val="tx1"/>
                </a:solidFill>
              </a:rPr>
              <a:t>banco </a:t>
            </a:r>
            <a:r>
              <a:rPr lang="pt-BR" sz="1200" b="1" dirty="0" err="1" smtClean="0">
                <a:solidFill>
                  <a:schemeClr val="tx1"/>
                </a:solidFill>
              </a:rPr>
              <a:t>MySql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Conector Angulado 345"/>
          <p:cNvCxnSpPr/>
          <p:nvPr/>
        </p:nvCxnSpPr>
        <p:spPr>
          <a:xfrm rot="5400000">
            <a:off x="6287904" y="1005077"/>
            <a:ext cx="1878638" cy="2188064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do 155"/>
          <p:cNvCxnSpPr/>
          <p:nvPr/>
        </p:nvCxnSpPr>
        <p:spPr>
          <a:xfrm rot="16200000" flipH="1">
            <a:off x="3285167" y="195166"/>
            <a:ext cx="1881258" cy="3814792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do 127"/>
          <p:cNvCxnSpPr/>
          <p:nvPr/>
        </p:nvCxnSpPr>
        <p:spPr>
          <a:xfrm rot="16200000" flipH="1">
            <a:off x="4286298" y="1196297"/>
            <a:ext cx="1879948" cy="181384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/>
          <p:nvPr/>
        </p:nvCxnSpPr>
        <p:spPr>
          <a:xfrm rot="16200000" flipH="1">
            <a:off x="3785405" y="695404"/>
            <a:ext cx="1881258" cy="2814316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/>
          <p:nvPr/>
        </p:nvCxnSpPr>
        <p:spPr>
          <a:xfrm rot="16200000" flipH="1">
            <a:off x="2284691" y="-805310"/>
            <a:ext cx="1881258" cy="581574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/>
          <p:nvPr/>
        </p:nvCxnSpPr>
        <p:spPr>
          <a:xfrm rot="16200000" flipH="1">
            <a:off x="2784929" y="-305072"/>
            <a:ext cx="1881258" cy="4815268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894699" y="3109695"/>
            <a:ext cx="2874235" cy="276999"/>
          </a:xfrm>
          <a:prstGeom prst="rightArrowCallout">
            <a:avLst>
              <a:gd name="adj1" fmla="val 16338"/>
              <a:gd name="adj2" fmla="val 25000"/>
              <a:gd name="adj3" fmla="val 25000"/>
              <a:gd name="adj4" fmla="val 87701"/>
            </a:avLst>
          </a:prstGeom>
          <a:solidFill>
            <a:schemeClr val="accent4">
              <a:alpha val="50000"/>
            </a:schemeClr>
          </a:solidFill>
          <a:ln w="2540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Rack localizado na sala da COMPRAS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32" name="Conector Angulado 131"/>
          <p:cNvCxnSpPr/>
          <p:nvPr/>
        </p:nvCxnSpPr>
        <p:spPr>
          <a:xfrm rot="5400000">
            <a:off x="5789646" y="1507294"/>
            <a:ext cx="1874679" cy="118758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/>
          <p:nvPr/>
        </p:nvCxnSpPr>
        <p:spPr>
          <a:xfrm rot="16200000" flipH="1">
            <a:off x="4789170" y="1699169"/>
            <a:ext cx="1874679" cy="813364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do 137"/>
          <p:cNvCxnSpPr/>
          <p:nvPr/>
        </p:nvCxnSpPr>
        <p:spPr>
          <a:xfrm rot="5400000">
            <a:off x="5289408" y="2007532"/>
            <a:ext cx="1874679" cy="187112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/>
          <p:nvPr/>
        </p:nvCxnSpPr>
        <p:spPr>
          <a:xfrm rot="5400000">
            <a:off x="6788797" y="505494"/>
            <a:ext cx="1877328" cy="318854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do 178"/>
          <p:cNvCxnSpPr/>
          <p:nvPr/>
        </p:nvCxnSpPr>
        <p:spPr>
          <a:xfrm rot="5400000">
            <a:off x="7290360" y="6580"/>
            <a:ext cx="1874679" cy="4189016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do 179"/>
          <p:cNvCxnSpPr/>
          <p:nvPr/>
        </p:nvCxnSpPr>
        <p:spPr>
          <a:xfrm rot="5400000">
            <a:off x="7792702" y="-495762"/>
            <a:ext cx="1874679" cy="519370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Imagem 2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4" y="779547"/>
            <a:ext cx="382386" cy="382386"/>
          </a:xfrm>
          <a:prstGeom prst="rect">
            <a:avLst/>
          </a:prstGeom>
        </p:spPr>
      </p:pic>
      <p:pic>
        <p:nvPicPr>
          <p:cNvPr id="226" name="Imagem 2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0" y="779547"/>
            <a:ext cx="382386" cy="382386"/>
          </a:xfrm>
          <a:prstGeom prst="rect">
            <a:avLst/>
          </a:prstGeom>
        </p:spPr>
      </p:pic>
      <p:pic>
        <p:nvPicPr>
          <p:cNvPr id="227" name="Imagem 2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06" y="779547"/>
            <a:ext cx="382386" cy="382386"/>
          </a:xfrm>
          <a:prstGeom prst="rect">
            <a:avLst/>
          </a:prstGeom>
        </p:spPr>
      </p:pic>
      <p:pic>
        <p:nvPicPr>
          <p:cNvPr id="228" name="Imagem 2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82" y="779547"/>
            <a:ext cx="382386" cy="382386"/>
          </a:xfrm>
          <a:prstGeom prst="rect">
            <a:avLst/>
          </a:prstGeom>
        </p:spPr>
      </p:pic>
      <p:pic>
        <p:nvPicPr>
          <p:cNvPr id="231" name="Imagem 2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58" y="780857"/>
            <a:ext cx="382386" cy="382386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62" y="782167"/>
            <a:ext cx="382386" cy="382386"/>
          </a:xfrm>
          <a:prstGeom prst="rect">
            <a:avLst/>
          </a:prstGeom>
        </p:spPr>
      </p:pic>
      <p:pic>
        <p:nvPicPr>
          <p:cNvPr id="233" name="Imagem 2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38" y="783477"/>
            <a:ext cx="382386" cy="382386"/>
          </a:xfrm>
          <a:prstGeom prst="rect">
            <a:avLst/>
          </a:prstGeom>
        </p:spPr>
      </p:pic>
      <p:pic>
        <p:nvPicPr>
          <p:cNvPr id="234" name="Imagem 2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014" y="786126"/>
            <a:ext cx="382386" cy="382386"/>
          </a:xfrm>
          <a:prstGeom prst="rect">
            <a:avLst/>
          </a:prstGeom>
        </p:spPr>
      </p:pic>
      <p:pic>
        <p:nvPicPr>
          <p:cNvPr id="237" name="Imagem 2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34" y="786126"/>
            <a:ext cx="382386" cy="382386"/>
          </a:xfrm>
          <a:prstGeom prst="rect">
            <a:avLst/>
          </a:prstGeom>
        </p:spPr>
      </p:pic>
      <p:pic>
        <p:nvPicPr>
          <p:cNvPr id="238" name="Imagem 2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10" y="786126"/>
            <a:ext cx="382386" cy="382386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86" y="786126"/>
            <a:ext cx="382386" cy="382386"/>
          </a:xfrm>
          <a:prstGeom prst="rect">
            <a:avLst/>
          </a:prstGeom>
        </p:spPr>
      </p:pic>
      <p:pic>
        <p:nvPicPr>
          <p:cNvPr id="240" name="Imagem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89" y="786126"/>
            <a:ext cx="382386" cy="382386"/>
          </a:xfrm>
          <a:prstGeom prst="rect">
            <a:avLst/>
          </a:prstGeom>
        </p:spPr>
      </p:pic>
      <p:sp>
        <p:nvSpPr>
          <p:cNvPr id="327" name="CaixaDeTexto 326"/>
          <p:cNvSpPr txBox="1"/>
          <p:nvPr/>
        </p:nvSpPr>
        <p:spPr>
          <a:xfrm>
            <a:off x="113188" y="50351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PCP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KELLY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" name="CaixaDeTexto 327"/>
          <p:cNvSpPr txBox="1"/>
          <p:nvPr/>
        </p:nvSpPr>
        <p:spPr>
          <a:xfrm>
            <a:off x="1078007" y="50351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PCP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AMANDA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" name="CaixaDeTexto 328"/>
          <p:cNvSpPr txBox="1"/>
          <p:nvPr/>
        </p:nvSpPr>
        <p:spPr>
          <a:xfrm>
            <a:off x="2112874" y="50351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PCP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TIAGO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" name="CaixaDeTexto 329"/>
          <p:cNvSpPr txBox="1"/>
          <p:nvPr/>
        </p:nvSpPr>
        <p:spPr>
          <a:xfrm>
            <a:off x="3079504" y="50351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PCP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VINICIUS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1" name="CaixaDeTexto 330"/>
          <p:cNvSpPr txBox="1"/>
          <p:nvPr/>
        </p:nvSpPr>
        <p:spPr>
          <a:xfrm>
            <a:off x="4002646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BONI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2" name="CaixaDeTexto 331"/>
          <p:cNvSpPr txBox="1"/>
          <p:nvPr/>
        </p:nvSpPr>
        <p:spPr>
          <a:xfrm>
            <a:off x="7995817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LEANDRO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3" name="CaixaDeTexto 332"/>
          <p:cNvSpPr txBox="1"/>
          <p:nvPr/>
        </p:nvSpPr>
        <p:spPr>
          <a:xfrm>
            <a:off x="8983264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4" name="CaixaDeTexto 333"/>
          <p:cNvSpPr txBox="1"/>
          <p:nvPr/>
        </p:nvSpPr>
        <p:spPr>
          <a:xfrm>
            <a:off x="10015779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LAB-JOÃO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CaixaDeTexto 336"/>
          <p:cNvSpPr txBox="1"/>
          <p:nvPr/>
        </p:nvSpPr>
        <p:spPr>
          <a:xfrm>
            <a:off x="5009944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BRUNO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" name="CaixaDeTexto 337"/>
          <p:cNvSpPr txBox="1"/>
          <p:nvPr/>
        </p:nvSpPr>
        <p:spPr>
          <a:xfrm>
            <a:off x="6003844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NATALIA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CaixaDeTexto 338"/>
          <p:cNvSpPr txBox="1"/>
          <p:nvPr/>
        </p:nvSpPr>
        <p:spPr>
          <a:xfrm>
            <a:off x="7008555" y="5035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CaixaDeTexto 339"/>
          <p:cNvSpPr txBox="1"/>
          <p:nvPr/>
        </p:nvSpPr>
        <p:spPr>
          <a:xfrm>
            <a:off x="10954634" y="503512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LAB-SILVESTRE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-19910" y="-2813"/>
            <a:ext cx="122119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 PRODUÇÃO – PCP / QUALIDADE</a:t>
            </a:r>
            <a:endParaRPr lang="pt-BR" sz="2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5" name="Imagem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114" y="5365989"/>
            <a:ext cx="1179215" cy="972056"/>
          </a:xfrm>
          <a:prstGeom prst="rect">
            <a:avLst/>
          </a:prstGeom>
        </p:spPr>
      </p:pic>
      <p:cxnSp>
        <p:nvCxnSpPr>
          <p:cNvPr id="186" name="Conector Angulado 185"/>
          <p:cNvCxnSpPr>
            <a:endCxn id="185" idx="0"/>
          </p:cNvCxnSpPr>
          <p:nvPr/>
        </p:nvCxnSpPr>
        <p:spPr>
          <a:xfrm rot="5400000">
            <a:off x="4135347" y="3368145"/>
            <a:ext cx="1906220" cy="208946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tângulo 186"/>
          <p:cNvSpPr/>
          <p:nvPr/>
        </p:nvSpPr>
        <p:spPr>
          <a:xfrm>
            <a:off x="3366079" y="6223323"/>
            <a:ext cx="126725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Seta para Baixo 187"/>
          <p:cNvSpPr/>
          <p:nvPr/>
        </p:nvSpPr>
        <p:spPr>
          <a:xfrm>
            <a:off x="3901224" y="47995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Seta para Baixo 188"/>
          <p:cNvSpPr/>
          <p:nvPr/>
        </p:nvSpPr>
        <p:spPr>
          <a:xfrm rot="10800000">
            <a:off x="4070250" y="49519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0" name="Imagem 1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15" y="5559521"/>
            <a:ext cx="602431" cy="602431"/>
          </a:xfrm>
          <a:prstGeom prst="rect">
            <a:avLst/>
          </a:prstGeom>
        </p:spPr>
      </p:pic>
      <p:sp>
        <p:nvSpPr>
          <p:cNvPr id="191" name="Retângulo 190"/>
          <p:cNvSpPr/>
          <p:nvPr/>
        </p:nvSpPr>
        <p:spPr>
          <a:xfrm>
            <a:off x="4294625" y="6079085"/>
            <a:ext cx="1229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TControl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Repositório </a:t>
            </a:r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2" name="Imagem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51" y="5365989"/>
            <a:ext cx="1179215" cy="972056"/>
          </a:xfrm>
          <a:prstGeom prst="rect">
            <a:avLst/>
          </a:prstGeom>
        </p:spPr>
      </p:pic>
      <p:sp>
        <p:nvSpPr>
          <p:cNvPr id="193" name="Retângulo 192"/>
          <p:cNvSpPr/>
          <p:nvPr/>
        </p:nvSpPr>
        <p:spPr>
          <a:xfrm>
            <a:off x="7696560" y="6161952"/>
            <a:ext cx="125649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Logix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4" name="Conector Angulado 193"/>
          <p:cNvCxnSpPr/>
          <p:nvPr/>
        </p:nvCxnSpPr>
        <p:spPr>
          <a:xfrm rot="16200000" flipH="1">
            <a:off x="6294565" y="3298395"/>
            <a:ext cx="1906220" cy="2228968"/>
          </a:xfrm>
          <a:prstGeom prst="bentConnector3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Seta para Baixo 194"/>
          <p:cNvSpPr/>
          <p:nvPr/>
        </p:nvSpPr>
        <p:spPr>
          <a:xfrm rot="10800000">
            <a:off x="8208204" y="4948655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 Angulado 101"/>
          <p:cNvCxnSpPr/>
          <p:nvPr/>
        </p:nvCxnSpPr>
        <p:spPr>
          <a:xfrm rot="16200000" flipH="1">
            <a:off x="3198480" y="257234"/>
            <a:ext cx="1881258" cy="38147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/>
          <p:nvPr/>
        </p:nvCxnSpPr>
        <p:spPr>
          <a:xfrm rot="16200000" flipH="1">
            <a:off x="4199611" y="1258365"/>
            <a:ext cx="1879948" cy="18138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do 103"/>
          <p:cNvCxnSpPr/>
          <p:nvPr/>
        </p:nvCxnSpPr>
        <p:spPr>
          <a:xfrm rot="16200000" flipH="1">
            <a:off x="3698718" y="757472"/>
            <a:ext cx="1881258" cy="28143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/>
          <p:nvPr/>
        </p:nvCxnSpPr>
        <p:spPr>
          <a:xfrm rot="16200000" flipH="1">
            <a:off x="2198004" y="-743242"/>
            <a:ext cx="1881258" cy="5815744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/>
          <p:nvPr/>
        </p:nvCxnSpPr>
        <p:spPr>
          <a:xfrm rot="16200000" flipH="1">
            <a:off x="2698242" y="-243004"/>
            <a:ext cx="1881258" cy="4815268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/>
          <p:nvPr/>
        </p:nvCxnSpPr>
        <p:spPr>
          <a:xfrm rot="16200000" flipH="1">
            <a:off x="4702483" y="1761237"/>
            <a:ext cx="1874679" cy="81336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do 107"/>
          <p:cNvCxnSpPr/>
          <p:nvPr/>
        </p:nvCxnSpPr>
        <p:spPr>
          <a:xfrm rot="5400000">
            <a:off x="4072625" y="3292376"/>
            <a:ext cx="1906220" cy="20894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 rot="5400000">
            <a:off x="6198093" y="1069287"/>
            <a:ext cx="1878638" cy="218806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do 109"/>
          <p:cNvCxnSpPr/>
          <p:nvPr/>
        </p:nvCxnSpPr>
        <p:spPr>
          <a:xfrm rot="5400000">
            <a:off x="5699835" y="1571504"/>
            <a:ext cx="1874679" cy="1187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/>
          <p:nvPr/>
        </p:nvCxnSpPr>
        <p:spPr>
          <a:xfrm rot="5400000">
            <a:off x="5199597" y="2071742"/>
            <a:ext cx="1874679" cy="18711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do 111"/>
          <p:cNvCxnSpPr/>
          <p:nvPr/>
        </p:nvCxnSpPr>
        <p:spPr>
          <a:xfrm rot="5400000">
            <a:off x="6698986" y="569704"/>
            <a:ext cx="1877328" cy="31885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do 112"/>
          <p:cNvCxnSpPr/>
          <p:nvPr/>
        </p:nvCxnSpPr>
        <p:spPr>
          <a:xfrm rot="5400000">
            <a:off x="7200549" y="70790"/>
            <a:ext cx="1874679" cy="41890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/>
          <p:nvPr/>
        </p:nvCxnSpPr>
        <p:spPr>
          <a:xfrm rot="5400000">
            <a:off x="7702891" y="-431552"/>
            <a:ext cx="1874679" cy="5193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3" y="3043191"/>
            <a:ext cx="4284796" cy="416578"/>
          </a:xfrm>
          <a:prstGeom prst="rect">
            <a:avLst/>
          </a:prstGeom>
        </p:spPr>
      </p:pic>
      <p:sp>
        <p:nvSpPr>
          <p:cNvPr id="115" name="Retângulo Arredondado 114"/>
          <p:cNvSpPr/>
          <p:nvPr/>
        </p:nvSpPr>
        <p:spPr>
          <a:xfrm>
            <a:off x="5045143" y="2446763"/>
            <a:ext cx="990000" cy="2994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Gravação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tângulo Arredondado 115"/>
          <p:cNvSpPr/>
          <p:nvPr/>
        </p:nvSpPr>
        <p:spPr>
          <a:xfrm>
            <a:off x="6141000" y="2446763"/>
            <a:ext cx="990000" cy="299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1" name="Imagem 2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32" y="1359011"/>
            <a:ext cx="258492" cy="161974"/>
          </a:xfrm>
          <a:prstGeom prst="rect">
            <a:avLst/>
          </a:prstGeom>
        </p:spPr>
      </p:pic>
      <p:pic>
        <p:nvPicPr>
          <p:cNvPr id="265" name="Imagem 2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6" y="1359011"/>
            <a:ext cx="258492" cy="161974"/>
          </a:xfrm>
          <a:prstGeom prst="rect">
            <a:avLst/>
          </a:prstGeom>
        </p:spPr>
      </p:pic>
      <p:pic>
        <p:nvPicPr>
          <p:cNvPr id="273" name="Imagem 2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8" y="1359011"/>
            <a:ext cx="258492" cy="161974"/>
          </a:xfrm>
          <a:prstGeom prst="rect">
            <a:avLst/>
          </a:prstGeom>
        </p:spPr>
      </p:pic>
      <p:pic>
        <p:nvPicPr>
          <p:cNvPr id="277" name="Imagem 2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4" y="1359011"/>
            <a:ext cx="258492" cy="161974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359011"/>
            <a:ext cx="258492" cy="161974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20" y="1359011"/>
            <a:ext cx="258492" cy="161974"/>
          </a:xfrm>
          <a:prstGeom prst="rect">
            <a:avLst/>
          </a:prstGeom>
        </p:spPr>
      </p:pic>
      <p:pic>
        <p:nvPicPr>
          <p:cNvPr id="289" name="Imagem 2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1359011"/>
            <a:ext cx="258492" cy="161974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08" y="1359011"/>
            <a:ext cx="258492" cy="161974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552" y="1359011"/>
            <a:ext cx="258492" cy="161974"/>
          </a:xfrm>
          <a:prstGeom prst="rect">
            <a:avLst/>
          </a:prstGeom>
        </p:spPr>
      </p:pic>
      <p:pic>
        <p:nvPicPr>
          <p:cNvPr id="301" name="Imagem 3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96" y="1359011"/>
            <a:ext cx="258492" cy="161974"/>
          </a:xfrm>
          <a:prstGeom prst="rect">
            <a:avLst/>
          </a:prstGeom>
        </p:spPr>
      </p:pic>
      <p:pic>
        <p:nvPicPr>
          <p:cNvPr id="305" name="Imagem 3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40" y="1359011"/>
            <a:ext cx="258492" cy="161974"/>
          </a:xfrm>
          <a:prstGeom prst="rect">
            <a:avLst/>
          </a:prstGeom>
        </p:spPr>
      </p:pic>
      <p:pic>
        <p:nvPicPr>
          <p:cNvPr id="309" name="Imagem 3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884" y="1359011"/>
            <a:ext cx="258492" cy="161974"/>
          </a:xfrm>
          <a:prstGeom prst="rect">
            <a:avLst/>
          </a:prstGeom>
        </p:spPr>
      </p:pic>
      <p:sp>
        <p:nvSpPr>
          <p:cNvPr id="178" name="CaixaDeTexto 177"/>
          <p:cNvSpPr txBox="1"/>
          <p:nvPr/>
        </p:nvSpPr>
        <p:spPr>
          <a:xfrm>
            <a:off x="176133" y="1759535"/>
            <a:ext cx="11341952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5400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Leitura e Gravação de informação no </a:t>
            </a:r>
            <a:r>
              <a:rPr lang="pt-BR" sz="1200" b="1" dirty="0" smtClean="0">
                <a:solidFill>
                  <a:schemeClr val="tx1"/>
                </a:solidFill>
              </a:rPr>
              <a:t>banco </a:t>
            </a:r>
            <a:r>
              <a:rPr lang="pt-BR" sz="1200" b="1" dirty="0" err="1" smtClean="0">
                <a:solidFill>
                  <a:schemeClr val="tx1"/>
                </a:solidFill>
              </a:rPr>
              <a:t>MySql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onector Angulado 155"/>
          <p:cNvCxnSpPr>
            <a:stCxn id="227" idx="2"/>
            <a:endCxn id="81" idx="0"/>
          </p:cNvCxnSpPr>
          <p:nvPr/>
        </p:nvCxnSpPr>
        <p:spPr>
          <a:xfrm rot="16200000" flipH="1">
            <a:off x="3660723" y="570723"/>
            <a:ext cx="1881258" cy="3063678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do 127"/>
          <p:cNvCxnSpPr>
            <a:stCxn id="237" idx="2"/>
            <a:endCxn id="81" idx="0"/>
          </p:cNvCxnSpPr>
          <p:nvPr/>
        </p:nvCxnSpPr>
        <p:spPr>
          <a:xfrm rot="5400000">
            <a:off x="5728063" y="1573641"/>
            <a:ext cx="1874679" cy="1064421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228" idx="2"/>
            <a:endCxn id="81" idx="0"/>
          </p:cNvCxnSpPr>
          <p:nvPr/>
        </p:nvCxnSpPr>
        <p:spPr>
          <a:xfrm rot="16200000" flipH="1">
            <a:off x="4348739" y="1258739"/>
            <a:ext cx="1881258" cy="1687645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>
            <a:stCxn id="225" idx="2"/>
            <a:endCxn id="81" idx="0"/>
          </p:cNvCxnSpPr>
          <p:nvPr/>
        </p:nvCxnSpPr>
        <p:spPr>
          <a:xfrm rot="16200000" flipH="1">
            <a:off x="2284690" y="-805310"/>
            <a:ext cx="1881258" cy="581574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do 138"/>
          <p:cNvCxnSpPr>
            <a:stCxn id="226" idx="2"/>
            <a:endCxn id="81" idx="0"/>
          </p:cNvCxnSpPr>
          <p:nvPr/>
        </p:nvCxnSpPr>
        <p:spPr>
          <a:xfrm rot="16200000" flipH="1">
            <a:off x="2972706" y="-117294"/>
            <a:ext cx="1881258" cy="443971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93" y="3043191"/>
            <a:ext cx="4284796" cy="416578"/>
          </a:xfrm>
          <a:prstGeom prst="rect">
            <a:avLst/>
          </a:prstGeom>
        </p:spPr>
      </p:pic>
      <p:sp>
        <p:nvSpPr>
          <p:cNvPr id="220" name="CaixaDeTexto 219"/>
          <p:cNvSpPr txBox="1"/>
          <p:nvPr/>
        </p:nvSpPr>
        <p:spPr>
          <a:xfrm>
            <a:off x="894699" y="3109695"/>
            <a:ext cx="2874235" cy="276999"/>
          </a:xfrm>
          <a:prstGeom prst="rightArrowCallout">
            <a:avLst>
              <a:gd name="adj1" fmla="val 16338"/>
              <a:gd name="adj2" fmla="val 25000"/>
              <a:gd name="adj3" fmla="val 25000"/>
              <a:gd name="adj4" fmla="val 87701"/>
            </a:avLst>
          </a:prstGeom>
          <a:solidFill>
            <a:schemeClr val="accent4">
              <a:alpha val="50000"/>
            </a:schemeClr>
          </a:solidFill>
          <a:ln w="2540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Rack localizado na sala da COMPRAS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36" name="Conector Angulado 135"/>
          <p:cNvCxnSpPr>
            <a:stCxn id="231" idx="2"/>
            <a:endCxn id="81" idx="0"/>
          </p:cNvCxnSpPr>
          <p:nvPr/>
        </p:nvCxnSpPr>
        <p:spPr>
          <a:xfrm rot="16200000" flipH="1">
            <a:off x="5037411" y="1947411"/>
            <a:ext cx="1879948" cy="311612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do 174"/>
          <p:cNvCxnSpPr>
            <a:stCxn id="238" idx="2"/>
            <a:endCxn id="81" idx="0"/>
          </p:cNvCxnSpPr>
          <p:nvPr/>
        </p:nvCxnSpPr>
        <p:spPr>
          <a:xfrm rot="5400000">
            <a:off x="6416079" y="885624"/>
            <a:ext cx="1874679" cy="2440454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do 178"/>
          <p:cNvCxnSpPr>
            <a:stCxn id="239" idx="2"/>
            <a:endCxn id="81" idx="0"/>
          </p:cNvCxnSpPr>
          <p:nvPr/>
        </p:nvCxnSpPr>
        <p:spPr>
          <a:xfrm rot="5400000">
            <a:off x="7104096" y="197608"/>
            <a:ext cx="1874679" cy="3816487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do 179"/>
          <p:cNvCxnSpPr>
            <a:stCxn id="241" idx="2"/>
            <a:endCxn id="81" idx="0"/>
          </p:cNvCxnSpPr>
          <p:nvPr/>
        </p:nvCxnSpPr>
        <p:spPr>
          <a:xfrm rot="5400000">
            <a:off x="7792702" y="-490999"/>
            <a:ext cx="1874679" cy="5193700"/>
          </a:xfrm>
          <a:prstGeom prst="bentConnector3">
            <a:avLst>
              <a:gd name="adj1" fmla="val 50000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Imagem 2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4" y="779547"/>
            <a:ext cx="382386" cy="382386"/>
          </a:xfrm>
          <a:prstGeom prst="rect">
            <a:avLst/>
          </a:prstGeom>
        </p:spPr>
      </p:pic>
      <p:pic>
        <p:nvPicPr>
          <p:cNvPr id="226" name="Imagem 2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87" y="779547"/>
            <a:ext cx="382386" cy="382386"/>
          </a:xfrm>
          <a:prstGeom prst="rect">
            <a:avLst/>
          </a:prstGeom>
        </p:spPr>
      </p:pic>
      <p:pic>
        <p:nvPicPr>
          <p:cNvPr id="227" name="Imagem 2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20" y="779547"/>
            <a:ext cx="382386" cy="382386"/>
          </a:xfrm>
          <a:prstGeom prst="rect">
            <a:avLst/>
          </a:prstGeom>
        </p:spPr>
      </p:pic>
      <p:pic>
        <p:nvPicPr>
          <p:cNvPr id="228" name="Imagem 2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53" y="779547"/>
            <a:ext cx="382386" cy="382386"/>
          </a:xfrm>
          <a:prstGeom prst="rect">
            <a:avLst/>
          </a:prstGeom>
        </p:spPr>
      </p:pic>
      <p:pic>
        <p:nvPicPr>
          <p:cNvPr id="231" name="Imagem 2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6" y="780857"/>
            <a:ext cx="382386" cy="382386"/>
          </a:xfrm>
          <a:prstGeom prst="rect">
            <a:avLst/>
          </a:prstGeom>
        </p:spPr>
      </p:pic>
      <p:pic>
        <p:nvPicPr>
          <p:cNvPr id="232" name="Imagem 2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17" y="782167"/>
            <a:ext cx="382386" cy="382386"/>
          </a:xfrm>
          <a:prstGeom prst="rect">
            <a:avLst/>
          </a:prstGeom>
        </p:spPr>
      </p:pic>
      <p:pic>
        <p:nvPicPr>
          <p:cNvPr id="237" name="Imagem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19" y="786126"/>
            <a:ext cx="382386" cy="382386"/>
          </a:xfrm>
          <a:prstGeom prst="rect">
            <a:avLst/>
          </a:prstGeom>
        </p:spPr>
      </p:pic>
      <p:pic>
        <p:nvPicPr>
          <p:cNvPr id="238" name="Imagem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52" y="786126"/>
            <a:ext cx="382386" cy="382386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485" y="786126"/>
            <a:ext cx="382386" cy="382386"/>
          </a:xfrm>
          <a:prstGeom prst="rect">
            <a:avLst/>
          </a:prstGeom>
        </p:spPr>
      </p:pic>
      <p:sp>
        <p:nvSpPr>
          <p:cNvPr id="327" name="CaixaDeTexto 326"/>
          <p:cNvSpPr txBox="1"/>
          <p:nvPr/>
        </p:nvSpPr>
        <p:spPr>
          <a:xfrm>
            <a:off x="-30280" y="50351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JULIANA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8" name="CaixaDeTexto 327"/>
          <p:cNvSpPr txBox="1"/>
          <p:nvPr/>
        </p:nvSpPr>
        <p:spPr>
          <a:xfrm>
            <a:off x="1327249" y="50351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ULISSES</a:t>
            </a:r>
          </a:p>
        </p:txBody>
      </p:sp>
      <p:sp>
        <p:nvSpPr>
          <p:cNvPr id="329" name="CaixaDeTexto 328"/>
          <p:cNvSpPr txBox="1"/>
          <p:nvPr/>
        </p:nvSpPr>
        <p:spPr>
          <a:xfrm>
            <a:off x="2722102" y="503512"/>
            <a:ext cx="688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GIOVANI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" name="CaixaDeTexto 329"/>
          <p:cNvSpPr txBox="1"/>
          <p:nvPr/>
        </p:nvSpPr>
        <p:spPr>
          <a:xfrm>
            <a:off x="4098294" y="503512"/>
            <a:ext cx="688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MARCUS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1" name="CaixaDeTexto 330"/>
          <p:cNvSpPr txBox="1"/>
          <p:nvPr/>
        </p:nvSpPr>
        <p:spPr>
          <a:xfrm>
            <a:off x="5474486" y="503512"/>
            <a:ext cx="688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ENVANDRO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2" name="CaixaDeTexto 331"/>
          <p:cNvSpPr txBox="1"/>
          <p:nvPr/>
        </p:nvSpPr>
        <p:spPr>
          <a:xfrm>
            <a:off x="10935756" y="503512"/>
            <a:ext cx="800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MANUTENÇÃO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LOPES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" name="CaixaDeTexto 336"/>
          <p:cNvSpPr txBox="1"/>
          <p:nvPr/>
        </p:nvSpPr>
        <p:spPr>
          <a:xfrm>
            <a:off x="6832016" y="50351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 CALDAS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" name="CaixaDeTexto 337"/>
          <p:cNvSpPr txBox="1"/>
          <p:nvPr/>
        </p:nvSpPr>
        <p:spPr>
          <a:xfrm>
            <a:off x="8264887" y="503512"/>
            <a:ext cx="62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PRODUÇÃO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COURA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CaixaDeTexto 338"/>
          <p:cNvSpPr txBox="1"/>
          <p:nvPr/>
        </p:nvSpPr>
        <p:spPr>
          <a:xfrm>
            <a:off x="9558297" y="50351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PRODUÇÃO</a:t>
            </a:r>
          </a:p>
          <a:p>
            <a:pPr algn="ctr"/>
            <a:r>
              <a:rPr lang="pt-B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GOMES</a:t>
            </a:r>
            <a:endParaRPr lang="pt-BR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-19910" y="-2813"/>
            <a:ext cx="122119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 PRODUÇÃO – ENGENHARIA / PRODUÇÃO</a:t>
            </a:r>
            <a:endParaRPr lang="pt-BR" sz="2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5" name="Imagem 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114" y="5365989"/>
            <a:ext cx="1179215" cy="972056"/>
          </a:xfrm>
          <a:prstGeom prst="rect">
            <a:avLst/>
          </a:prstGeom>
        </p:spPr>
      </p:pic>
      <p:cxnSp>
        <p:nvCxnSpPr>
          <p:cNvPr id="186" name="Conector Angulado 185"/>
          <p:cNvCxnSpPr>
            <a:endCxn id="185" idx="0"/>
          </p:cNvCxnSpPr>
          <p:nvPr/>
        </p:nvCxnSpPr>
        <p:spPr>
          <a:xfrm rot="5400000">
            <a:off x="4135347" y="3368145"/>
            <a:ext cx="1906220" cy="208946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tângulo 186"/>
          <p:cNvSpPr/>
          <p:nvPr/>
        </p:nvSpPr>
        <p:spPr>
          <a:xfrm>
            <a:off x="3366079" y="6223323"/>
            <a:ext cx="126725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Seta para Baixo 187"/>
          <p:cNvSpPr/>
          <p:nvPr/>
        </p:nvSpPr>
        <p:spPr>
          <a:xfrm>
            <a:off x="3901224" y="47995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Seta para Baixo 188"/>
          <p:cNvSpPr/>
          <p:nvPr/>
        </p:nvSpPr>
        <p:spPr>
          <a:xfrm rot="10800000">
            <a:off x="4070250" y="4951978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0" name="Imagem 1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15" y="5559521"/>
            <a:ext cx="602431" cy="602431"/>
          </a:xfrm>
          <a:prstGeom prst="rect">
            <a:avLst/>
          </a:prstGeom>
        </p:spPr>
      </p:pic>
      <p:sp>
        <p:nvSpPr>
          <p:cNvPr id="191" name="Retângulo 190"/>
          <p:cNvSpPr/>
          <p:nvPr/>
        </p:nvSpPr>
        <p:spPr>
          <a:xfrm>
            <a:off x="4294625" y="6079085"/>
            <a:ext cx="12294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TControl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Repositório </a:t>
            </a:r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2" name="Imagem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51" y="5365989"/>
            <a:ext cx="1179215" cy="972056"/>
          </a:xfrm>
          <a:prstGeom prst="rect">
            <a:avLst/>
          </a:prstGeom>
        </p:spPr>
      </p:pic>
      <p:sp>
        <p:nvSpPr>
          <p:cNvPr id="193" name="Retângulo 192"/>
          <p:cNvSpPr/>
          <p:nvPr/>
        </p:nvSpPr>
        <p:spPr>
          <a:xfrm>
            <a:off x="7696560" y="6161952"/>
            <a:ext cx="125649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Logix</a:t>
            </a:r>
            <a:endParaRPr lang="pt-B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4" name="Conector Angulado 193"/>
          <p:cNvCxnSpPr/>
          <p:nvPr/>
        </p:nvCxnSpPr>
        <p:spPr>
          <a:xfrm rot="16200000" flipH="1">
            <a:off x="6294565" y="3298395"/>
            <a:ext cx="1906220" cy="2228968"/>
          </a:xfrm>
          <a:prstGeom prst="bentConnector3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Seta para Baixo 194"/>
          <p:cNvSpPr/>
          <p:nvPr/>
        </p:nvSpPr>
        <p:spPr>
          <a:xfrm rot="10800000">
            <a:off x="8208204" y="4948655"/>
            <a:ext cx="102637" cy="18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Angulado 83"/>
          <p:cNvCxnSpPr/>
          <p:nvPr/>
        </p:nvCxnSpPr>
        <p:spPr>
          <a:xfrm rot="16200000" flipH="1">
            <a:off x="3578532" y="632791"/>
            <a:ext cx="1881258" cy="306367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6200000" flipH="1">
            <a:off x="4266548" y="1320807"/>
            <a:ext cx="1881258" cy="16876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/>
          <p:nvPr/>
        </p:nvCxnSpPr>
        <p:spPr>
          <a:xfrm rot="16200000" flipH="1">
            <a:off x="2202499" y="-743242"/>
            <a:ext cx="1881258" cy="5815744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/>
          <p:cNvCxnSpPr/>
          <p:nvPr/>
        </p:nvCxnSpPr>
        <p:spPr>
          <a:xfrm rot="16200000" flipH="1">
            <a:off x="2890515" y="-55226"/>
            <a:ext cx="1881258" cy="4439711"/>
          </a:xfrm>
          <a:prstGeom prst="bentConnector3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/>
          <p:nvPr/>
        </p:nvCxnSpPr>
        <p:spPr>
          <a:xfrm rot="16200000" flipH="1">
            <a:off x="4955220" y="2009479"/>
            <a:ext cx="1879948" cy="31161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/>
          <p:nvPr/>
        </p:nvCxnSpPr>
        <p:spPr>
          <a:xfrm rot="5400000">
            <a:off x="4040734" y="3292376"/>
            <a:ext cx="1906220" cy="208946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/>
          <p:nvPr/>
        </p:nvCxnSpPr>
        <p:spPr>
          <a:xfrm rot="5400000">
            <a:off x="5645872" y="1637443"/>
            <a:ext cx="1874679" cy="106442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/>
          <p:nvPr/>
        </p:nvCxnSpPr>
        <p:spPr>
          <a:xfrm rot="5400000">
            <a:off x="6333888" y="949426"/>
            <a:ext cx="1874679" cy="244045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 rot="5400000">
            <a:off x="7021905" y="261410"/>
            <a:ext cx="1874679" cy="381648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2"/>
          <p:cNvCxnSpPr/>
          <p:nvPr/>
        </p:nvCxnSpPr>
        <p:spPr>
          <a:xfrm rot="5400000">
            <a:off x="7710511" y="-427197"/>
            <a:ext cx="1874679" cy="5193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Arredondado 1"/>
          <p:cNvSpPr/>
          <p:nvPr/>
        </p:nvSpPr>
        <p:spPr>
          <a:xfrm>
            <a:off x="5045143" y="2446763"/>
            <a:ext cx="990000" cy="2994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Gravação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tângulo Arredondado 94"/>
          <p:cNvSpPr/>
          <p:nvPr/>
        </p:nvSpPr>
        <p:spPr>
          <a:xfrm>
            <a:off x="6141000" y="2446763"/>
            <a:ext cx="990000" cy="299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 de dados</a:t>
            </a:r>
          </a:p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Leitura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1" name="Imagem 2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3" y="1359011"/>
            <a:ext cx="258492" cy="161974"/>
          </a:xfrm>
          <a:prstGeom prst="rect">
            <a:avLst/>
          </a:prstGeom>
        </p:spPr>
      </p:pic>
      <p:pic>
        <p:nvPicPr>
          <p:cNvPr id="265" name="Imagem 2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04" y="1359011"/>
            <a:ext cx="258492" cy="161974"/>
          </a:xfrm>
          <a:prstGeom prst="rect">
            <a:avLst/>
          </a:prstGeom>
        </p:spPr>
      </p:pic>
      <p:pic>
        <p:nvPicPr>
          <p:cNvPr id="273" name="Imagem 2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02" y="1359011"/>
            <a:ext cx="258492" cy="161974"/>
          </a:xfrm>
          <a:prstGeom prst="rect">
            <a:avLst/>
          </a:prstGeom>
        </p:spPr>
      </p:pic>
      <p:pic>
        <p:nvPicPr>
          <p:cNvPr id="277" name="Imagem 2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01" y="1359011"/>
            <a:ext cx="258492" cy="161974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359011"/>
            <a:ext cx="258492" cy="161974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05" y="1359011"/>
            <a:ext cx="258492" cy="161974"/>
          </a:xfrm>
          <a:prstGeom prst="rect">
            <a:avLst/>
          </a:prstGeom>
        </p:spPr>
      </p:pic>
      <p:pic>
        <p:nvPicPr>
          <p:cNvPr id="289" name="Imagem 2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006" y="1359011"/>
            <a:ext cx="258492" cy="161974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07" y="1359011"/>
            <a:ext cx="258492" cy="161974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007" y="1359011"/>
            <a:ext cx="258492" cy="161974"/>
          </a:xfrm>
          <a:prstGeom prst="rect">
            <a:avLst/>
          </a:prstGeom>
        </p:spPr>
      </p:pic>
      <p:sp>
        <p:nvSpPr>
          <p:cNvPr id="178" name="CaixaDeTexto 177"/>
          <p:cNvSpPr txBox="1"/>
          <p:nvPr/>
        </p:nvSpPr>
        <p:spPr>
          <a:xfrm>
            <a:off x="176133" y="1759535"/>
            <a:ext cx="11341952" cy="27699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5400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Leitura e Gravação de informação no </a:t>
            </a:r>
            <a:r>
              <a:rPr lang="pt-BR" sz="1200" b="1" dirty="0">
                <a:solidFill>
                  <a:schemeClr val="tx1"/>
                </a:solidFill>
              </a:rPr>
              <a:t>banco </a:t>
            </a:r>
            <a:r>
              <a:rPr lang="pt-BR" sz="1200" b="1" dirty="0" err="1" smtClean="0">
                <a:solidFill>
                  <a:schemeClr val="tx1"/>
                </a:solidFill>
              </a:rPr>
              <a:t>MySql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302</Words>
  <Application>Microsoft Office PowerPoint</Application>
  <PresentationFormat>Personalizar</PresentationFormat>
  <Paragraphs>179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Soares</dc:creator>
  <cp:lastModifiedBy>Carlos Cruz</cp:lastModifiedBy>
  <cp:revision>90</cp:revision>
  <dcterms:created xsi:type="dcterms:W3CDTF">2019-01-21T13:01:36Z</dcterms:created>
  <dcterms:modified xsi:type="dcterms:W3CDTF">2019-08-12T13:20:41Z</dcterms:modified>
</cp:coreProperties>
</file>