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8" r:id="rId4"/>
    <p:sldId id="259" r:id="rId5"/>
    <p:sldId id="257" r:id="rId6"/>
    <p:sldId id="260" r:id="rId7"/>
    <p:sldId id="266" r:id="rId8"/>
    <p:sldId id="265" r:id="rId9"/>
    <p:sldId id="261" r:id="rId10"/>
    <p:sldId id="273" r:id="rId11"/>
    <p:sldId id="272" r:id="rId12"/>
    <p:sldId id="271" r:id="rId13"/>
    <p:sldId id="269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1AFC872-9C06-4945-9029-BD71BC0057E7}">
          <p14:sldIdLst>
            <p14:sldId id="256"/>
            <p14:sldId id="270"/>
            <p14:sldId id="258"/>
            <p14:sldId id="259"/>
            <p14:sldId id="257"/>
            <p14:sldId id="260"/>
            <p14:sldId id="266"/>
            <p14:sldId id="265"/>
            <p14:sldId id="261"/>
            <p14:sldId id="273"/>
            <p14:sldId id="272"/>
            <p14:sldId id="271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7" d="100"/>
          <a:sy n="77" d="100"/>
        </p:scale>
        <p:origin x="-112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8A424B-06ED-44A8-A10A-A02A13F8AB19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5D29E9-C6F3-494D-9111-73B42B8ED00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3840427" cy="17281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51920" y="2715059"/>
            <a:ext cx="4820072" cy="1362013"/>
          </a:xfrm>
        </p:spPr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LOG4J versão 2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20072" y="638132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São Paulo, 31 de Março de 2014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429375" cy="358140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44208" y="529191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CATALINA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429375" cy="3581400"/>
          </a:xfrm>
        </p:spPr>
      </p:pic>
      <p:sp>
        <p:nvSpPr>
          <p:cNvPr id="5" name="CaixaDeTexto 4"/>
          <p:cNvSpPr txBox="1"/>
          <p:nvPr/>
        </p:nvSpPr>
        <p:spPr>
          <a:xfrm>
            <a:off x="5004048" y="4993994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de log SGIURD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429375" cy="3581400"/>
          </a:xfrm>
        </p:spPr>
      </p:pic>
      <p:sp>
        <p:nvSpPr>
          <p:cNvPr id="7" name="CaixaDeTexto 6"/>
          <p:cNvSpPr txBox="1"/>
          <p:nvPr/>
        </p:nvSpPr>
        <p:spPr>
          <a:xfrm>
            <a:off x="2225320" y="4852421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de log SGIURD ERROR e envio de E-MAIL.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1772816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Vantagens!!!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23728" y="3446060"/>
            <a:ext cx="66202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Desvantagens!!!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3779911" y="2060848"/>
            <a:ext cx="4913069" cy="1066130"/>
          </a:xfrm>
          <a:prstGeom prst="rect">
            <a:avLst/>
          </a:prstGeom>
        </p:spPr>
        <p:txBody>
          <a:bodyPr vert="horz" anchor="b">
            <a:normAutofit fontScale="7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 smtClean="0"/>
              <a:t>Obrigado pela Atenção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29817"/>
            <a:ext cx="3840427" cy="17281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7191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918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Usaremos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log4j versão 2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ter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logs do SGIURD separados dos logs do servidor de aplicação, e conseguir ter uma informação mais precisa do funcionamento do sistema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73427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 a classificação mais baixa possível e se destina a ligar todos os logs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Nível designa eventos informativos minuciosos que o 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</a:p>
          <a:p>
            <a:pPr marL="0" indent="0" algn="just"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Nível designa eventos informativos refinadas que são mais úteis para depurar um aplicativo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 INFO nível designa mensagens informativas que destacam o progresso da aplicação a nível de granulação grossa.</a:t>
            </a: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Níveis - Log4j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7"/>
            <a:ext cx="8229600" cy="4824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nível designa situações potencialmente nocivas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nível designa eventos de erro que ainda pode permitir que o aplicativo para continuar funcionando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 FATAL nível designa eventos de erro muito grave que, presumivelmente, levar a aplicação para abortar.</a:t>
            </a:r>
          </a:p>
          <a:p>
            <a:pPr marL="0" indent="0" algn="just"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 a maior classificação possível e tem a intenção de desativar o log.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6" y="1268760"/>
            <a:ext cx="8397597" cy="366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JAR’s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log4j-api-2.0-rc1.jar 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log4j-core-2.0-rc1.jar </a:t>
            </a: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Arquivo log4j2.xml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Possui todas as configurações necessárias 	para 	que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JAR’s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possam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saber o que fazer 	com cada 	log.</a:t>
            </a: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Log de depuração algo mais detalhado.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 – Log que tem por objetivo informar onde se esta em determina execução;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 – Log de atenção, verificar o que ocorre.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– Log que informa erro como por exemplo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banco de dados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FATAL – Log de que além de informar o erro nos envia e-mail sobre ocorrido.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188640"/>
            <a:ext cx="4040188" cy="639762"/>
          </a:xfrm>
          <a:noFill/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507362" y="1844824"/>
            <a:ext cx="4041775" cy="639762"/>
          </a:xfrm>
          <a:noFill/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de erro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8100392" cy="576064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58371"/>
            <a:ext cx="8280920" cy="1518701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13176"/>
            <a:ext cx="7594910" cy="1224136"/>
          </a:xfrm>
          <a:prstGeom prst="rect">
            <a:avLst/>
          </a:prstGeom>
        </p:spPr>
      </p:pic>
      <p:sp>
        <p:nvSpPr>
          <p:cNvPr id="11" name="Espaço Reservado para Texto 4"/>
          <p:cNvSpPr txBox="1">
            <a:spLocks/>
          </p:cNvSpPr>
          <p:nvPr/>
        </p:nvSpPr>
        <p:spPr>
          <a:xfrm>
            <a:off x="532711" y="4149080"/>
            <a:ext cx="4041775" cy="639762"/>
          </a:xfrm>
          <a:prstGeom prst="rect">
            <a:avLst/>
          </a:prstGeom>
          <a:noFill/>
          <a:ln w="9652">
            <a:solidFill>
              <a:schemeClr val="accent1"/>
            </a:solidFill>
            <a:miter lim="800000"/>
          </a:ln>
        </p:spPr>
        <p:txBody>
          <a:bodyPr vert="horz" lIns="182880" anchor="ctr">
            <a:normAutofit/>
          </a:bodyPr>
          <a:lstStyle>
            <a:lvl1pPr mar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classe de conexão ao banco de dados há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chamada que aponta o local do arquivo de configuração (XML),  agora os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JAR’s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sabem o que fazer com cada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nível (de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até OFF), obviamente configurados no arquivo.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33256"/>
            <a:ext cx="2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194</Words>
  <Application>Microsoft Office PowerPoint</Application>
  <PresentationFormat>Apresentação na tela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Concurso</vt:lpstr>
      <vt:lpstr>LOG4J versão 2 </vt:lpstr>
      <vt:lpstr>Objetivo</vt:lpstr>
      <vt:lpstr>Níveis - Log4j </vt:lpstr>
      <vt:lpstr>Apresentação do PowerPoint</vt:lpstr>
      <vt:lpstr>Apresentação do PowerPoint</vt:lpstr>
      <vt:lpstr>Configuração</vt:lpstr>
      <vt:lpstr>Utilização</vt:lpstr>
      <vt:lpstr>Apresentação do PowerPoint</vt:lpstr>
      <vt:lpstr>Funcionamento</vt:lpstr>
      <vt:lpstr>Resultados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 versão 2</dc:title>
  <dc:creator>João Passos</dc:creator>
  <cp:lastModifiedBy>desenv</cp:lastModifiedBy>
  <cp:revision>17</cp:revision>
  <dcterms:created xsi:type="dcterms:W3CDTF">2014-03-31T11:06:05Z</dcterms:created>
  <dcterms:modified xsi:type="dcterms:W3CDTF">2014-03-31T17:04:11Z</dcterms:modified>
</cp:coreProperties>
</file>