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65" r:id="rId2"/>
    <p:sldId id="326" r:id="rId3"/>
    <p:sldId id="324" r:id="rId4"/>
    <p:sldId id="323" r:id="rId5"/>
    <p:sldId id="322" r:id="rId6"/>
    <p:sldId id="320" r:id="rId7"/>
    <p:sldId id="321" r:id="rId8"/>
    <p:sldId id="317" r:id="rId9"/>
    <p:sldId id="318" r:id="rId10"/>
    <p:sldId id="319" r:id="rId11"/>
    <p:sldId id="313" r:id="rId12"/>
    <p:sldId id="315" r:id="rId13"/>
    <p:sldId id="262" r:id="rId14"/>
    <p:sldId id="260" r:id="rId15"/>
    <p:sldId id="263" r:id="rId16"/>
    <p:sldId id="264" r:id="rId17"/>
    <p:sldId id="300" r:id="rId1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C8C8C8"/>
    <a:srgbClr val="15BDCE"/>
    <a:srgbClr val="CCCCCC"/>
    <a:srgbClr val="F89D1B"/>
    <a:srgbClr val="B9D7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16161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DE8"/>
          </a:solidFill>
        </a:fill>
      </a:tcStyle>
    </a:wholeTbl>
    <a:band2H>
      <a:tcTxStyle/>
      <a:tcStyle>
        <a:tcBdr/>
        <a:fill>
          <a:solidFill>
            <a:srgbClr val="E7EF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16161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E7CF"/>
          </a:solidFill>
        </a:fill>
      </a:tcStyle>
    </a:wholeTbl>
    <a:band2H>
      <a:tcTxStyle/>
      <a:tcStyle>
        <a:tcBdr/>
        <a:fill>
          <a:solidFill>
            <a:srgbClr val="EEF4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16161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DCFCC"/>
          </a:solidFill>
        </a:fill>
      </a:tcStyle>
    </a:wholeTbl>
    <a:band2H>
      <a:tcTxStyle/>
      <a:tcStyle>
        <a:tcBdr/>
        <a:fill>
          <a:solidFill>
            <a:srgbClr val="F6E8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16161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161616"/>
      </a:tcTxStyle>
      <a:tcStyle>
        <a:tcBdr>
          <a:left>
            <a:ln w="12700" cap="flat">
              <a:noFill/>
              <a:miter lim="400000"/>
            </a:ln>
          </a:left>
          <a:right>
            <a:ln w="12700" cap="flat">
              <a:noFill/>
              <a:miter lim="400000"/>
            </a:ln>
          </a:right>
          <a:top>
            <a:ln w="50800" cap="flat">
              <a:solidFill>
                <a:srgbClr val="161616"/>
              </a:solidFill>
              <a:prstDash val="solid"/>
              <a:round/>
            </a:ln>
          </a:top>
          <a:bottom>
            <a:ln w="25400" cap="flat">
              <a:solidFill>
                <a:srgbClr val="161616"/>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161616"/>
              </a:solidFill>
              <a:prstDash val="solid"/>
              <a:round/>
            </a:ln>
          </a:top>
          <a:bottom>
            <a:ln w="25400" cap="flat">
              <a:solidFill>
                <a:srgbClr val="16161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16161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7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6161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6161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61616"/>
          </a:solidFill>
        </a:fill>
      </a:tcStyle>
    </a:firstRow>
  </a:tblStyle>
  <a:tblStyle styleId="{2708684C-4D16-4618-839F-0558EEFCDFE6}" styleName="">
    <a:tblBg/>
    <a:wholeTbl>
      <a:tcTxStyle b="off" i="off">
        <a:font>
          <a:latin typeface="Arial"/>
          <a:ea typeface="Arial"/>
          <a:cs typeface="Arial"/>
        </a:font>
        <a:srgbClr val="161616"/>
      </a:tcTxStyle>
      <a:tcStyle>
        <a:tcBdr>
          <a:left>
            <a:ln w="12700" cap="flat">
              <a:solidFill>
                <a:srgbClr val="161616"/>
              </a:solidFill>
              <a:prstDash val="solid"/>
              <a:round/>
            </a:ln>
          </a:left>
          <a:right>
            <a:ln w="12700" cap="flat">
              <a:solidFill>
                <a:srgbClr val="161616"/>
              </a:solidFill>
              <a:prstDash val="solid"/>
              <a:round/>
            </a:ln>
          </a:right>
          <a:top>
            <a:ln w="12700" cap="flat">
              <a:solidFill>
                <a:srgbClr val="161616"/>
              </a:solidFill>
              <a:prstDash val="solid"/>
              <a:round/>
            </a:ln>
          </a:top>
          <a:bottom>
            <a:ln w="12700" cap="flat">
              <a:solidFill>
                <a:srgbClr val="161616"/>
              </a:solidFill>
              <a:prstDash val="solid"/>
              <a:round/>
            </a:ln>
          </a:bottom>
          <a:insideH>
            <a:ln w="12700" cap="flat">
              <a:solidFill>
                <a:srgbClr val="161616"/>
              </a:solidFill>
              <a:prstDash val="solid"/>
              <a:round/>
            </a:ln>
          </a:insideH>
          <a:insideV>
            <a:ln w="12700" cap="flat">
              <a:solidFill>
                <a:srgbClr val="161616"/>
              </a:solidFill>
              <a:prstDash val="solid"/>
              <a:round/>
            </a:ln>
          </a:insideV>
        </a:tcBdr>
        <a:fill>
          <a:solidFill>
            <a:srgbClr val="161616">
              <a:alpha val="20000"/>
            </a:srgbClr>
          </a:solidFill>
        </a:fill>
      </a:tcStyle>
    </a:wholeTbl>
    <a:band2H>
      <a:tcTxStyle/>
      <a:tcStyle>
        <a:tcBdr/>
        <a:fill>
          <a:solidFill>
            <a:srgbClr val="FFFFFF"/>
          </a:solidFill>
        </a:fill>
      </a:tcStyle>
    </a:band2H>
    <a:firstCol>
      <a:tcTxStyle b="on" i="off">
        <a:font>
          <a:latin typeface="Arial"/>
          <a:ea typeface="Arial"/>
          <a:cs typeface="Arial"/>
        </a:font>
        <a:srgbClr val="161616"/>
      </a:tcTxStyle>
      <a:tcStyle>
        <a:tcBdr>
          <a:left>
            <a:ln w="12700" cap="flat">
              <a:solidFill>
                <a:srgbClr val="161616"/>
              </a:solidFill>
              <a:prstDash val="solid"/>
              <a:round/>
            </a:ln>
          </a:left>
          <a:right>
            <a:ln w="12700" cap="flat">
              <a:solidFill>
                <a:srgbClr val="161616"/>
              </a:solidFill>
              <a:prstDash val="solid"/>
              <a:round/>
            </a:ln>
          </a:right>
          <a:top>
            <a:ln w="12700" cap="flat">
              <a:solidFill>
                <a:srgbClr val="161616"/>
              </a:solidFill>
              <a:prstDash val="solid"/>
              <a:round/>
            </a:ln>
          </a:top>
          <a:bottom>
            <a:ln w="12700" cap="flat">
              <a:solidFill>
                <a:srgbClr val="161616"/>
              </a:solidFill>
              <a:prstDash val="solid"/>
              <a:round/>
            </a:ln>
          </a:bottom>
          <a:insideH>
            <a:ln w="12700" cap="flat">
              <a:solidFill>
                <a:srgbClr val="161616"/>
              </a:solidFill>
              <a:prstDash val="solid"/>
              <a:round/>
            </a:ln>
          </a:insideH>
          <a:insideV>
            <a:ln w="12700" cap="flat">
              <a:solidFill>
                <a:srgbClr val="161616"/>
              </a:solidFill>
              <a:prstDash val="solid"/>
              <a:round/>
            </a:ln>
          </a:insideV>
        </a:tcBdr>
        <a:fill>
          <a:solidFill>
            <a:srgbClr val="161616">
              <a:alpha val="20000"/>
            </a:srgbClr>
          </a:solidFill>
        </a:fill>
      </a:tcStyle>
    </a:firstCol>
    <a:lastRow>
      <a:tcTxStyle b="on" i="off">
        <a:font>
          <a:latin typeface="Arial"/>
          <a:ea typeface="Arial"/>
          <a:cs typeface="Arial"/>
        </a:font>
        <a:srgbClr val="161616"/>
      </a:tcTxStyle>
      <a:tcStyle>
        <a:tcBdr>
          <a:left>
            <a:ln w="12700" cap="flat">
              <a:solidFill>
                <a:srgbClr val="161616"/>
              </a:solidFill>
              <a:prstDash val="solid"/>
              <a:round/>
            </a:ln>
          </a:left>
          <a:right>
            <a:ln w="12700" cap="flat">
              <a:solidFill>
                <a:srgbClr val="161616"/>
              </a:solidFill>
              <a:prstDash val="solid"/>
              <a:round/>
            </a:ln>
          </a:right>
          <a:top>
            <a:ln w="50800" cap="flat">
              <a:solidFill>
                <a:srgbClr val="161616"/>
              </a:solidFill>
              <a:prstDash val="solid"/>
              <a:round/>
            </a:ln>
          </a:top>
          <a:bottom>
            <a:ln w="12700" cap="flat">
              <a:solidFill>
                <a:srgbClr val="161616"/>
              </a:solidFill>
              <a:prstDash val="solid"/>
              <a:round/>
            </a:ln>
          </a:bottom>
          <a:insideH>
            <a:ln w="12700" cap="flat">
              <a:solidFill>
                <a:srgbClr val="161616"/>
              </a:solidFill>
              <a:prstDash val="solid"/>
              <a:round/>
            </a:ln>
          </a:insideH>
          <a:insideV>
            <a:ln w="12700" cap="flat">
              <a:solidFill>
                <a:srgbClr val="161616"/>
              </a:solidFill>
              <a:prstDash val="solid"/>
              <a:round/>
            </a:ln>
          </a:insideV>
        </a:tcBdr>
        <a:fill>
          <a:noFill/>
        </a:fill>
      </a:tcStyle>
    </a:lastRow>
    <a:firstRow>
      <a:tcTxStyle b="on" i="off">
        <a:font>
          <a:latin typeface="Arial"/>
          <a:ea typeface="Arial"/>
          <a:cs typeface="Arial"/>
        </a:font>
        <a:srgbClr val="161616"/>
      </a:tcTxStyle>
      <a:tcStyle>
        <a:tcBdr>
          <a:left>
            <a:ln w="12700" cap="flat">
              <a:solidFill>
                <a:srgbClr val="161616"/>
              </a:solidFill>
              <a:prstDash val="solid"/>
              <a:round/>
            </a:ln>
          </a:left>
          <a:right>
            <a:ln w="12700" cap="flat">
              <a:solidFill>
                <a:srgbClr val="161616"/>
              </a:solidFill>
              <a:prstDash val="solid"/>
              <a:round/>
            </a:ln>
          </a:right>
          <a:top>
            <a:ln w="12700" cap="flat">
              <a:solidFill>
                <a:srgbClr val="161616"/>
              </a:solidFill>
              <a:prstDash val="solid"/>
              <a:round/>
            </a:ln>
          </a:top>
          <a:bottom>
            <a:ln w="25400" cap="flat">
              <a:solidFill>
                <a:srgbClr val="161616"/>
              </a:solidFill>
              <a:prstDash val="solid"/>
              <a:round/>
            </a:ln>
          </a:bottom>
          <a:insideH>
            <a:ln w="12700" cap="flat">
              <a:solidFill>
                <a:srgbClr val="161616"/>
              </a:solidFill>
              <a:prstDash val="solid"/>
              <a:round/>
            </a:ln>
          </a:insideH>
          <a:insideV>
            <a:ln w="12700" cap="flat">
              <a:solidFill>
                <a:srgbClr val="161616"/>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34"/>
    <p:restoredTop sz="94650"/>
  </p:normalViewPr>
  <p:slideViewPr>
    <p:cSldViewPr snapToGrid="0" snapToObjects="1">
      <p:cViewPr varScale="1">
        <p:scale>
          <a:sx n="116" d="100"/>
          <a:sy n="116" d="100"/>
        </p:scale>
        <p:origin x="608" y="192"/>
      </p:cViewPr>
      <p:guideLst/>
    </p:cSldViewPr>
  </p:slideViewPr>
  <p:notesTextViewPr>
    <p:cViewPr>
      <p:scale>
        <a:sx n="1" d="1"/>
        <a:sy n="1" d="1"/>
      </p:scale>
      <p:origin x="0" y="0"/>
    </p:cViewPr>
  </p:notesTextViewPr>
  <p:sorterViewPr>
    <p:cViewPr>
      <p:scale>
        <a:sx n="90" d="100"/>
        <a:sy n="90" d="100"/>
      </p:scale>
      <p:origin x="0" y="0"/>
    </p:cViewPr>
  </p:sorterViewPr>
  <p:notesViewPr>
    <p:cSldViewPr snapToGrid="0" snapToObjects="1">
      <p:cViewPr varScale="1">
        <p:scale>
          <a:sx n="121" d="100"/>
          <a:sy n="121" d="100"/>
        </p:scale>
        <p:origin x="4880"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Calibri" charset="0"/>
                <a:ea typeface="Calibri" charset="0"/>
                <a:cs typeface="Calibri" charset="0"/>
              </a:defRPr>
            </a:pPr>
            <a:r>
              <a:rPr lang="en-US"/>
              <a:t>Sales</a:t>
            </a: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Calibri" charset="0"/>
              <a:ea typeface="Calibri" charset="0"/>
              <a:cs typeface="Calibri" charset="0"/>
            </a:defRPr>
          </a:pPr>
          <a:endParaRPr lang="cs-CZ"/>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4B1-A444-A9BE-1A7152EA895F}"/>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4B1-A444-A9BE-1A7152EA895F}"/>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4B1-A444-A9BE-1A7152EA895F}"/>
            </c:ext>
          </c:extLst>
        </c:ser>
        <c:dLbls>
          <c:showLegendKey val="0"/>
          <c:showVal val="0"/>
          <c:showCatName val="0"/>
          <c:showSerName val="0"/>
          <c:showPercent val="0"/>
          <c:showBubbleSize val="0"/>
        </c:dLbls>
        <c:gapWidth val="219"/>
        <c:overlap val="-27"/>
        <c:axId val="-2095024576"/>
        <c:axId val="-2095592352"/>
      </c:barChart>
      <c:catAx>
        <c:axId val="-209502457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Calibri" charset="0"/>
                <a:ea typeface="Calibri" charset="0"/>
                <a:cs typeface="Calibri" charset="0"/>
              </a:defRPr>
            </a:pPr>
            <a:endParaRPr lang="cs-CZ"/>
          </a:p>
        </c:txPr>
        <c:crossAx val="-2095592352"/>
        <c:crosses val="autoZero"/>
        <c:auto val="1"/>
        <c:lblAlgn val="ctr"/>
        <c:lblOffset val="100"/>
        <c:noMultiLvlLbl val="0"/>
      </c:catAx>
      <c:valAx>
        <c:axId val="-2095592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Calibri" charset="0"/>
                <a:ea typeface="Calibri" charset="0"/>
                <a:cs typeface="Calibri" charset="0"/>
              </a:defRPr>
            </a:pPr>
            <a:endParaRPr lang="cs-CZ"/>
          </a:p>
        </c:txPr>
        <c:crossAx val="-2095024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Calibri" charset="0"/>
              <a:ea typeface="Calibri" charset="0"/>
              <a:cs typeface="Calibri" charset="0"/>
            </a:defRPr>
          </a:pPr>
          <a:endParaRPr lang="cs-CZ"/>
        </a:p>
      </c:txPr>
    </c:legend>
    <c:plotVisOnly val="1"/>
    <c:dispBlanksAs val="gap"/>
    <c:showDLblsOverMax val="0"/>
  </c:chart>
  <c:spPr>
    <a:noFill/>
    <a:ln>
      <a:noFill/>
    </a:ln>
    <a:effectLst/>
  </c:spPr>
  <c:txPr>
    <a:bodyPr/>
    <a:lstStyle/>
    <a:p>
      <a:pPr>
        <a:defRPr sz="1200">
          <a:latin typeface="Calibri" charset="0"/>
          <a:ea typeface="Calibri" charset="0"/>
          <a:cs typeface="Calibri" charset="0"/>
        </a:defRPr>
      </a:pPr>
      <a:endParaRPr lang="cs-CZ"/>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Calibri" charset="0"/>
              <a:ea typeface="Calibri" charset="0"/>
              <a:cs typeface="Calibri" charset="0"/>
            </a:defRPr>
          </a:pPr>
          <a:endParaRPr lang="cs-CZ"/>
        </a:p>
      </c:txPr>
    </c:title>
    <c:autoTitleDeleted val="0"/>
    <c:plotArea>
      <c:layout/>
      <c:barChart>
        <c:barDir val="bar"/>
        <c:grouping val="clustered"/>
        <c:varyColors val="1"/>
        <c:ser>
          <c:idx val="0"/>
          <c:order val="0"/>
          <c:tx>
            <c:strRef>
              <c:f>Sheet1!$B$1</c:f>
              <c:strCache>
                <c:ptCount val="1"/>
                <c:pt idx="0">
                  <c:v>Sales</c:v>
                </c:pt>
              </c:strCache>
            </c:strRef>
          </c:tx>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439C-984D-BBED-0636DED8FEB8}"/>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439C-984D-BBED-0636DED8FEB8}"/>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439C-984D-BBED-0636DED8FEB8}"/>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7-439C-984D-BBED-0636DED8FEB8}"/>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439C-984D-BBED-0636DED8FEB8}"/>
            </c:ext>
          </c:extLst>
        </c:ser>
        <c:dLbls>
          <c:showLegendKey val="0"/>
          <c:showVal val="0"/>
          <c:showCatName val="0"/>
          <c:showSerName val="0"/>
          <c:showPercent val="0"/>
          <c:showBubbleSize val="0"/>
        </c:dLbls>
        <c:gapWidth val="150"/>
        <c:axId val="-2110714080"/>
        <c:axId val="-2138428576"/>
      </c:barChart>
      <c:catAx>
        <c:axId val="-2110714080"/>
        <c:scaling>
          <c:orientation val="minMax"/>
        </c:scaling>
        <c:delete val="0"/>
        <c:axPos val="l"/>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cs-CZ"/>
          </a:p>
        </c:txPr>
        <c:crossAx val="-2138428576"/>
        <c:crosses val="autoZero"/>
        <c:auto val="1"/>
        <c:lblAlgn val="ctr"/>
        <c:lblOffset val="100"/>
        <c:noMultiLvlLbl val="0"/>
      </c:catAx>
      <c:valAx>
        <c:axId val="-21384285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cs-CZ"/>
          </a:p>
        </c:txPr>
        <c:crossAx val="-21107140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cs-CZ"/>
        </a:p>
      </c:txPr>
    </c:legend>
    <c:plotVisOnly val="1"/>
    <c:dispBlanksAs val="gap"/>
    <c:showDLblsOverMax val="0"/>
  </c:chart>
  <c:spPr>
    <a:noFill/>
    <a:ln>
      <a:noFill/>
    </a:ln>
    <a:effectLst/>
  </c:spPr>
  <c:txPr>
    <a:bodyPr/>
    <a:lstStyle/>
    <a:p>
      <a:pPr>
        <a:defRPr>
          <a:latin typeface="Calibri" charset="0"/>
          <a:ea typeface="Calibri" charset="0"/>
          <a:cs typeface="Calibri" charset="0"/>
        </a:defRPr>
      </a:pPr>
      <a:endParaRPr lang="cs-CZ"/>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Calibri" charset="0"/>
              <a:ea typeface="Calibri" charset="0"/>
              <a:cs typeface="Calibri" charset="0"/>
            </a:defRPr>
          </a:pPr>
          <a:endParaRPr lang="cs-CZ"/>
        </a:p>
      </c:txPr>
    </c:title>
    <c:autoTitleDeleted val="0"/>
    <c:plotArea>
      <c:layout/>
      <c:lineChart>
        <c:grouping val="standard"/>
        <c:varyColors val="0"/>
        <c:ser>
          <c:idx val="0"/>
          <c:order val="0"/>
          <c:tx>
            <c:strRef>
              <c:f>Sheet1!$B$1</c:f>
              <c:strCache>
                <c:ptCount val="1"/>
                <c:pt idx="0">
                  <c:v>Team 1</c:v>
                </c:pt>
              </c:strCache>
            </c:strRef>
          </c:tx>
          <c:spPr>
            <a:ln w="28575" cap="rnd">
              <a:solidFill>
                <a:schemeClr val="accent1"/>
              </a:solidFill>
              <a:round/>
            </a:ln>
            <a:effectLst/>
          </c:spPr>
          <c:marker>
            <c:symbol val="none"/>
          </c:marker>
          <c:dPt>
            <c:idx val="0"/>
            <c:marker>
              <c:symbol val="none"/>
            </c:marker>
            <c:bubble3D val="0"/>
            <c:extLst>
              <c:ext xmlns:c16="http://schemas.microsoft.com/office/drawing/2014/chart" uri="{C3380CC4-5D6E-409C-BE32-E72D297353CC}">
                <c16:uniqueId val="{00000000-5386-9D4E-AB0F-451783091207}"/>
              </c:ext>
            </c:extLst>
          </c:dPt>
          <c:dPt>
            <c:idx val="1"/>
            <c:marker>
              <c:symbol val="none"/>
            </c:marker>
            <c:bubble3D val="0"/>
            <c:extLst>
              <c:ext xmlns:c16="http://schemas.microsoft.com/office/drawing/2014/chart" uri="{C3380CC4-5D6E-409C-BE32-E72D297353CC}">
                <c16:uniqueId val="{00000001-5386-9D4E-AB0F-451783091207}"/>
              </c:ext>
            </c:extLst>
          </c:dPt>
          <c:dPt>
            <c:idx val="2"/>
            <c:marker>
              <c:symbol val="none"/>
            </c:marker>
            <c:bubble3D val="0"/>
            <c:extLst>
              <c:ext xmlns:c16="http://schemas.microsoft.com/office/drawing/2014/chart" uri="{C3380CC4-5D6E-409C-BE32-E72D297353CC}">
                <c16:uniqueId val="{00000002-5386-9D4E-AB0F-451783091207}"/>
              </c:ext>
            </c:extLst>
          </c:dPt>
          <c:dPt>
            <c:idx val="3"/>
            <c:marker>
              <c:symbol val="none"/>
            </c:marker>
            <c:bubble3D val="0"/>
            <c:extLst>
              <c:ext xmlns:c16="http://schemas.microsoft.com/office/drawing/2014/chart" uri="{C3380CC4-5D6E-409C-BE32-E72D297353CC}">
                <c16:uniqueId val="{00000003-5386-9D4E-AB0F-451783091207}"/>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smooth val="0"/>
          <c:extLst>
            <c:ext xmlns:c16="http://schemas.microsoft.com/office/drawing/2014/chart" uri="{C3380CC4-5D6E-409C-BE32-E72D297353CC}">
              <c16:uniqueId val="{00000004-5386-9D4E-AB0F-451783091207}"/>
            </c:ext>
          </c:extLst>
        </c:ser>
        <c:ser>
          <c:idx val="1"/>
          <c:order val="1"/>
          <c:tx>
            <c:strRef>
              <c:f>Sheet1!$C$1</c:f>
              <c:strCache>
                <c:ptCount val="1"/>
                <c:pt idx="0">
                  <c:v>Team 2</c:v>
                </c:pt>
              </c:strCache>
            </c:strRef>
          </c:tx>
          <c:spPr>
            <a:ln w="28575" cap="rnd">
              <a:solidFill>
                <a:schemeClr val="accent2"/>
              </a:solidFill>
              <a:round/>
            </a:ln>
            <a:effectLst/>
          </c:spPr>
          <c:marker>
            <c:symbol val="none"/>
          </c:marker>
          <c:cat>
            <c:strRef>
              <c:f>Sheet1!$A$2:$A$5</c:f>
              <c:strCache>
                <c:ptCount val="4"/>
                <c:pt idx="0">
                  <c:v>1st Qtr</c:v>
                </c:pt>
                <c:pt idx="1">
                  <c:v>2nd Qtr</c:v>
                </c:pt>
                <c:pt idx="2">
                  <c:v>3rd Qtr</c:v>
                </c:pt>
                <c:pt idx="3">
                  <c:v>4th Qtr</c:v>
                </c:pt>
              </c:strCache>
            </c:strRef>
          </c:cat>
          <c:val>
            <c:numRef>
              <c:f>Sheet1!$C$2:$C$5</c:f>
              <c:numCache>
                <c:formatCode>General</c:formatCode>
                <c:ptCount val="4"/>
                <c:pt idx="0">
                  <c:v>3.2</c:v>
                </c:pt>
                <c:pt idx="1">
                  <c:v>8.1999999999999993</c:v>
                </c:pt>
                <c:pt idx="2">
                  <c:v>2</c:v>
                </c:pt>
                <c:pt idx="3">
                  <c:v>3</c:v>
                </c:pt>
              </c:numCache>
            </c:numRef>
          </c:val>
          <c:smooth val="0"/>
          <c:extLst>
            <c:ext xmlns:c16="http://schemas.microsoft.com/office/drawing/2014/chart" uri="{C3380CC4-5D6E-409C-BE32-E72D297353CC}">
              <c16:uniqueId val="{00000005-5386-9D4E-AB0F-451783091207}"/>
            </c:ext>
          </c:extLst>
        </c:ser>
        <c:ser>
          <c:idx val="2"/>
          <c:order val="2"/>
          <c:tx>
            <c:strRef>
              <c:f>Sheet1!$D$1</c:f>
              <c:strCache>
                <c:ptCount val="1"/>
                <c:pt idx="0">
                  <c:v>Team 3</c:v>
                </c:pt>
              </c:strCache>
            </c:strRef>
          </c:tx>
          <c:spPr>
            <a:ln w="28575" cap="rnd">
              <a:solidFill>
                <a:schemeClr val="accent3"/>
              </a:solidFill>
              <a:round/>
            </a:ln>
            <a:effectLst/>
          </c:spPr>
          <c:marker>
            <c:symbol val="none"/>
          </c:marker>
          <c:cat>
            <c:strRef>
              <c:f>Sheet1!$A$2:$A$5</c:f>
              <c:strCache>
                <c:ptCount val="4"/>
                <c:pt idx="0">
                  <c:v>1st Qtr</c:v>
                </c:pt>
                <c:pt idx="1">
                  <c:v>2nd Qtr</c:v>
                </c:pt>
                <c:pt idx="2">
                  <c:v>3rd Qtr</c:v>
                </c:pt>
                <c:pt idx="3">
                  <c:v>4th Qtr</c:v>
                </c:pt>
              </c:strCache>
            </c:strRef>
          </c:cat>
          <c:val>
            <c:numRef>
              <c:f>Sheet1!$D$2:$D$5</c:f>
              <c:numCache>
                <c:formatCode>General</c:formatCode>
                <c:ptCount val="4"/>
                <c:pt idx="0">
                  <c:v>6</c:v>
                </c:pt>
                <c:pt idx="1">
                  <c:v>7</c:v>
                </c:pt>
                <c:pt idx="2">
                  <c:v>3</c:v>
                </c:pt>
                <c:pt idx="3">
                  <c:v>4</c:v>
                </c:pt>
              </c:numCache>
            </c:numRef>
          </c:val>
          <c:smooth val="0"/>
          <c:extLst>
            <c:ext xmlns:c16="http://schemas.microsoft.com/office/drawing/2014/chart" uri="{C3380CC4-5D6E-409C-BE32-E72D297353CC}">
              <c16:uniqueId val="{00000006-5386-9D4E-AB0F-451783091207}"/>
            </c:ext>
          </c:extLst>
        </c:ser>
        <c:ser>
          <c:idx val="3"/>
          <c:order val="3"/>
          <c:tx>
            <c:strRef>
              <c:f>Sheet1!$E$1</c:f>
              <c:strCache>
                <c:ptCount val="1"/>
                <c:pt idx="0">
                  <c:v>Team 4</c:v>
                </c:pt>
              </c:strCache>
            </c:strRef>
          </c:tx>
          <c:spPr>
            <a:ln w="28575" cap="rnd">
              <a:solidFill>
                <a:schemeClr val="accent4"/>
              </a:solidFill>
              <a:round/>
            </a:ln>
            <a:effectLst/>
          </c:spPr>
          <c:marker>
            <c:symbol val="none"/>
          </c:marker>
          <c:cat>
            <c:strRef>
              <c:f>Sheet1!$A$2:$A$5</c:f>
              <c:strCache>
                <c:ptCount val="4"/>
                <c:pt idx="0">
                  <c:v>1st Qtr</c:v>
                </c:pt>
                <c:pt idx="1">
                  <c:v>2nd Qtr</c:v>
                </c:pt>
                <c:pt idx="2">
                  <c:v>3rd Qtr</c:v>
                </c:pt>
                <c:pt idx="3">
                  <c:v>4th Qtr</c:v>
                </c:pt>
              </c:strCache>
            </c:strRef>
          </c:cat>
          <c:val>
            <c:numRef>
              <c:f>Sheet1!$E$2:$E$5</c:f>
              <c:numCache>
                <c:formatCode>General</c:formatCode>
                <c:ptCount val="4"/>
                <c:pt idx="0">
                  <c:v>3</c:v>
                </c:pt>
                <c:pt idx="1">
                  <c:v>5</c:v>
                </c:pt>
                <c:pt idx="2">
                  <c:v>6</c:v>
                </c:pt>
                <c:pt idx="3">
                  <c:v>3</c:v>
                </c:pt>
              </c:numCache>
            </c:numRef>
          </c:val>
          <c:smooth val="0"/>
          <c:extLst>
            <c:ext xmlns:c16="http://schemas.microsoft.com/office/drawing/2014/chart" uri="{C3380CC4-5D6E-409C-BE32-E72D297353CC}">
              <c16:uniqueId val="{00000007-5386-9D4E-AB0F-451783091207}"/>
            </c:ext>
          </c:extLst>
        </c:ser>
        <c:ser>
          <c:idx val="4"/>
          <c:order val="4"/>
          <c:tx>
            <c:strRef>
              <c:f>Sheet1!$F$1</c:f>
              <c:strCache>
                <c:ptCount val="1"/>
                <c:pt idx="0">
                  <c:v>Team 5</c:v>
                </c:pt>
              </c:strCache>
            </c:strRef>
          </c:tx>
          <c:spPr>
            <a:ln w="28575" cap="rnd">
              <a:solidFill>
                <a:schemeClr val="accent5"/>
              </a:solidFill>
              <a:round/>
            </a:ln>
            <a:effectLst/>
          </c:spPr>
          <c:marker>
            <c:symbol val="none"/>
          </c:marker>
          <c:cat>
            <c:strRef>
              <c:f>Sheet1!$A$2:$A$5</c:f>
              <c:strCache>
                <c:ptCount val="4"/>
                <c:pt idx="0">
                  <c:v>1st Qtr</c:v>
                </c:pt>
                <c:pt idx="1">
                  <c:v>2nd Qtr</c:v>
                </c:pt>
                <c:pt idx="2">
                  <c:v>3rd Qtr</c:v>
                </c:pt>
                <c:pt idx="3">
                  <c:v>4th Qtr</c:v>
                </c:pt>
              </c:strCache>
            </c:strRef>
          </c:cat>
          <c:val>
            <c:numRef>
              <c:f>Sheet1!$F$2:$F$5</c:f>
              <c:numCache>
                <c:formatCode>General</c:formatCode>
                <c:ptCount val="4"/>
                <c:pt idx="0">
                  <c:v>5</c:v>
                </c:pt>
                <c:pt idx="1">
                  <c:v>4</c:v>
                </c:pt>
                <c:pt idx="2">
                  <c:v>2</c:v>
                </c:pt>
                <c:pt idx="3">
                  <c:v>5</c:v>
                </c:pt>
              </c:numCache>
            </c:numRef>
          </c:val>
          <c:smooth val="0"/>
          <c:extLst>
            <c:ext xmlns:c16="http://schemas.microsoft.com/office/drawing/2014/chart" uri="{C3380CC4-5D6E-409C-BE32-E72D297353CC}">
              <c16:uniqueId val="{00000008-5386-9D4E-AB0F-451783091207}"/>
            </c:ext>
          </c:extLst>
        </c:ser>
        <c:dLbls>
          <c:showLegendKey val="0"/>
          <c:showVal val="0"/>
          <c:showCatName val="0"/>
          <c:showSerName val="0"/>
          <c:showPercent val="0"/>
          <c:showBubbleSize val="0"/>
        </c:dLbls>
        <c:smooth val="0"/>
        <c:axId val="-2125083216"/>
        <c:axId val="-2110315312"/>
      </c:lineChart>
      <c:catAx>
        <c:axId val="-212508321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cs-CZ"/>
          </a:p>
        </c:txPr>
        <c:crossAx val="-2110315312"/>
        <c:crosses val="autoZero"/>
        <c:auto val="1"/>
        <c:lblAlgn val="ctr"/>
        <c:lblOffset val="100"/>
        <c:noMultiLvlLbl val="0"/>
      </c:catAx>
      <c:valAx>
        <c:axId val="-2110315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cs-CZ"/>
          </a:p>
        </c:txPr>
        <c:crossAx val="-2125083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cs-CZ"/>
        </a:p>
      </c:txPr>
    </c:legend>
    <c:plotVisOnly val="1"/>
    <c:dispBlanksAs val="gap"/>
    <c:showDLblsOverMax val="0"/>
  </c:chart>
  <c:spPr>
    <a:noFill/>
    <a:ln>
      <a:noFill/>
    </a:ln>
    <a:effectLst/>
  </c:spPr>
  <c:txPr>
    <a:bodyPr/>
    <a:lstStyle/>
    <a:p>
      <a:pPr>
        <a:defRPr>
          <a:latin typeface="Calibri" charset="0"/>
          <a:ea typeface="Calibri" charset="0"/>
          <a:cs typeface="Calibri" charset="0"/>
        </a:defRPr>
      </a:pPr>
      <a:endParaRPr lang="cs-CZ"/>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Calibri" charset="0"/>
              <a:ea typeface="Calibri" charset="0"/>
              <a:cs typeface="Calibri" charset="0"/>
            </a:defRPr>
          </a:pPr>
          <a:endParaRPr lang="cs-CZ"/>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436-A447-B362-3CF6552E61C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436-A447-B362-3CF6552E61C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436-A447-B362-3CF6552E61C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436-A447-B362-3CF6552E61C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436-A447-B362-3CF6552E61CB}"/>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D436-A447-B362-3CF6552E61CB}"/>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D436-A447-B362-3CF6552E61CB}"/>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D436-A447-B362-3CF6552E61CB}"/>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D436-A447-B362-3CF6552E61CB}"/>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D436-A447-B362-3CF6552E61CB}"/>
              </c:ext>
            </c:extLst>
          </c:dPt>
          <c:cat>
            <c:strRef>
              <c:f>Sheet1!$A$2:$A$11</c:f>
              <c:strCache>
                <c:ptCount val="6"/>
                <c:pt idx="0">
                  <c:v>1st Qtr</c:v>
                </c:pt>
                <c:pt idx="1">
                  <c:v>2nd Qtr</c:v>
                </c:pt>
                <c:pt idx="2">
                  <c:v>3rd Qtr</c:v>
                </c:pt>
                <c:pt idx="3">
                  <c:v>4th Qtr</c:v>
                </c:pt>
                <c:pt idx="4">
                  <c:v>5th Qtr</c:v>
                </c:pt>
                <c:pt idx="5">
                  <c:v>6th Qtr</c:v>
                </c:pt>
              </c:strCache>
            </c:strRef>
          </c:cat>
          <c:val>
            <c:numRef>
              <c:f>Sheet1!$B$2:$B$11</c:f>
              <c:numCache>
                <c:formatCode>General</c:formatCode>
                <c:ptCount val="10"/>
                <c:pt idx="0">
                  <c:v>8.1999999999999993</c:v>
                </c:pt>
                <c:pt idx="1">
                  <c:v>3.2</c:v>
                </c:pt>
                <c:pt idx="2">
                  <c:v>1.4</c:v>
                </c:pt>
                <c:pt idx="3">
                  <c:v>1.2</c:v>
                </c:pt>
                <c:pt idx="4">
                  <c:v>2.6</c:v>
                </c:pt>
                <c:pt idx="5">
                  <c:v>5.3</c:v>
                </c:pt>
              </c:numCache>
            </c:numRef>
          </c:val>
          <c:extLst>
            <c:ext xmlns:c16="http://schemas.microsoft.com/office/drawing/2014/chart" uri="{C3380CC4-5D6E-409C-BE32-E72D297353CC}">
              <c16:uniqueId val="{00000014-D436-A447-B362-3CF6552E61CB}"/>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cs-CZ"/>
        </a:p>
      </c:txPr>
    </c:legend>
    <c:plotVisOnly val="1"/>
    <c:dispBlanksAs val="gap"/>
    <c:showDLblsOverMax val="0"/>
  </c:chart>
  <c:spPr>
    <a:noFill/>
    <a:ln>
      <a:noFill/>
    </a:ln>
    <a:effectLst/>
  </c:spPr>
  <c:txPr>
    <a:bodyPr/>
    <a:lstStyle/>
    <a:p>
      <a:pPr>
        <a:defRPr>
          <a:latin typeface="Calibri" charset="0"/>
          <a:ea typeface="Calibri" charset="0"/>
          <a:cs typeface="Calibri" charset="0"/>
        </a:defRPr>
      </a:pPr>
      <a:endParaRPr lang="cs-CZ"/>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51AA14-7B25-734E-90A8-0687B01EC504}" type="doc">
      <dgm:prSet loTypeId="urn:microsoft.com/office/officeart/2005/8/layout/venn1" loCatId="" qsTypeId="urn:microsoft.com/office/officeart/2005/8/quickstyle/simple1" qsCatId="simple" csTypeId="urn:microsoft.com/office/officeart/2005/8/colors/colorful2" csCatId="colorful" phldr="1"/>
      <dgm:spPr/>
      <dgm:t>
        <a:bodyPr/>
        <a:lstStyle/>
        <a:p>
          <a:endParaRPr lang="en-US"/>
        </a:p>
      </dgm:t>
    </dgm:pt>
    <dgm:pt modelId="{649A4860-DFE2-0A4C-AAF4-5212D090F336}">
      <dgm:prSet phldrT="[Text]" custT="1"/>
      <dgm:spPr/>
      <dgm:t>
        <a:bodyPr/>
        <a:lstStyle/>
        <a:p>
          <a:r>
            <a:rPr lang="en-US" sz="1600" dirty="0">
              <a:latin typeface="Calibri" charset="0"/>
              <a:ea typeface="Calibri" charset="0"/>
              <a:cs typeface="Calibri" charset="0"/>
            </a:rPr>
            <a:t>Text here (Calibri</a:t>
          </a:r>
          <a:r>
            <a:rPr lang="en-US" sz="1600" baseline="0" dirty="0">
              <a:latin typeface="Calibri" charset="0"/>
              <a:ea typeface="Calibri" charset="0"/>
              <a:cs typeface="Calibri" charset="0"/>
            </a:rPr>
            <a:t> </a:t>
          </a:r>
          <a:r>
            <a:rPr lang="en-US" sz="1600" dirty="0">
              <a:latin typeface="Calibri" charset="0"/>
              <a:ea typeface="Calibri" charset="0"/>
              <a:cs typeface="Calibri" charset="0"/>
            </a:rPr>
            <a:t>regular</a:t>
          </a:r>
          <a:r>
            <a:rPr lang="en-US" sz="1600" baseline="0" dirty="0">
              <a:latin typeface="Calibri" charset="0"/>
              <a:ea typeface="Calibri" charset="0"/>
              <a:cs typeface="Calibri" charset="0"/>
            </a:rPr>
            <a:t> 16pt) </a:t>
          </a:r>
        </a:p>
        <a:p>
          <a:r>
            <a:rPr lang="en-US" sz="1600" baseline="0" dirty="0">
              <a:latin typeface="Calibri" charset="0"/>
              <a:ea typeface="Calibri" charset="0"/>
              <a:cs typeface="Calibri" charset="0"/>
            </a:rPr>
            <a:t>click existing chart and select small carrot menu for editing options</a:t>
          </a:r>
          <a:endParaRPr lang="en-US" sz="1600" dirty="0">
            <a:latin typeface="Calibri" charset="0"/>
            <a:ea typeface="Calibri" charset="0"/>
            <a:cs typeface="Calibri" charset="0"/>
          </a:endParaRPr>
        </a:p>
      </dgm:t>
    </dgm:pt>
    <dgm:pt modelId="{C28C55E1-7C59-A046-A725-646FCDA66EB9}" type="parTrans" cxnId="{708562C3-64C2-6A4E-86A5-00575CF90BB4}">
      <dgm:prSet/>
      <dgm:spPr/>
      <dgm:t>
        <a:bodyPr/>
        <a:lstStyle/>
        <a:p>
          <a:endParaRPr lang="en-US" sz="1600">
            <a:latin typeface="Calibri" charset="0"/>
            <a:ea typeface="Calibri" charset="0"/>
            <a:cs typeface="Calibri" charset="0"/>
          </a:endParaRPr>
        </a:p>
      </dgm:t>
    </dgm:pt>
    <dgm:pt modelId="{CFE49BD4-7BDF-CE46-BCE8-19B1C1FD93BC}" type="sibTrans" cxnId="{708562C3-64C2-6A4E-86A5-00575CF90BB4}">
      <dgm:prSet/>
      <dgm:spPr/>
      <dgm:t>
        <a:bodyPr/>
        <a:lstStyle/>
        <a:p>
          <a:endParaRPr lang="en-US" sz="1600">
            <a:latin typeface="Calibri" charset="0"/>
            <a:ea typeface="Calibri" charset="0"/>
            <a:cs typeface="Calibri" charset="0"/>
          </a:endParaRPr>
        </a:p>
      </dgm:t>
    </dgm:pt>
    <dgm:pt modelId="{F683FB53-05C5-874D-BA5C-C8DEF69BF8D1}">
      <dgm:prSet custT="1"/>
      <dgm:spPr/>
      <dgm:t>
        <a:bodyPr/>
        <a:lstStyle/>
        <a:p>
          <a:r>
            <a:rPr lang="en-US" sz="1600" dirty="0">
              <a:latin typeface="Calibri" charset="0"/>
              <a:ea typeface="Calibri" charset="0"/>
              <a:cs typeface="Calibri" charset="0"/>
            </a:rPr>
            <a:t>To</a:t>
          </a:r>
          <a:r>
            <a:rPr lang="en-US" sz="1600" baseline="0" dirty="0">
              <a:latin typeface="Calibri" charset="0"/>
              <a:ea typeface="Calibri" charset="0"/>
              <a:cs typeface="Calibri" charset="0"/>
            </a:rPr>
            <a:t> change colors click on </a:t>
          </a:r>
          <a:r>
            <a:rPr lang="en-US" sz="1600" b="1" i="0" baseline="0" dirty="0">
              <a:latin typeface="Calibri" charset="0"/>
              <a:ea typeface="Calibri" charset="0"/>
              <a:cs typeface="Calibri" charset="0"/>
            </a:rPr>
            <a:t>SmartArt Design</a:t>
          </a:r>
          <a:r>
            <a:rPr lang="en-US" sz="1600" baseline="0" dirty="0">
              <a:latin typeface="Calibri" charset="0"/>
              <a:ea typeface="Calibri" charset="0"/>
              <a:cs typeface="Calibri" charset="0"/>
            </a:rPr>
            <a:t> then pick from </a:t>
          </a:r>
          <a:r>
            <a:rPr lang="en-US" sz="1600" b="1" baseline="0" dirty="0">
              <a:latin typeface="Calibri" charset="0"/>
              <a:ea typeface="Calibri" charset="0"/>
              <a:cs typeface="Calibri" charset="0"/>
            </a:rPr>
            <a:t>Change Colors</a:t>
          </a:r>
          <a:r>
            <a:rPr lang="en-US" sz="1600" baseline="0" dirty="0">
              <a:latin typeface="Calibri" charset="0"/>
              <a:ea typeface="Calibri" charset="0"/>
              <a:cs typeface="Calibri" charset="0"/>
            </a:rPr>
            <a:t> drop-down menu</a:t>
          </a:r>
          <a:endParaRPr lang="en-US" sz="1600" dirty="0">
            <a:latin typeface="Calibri" charset="0"/>
            <a:ea typeface="Calibri" charset="0"/>
            <a:cs typeface="Calibri" charset="0"/>
          </a:endParaRPr>
        </a:p>
      </dgm:t>
    </dgm:pt>
    <dgm:pt modelId="{E99C44F1-4D2B-4344-9F49-CA5F89EAA110}" type="parTrans" cxnId="{FFA19071-1454-984B-938A-2BF6769368BE}">
      <dgm:prSet/>
      <dgm:spPr/>
      <dgm:t>
        <a:bodyPr/>
        <a:lstStyle/>
        <a:p>
          <a:endParaRPr lang="en-US" sz="1600">
            <a:latin typeface="Calibri" charset="0"/>
            <a:ea typeface="Calibri" charset="0"/>
            <a:cs typeface="Calibri" charset="0"/>
          </a:endParaRPr>
        </a:p>
      </dgm:t>
    </dgm:pt>
    <dgm:pt modelId="{793B4259-42BC-B743-A4A8-C577492285B7}" type="sibTrans" cxnId="{FFA19071-1454-984B-938A-2BF6769368BE}">
      <dgm:prSet/>
      <dgm:spPr/>
      <dgm:t>
        <a:bodyPr/>
        <a:lstStyle/>
        <a:p>
          <a:endParaRPr lang="en-US" sz="1600">
            <a:latin typeface="Calibri" charset="0"/>
            <a:ea typeface="Calibri" charset="0"/>
            <a:cs typeface="Calibri" charset="0"/>
          </a:endParaRPr>
        </a:p>
      </dgm:t>
    </dgm:pt>
    <dgm:pt modelId="{39E3B6EA-938A-BB46-92DE-9346F5CE08CB}">
      <dgm:prSet custT="1"/>
      <dgm:spPr/>
      <dgm:t>
        <a:bodyPr/>
        <a:lstStyle/>
        <a:p>
          <a:r>
            <a:rPr lang="en-US" sz="1600" dirty="0">
              <a:latin typeface="Calibri" charset="0"/>
              <a:ea typeface="Calibri" charset="0"/>
              <a:cs typeface="Calibri" charset="0"/>
            </a:rPr>
            <a:t>Change chart type by clicking on </a:t>
          </a:r>
          <a:r>
            <a:rPr lang="en-US" sz="1600" b="1" dirty="0">
              <a:latin typeface="Calibri" charset="0"/>
              <a:ea typeface="Calibri" charset="0"/>
              <a:cs typeface="Calibri" charset="0"/>
            </a:rPr>
            <a:t>Smart Art Design</a:t>
          </a:r>
          <a:r>
            <a:rPr lang="en-US" sz="1600" b="1" baseline="0" dirty="0">
              <a:latin typeface="Calibri" charset="0"/>
              <a:ea typeface="Calibri" charset="0"/>
              <a:cs typeface="Calibri" charset="0"/>
            </a:rPr>
            <a:t> </a:t>
          </a:r>
          <a:r>
            <a:rPr lang="en-US" sz="1600" baseline="0" dirty="0">
              <a:latin typeface="Calibri" charset="0"/>
              <a:ea typeface="Calibri" charset="0"/>
              <a:cs typeface="Calibri" charset="0"/>
            </a:rPr>
            <a:t>and selecting from drop-down menu</a:t>
          </a:r>
          <a:r>
            <a:rPr lang="en-US" sz="1600" dirty="0">
              <a:latin typeface="Calibri" charset="0"/>
              <a:ea typeface="Calibri" charset="0"/>
              <a:cs typeface="Calibri" charset="0"/>
            </a:rPr>
            <a:t> </a:t>
          </a:r>
        </a:p>
      </dgm:t>
    </dgm:pt>
    <dgm:pt modelId="{DFEE087C-98DA-C24D-93BF-C6B80B727E39}" type="parTrans" cxnId="{E4520D02-F60D-A846-BAE6-4BCC7E422E65}">
      <dgm:prSet/>
      <dgm:spPr/>
      <dgm:t>
        <a:bodyPr/>
        <a:lstStyle/>
        <a:p>
          <a:endParaRPr lang="en-US">
            <a:latin typeface="Calibri" charset="0"/>
            <a:ea typeface="Calibri" charset="0"/>
            <a:cs typeface="Calibri" charset="0"/>
          </a:endParaRPr>
        </a:p>
      </dgm:t>
    </dgm:pt>
    <dgm:pt modelId="{03AC1FC8-BFED-A741-A8EE-0CB63DDC0485}" type="sibTrans" cxnId="{E4520D02-F60D-A846-BAE6-4BCC7E422E65}">
      <dgm:prSet/>
      <dgm:spPr/>
      <dgm:t>
        <a:bodyPr/>
        <a:lstStyle/>
        <a:p>
          <a:endParaRPr lang="en-US">
            <a:latin typeface="Calibri" charset="0"/>
            <a:ea typeface="Calibri" charset="0"/>
            <a:cs typeface="Calibri" charset="0"/>
          </a:endParaRPr>
        </a:p>
      </dgm:t>
    </dgm:pt>
    <dgm:pt modelId="{18310B90-75BF-BD42-B5C1-C25C066B0AE6}" type="pres">
      <dgm:prSet presAssocID="{3351AA14-7B25-734E-90A8-0687B01EC504}" presName="compositeShape" presStyleCnt="0">
        <dgm:presLayoutVars>
          <dgm:chMax val="7"/>
          <dgm:dir/>
          <dgm:resizeHandles val="exact"/>
        </dgm:presLayoutVars>
      </dgm:prSet>
      <dgm:spPr/>
    </dgm:pt>
    <dgm:pt modelId="{033E80BD-FFC6-7145-97D1-2A9E28FB88CB}" type="pres">
      <dgm:prSet presAssocID="{649A4860-DFE2-0A4C-AAF4-5212D090F336}" presName="circ1" presStyleLbl="vennNode1" presStyleIdx="0" presStyleCnt="3"/>
      <dgm:spPr/>
    </dgm:pt>
    <dgm:pt modelId="{F7471901-06C5-FD44-85D1-B8853F2800BC}" type="pres">
      <dgm:prSet presAssocID="{649A4860-DFE2-0A4C-AAF4-5212D090F336}" presName="circ1Tx" presStyleLbl="revTx" presStyleIdx="0" presStyleCnt="0">
        <dgm:presLayoutVars>
          <dgm:chMax val="0"/>
          <dgm:chPref val="0"/>
          <dgm:bulletEnabled val="1"/>
        </dgm:presLayoutVars>
      </dgm:prSet>
      <dgm:spPr/>
    </dgm:pt>
    <dgm:pt modelId="{01A205DE-BF6C-2941-A7CB-E07FE70DE0C5}" type="pres">
      <dgm:prSet presAssocID="{F683FB53-05C5-874D-BA5C-C8DEF69BF8D1}" presName="circ2" presStyleLbl="vennNode1" presStyleIdx="1" presStyleCnt="3"/>
      <dgm:spPr/>
    </dgm:pt>
    <dgm:pt modelId="{8ED93E24-D62E-7147-AF66-D3F124C28877}" type="pres">
      <dgm:prSet presAssocID="{F683FB53-05C5-874D-BA5C-C8DEF69BF8D1}" presName="circ2Tx" presStyleLbl="revTx" presStyleIdx="0" presStyleCnt="0">
        <dgm:presLayoutVars>
          <dgm:chMax val="0"/>
          <dgm:chPref val="0"/>
          <dgm:bulletEnabled val="1"/>
        </dgm:presLayoutVars>
      </dgm:prSet>
      <dgm:spPr/>
    </dgm:pt>
    <dgm:pt modelId="{30E97433-7ADA-2B40-9DA3-786A5D19BF22}" type="pres">
      <dgm:prSet presAssocID="{39E3B6EA-938A-BB46-92DE-9346F5CE08CB}" presName="circ3" presStyleLbl="vennNode1" presStyleIdx="2" presStyleCnt="3"/>
      <dgm:spPr/>
    </dgm:pt>
    <dgm:pt modelId="{8E688D18-D8FF-0146-8600-AB9150E78E3E}" type="pres">
      <dgm:prSet presAssocID="{39E3B6EA-938A-BB46-92DE-9346F5CE08CB}" presName="circ3Tx" presStyleLbl="revTx" presStyleIdx="0" presStyleCnt="0">
        <dgm:presLayoutVars>
          <dgm:chMax val="0"/>
          <dgm:chPref val="0"/>
          <dgm:bulletEnabled val="1"/>
        </dgm:presLayoutVars>
      </dgm:prSet>
      <dgm:spPr/>
    </dgm:pt>
  </dgm:ptLst>
  <dgm:cxnLst>
    <dgm:cxn modelId="{E4520D02-F60D-A846-BAE6-4BCC7E422E65}" srcId="{3351AA14-7B25-734E-90A8-0687B01EC504}" destId="{39E3B6EA-938A-BB46-92DE-9346F5CE08CB}" srcOrd="2" destOrd="0" parTransId="{DFEE087C-98DA-C24D-93BF-C6B80B727E39}" sibTransId="{03AC1FC8-BFED-A741-A8EE-0CB63DDC0485}"/>
    <dgm:cxn modelId="{28947C0D-0FED-8B45-B6D0-3605B5713340}" type="presOf" srcId="{39E3B6EA-938A-BB46-92DE-9346F5CE08CB}" destId="{8E688D18-D8FF-0146-8600-AB9150E78E3E}" srcOrd="1" destOrd="0" presId="urn:microsoft.com/office/officeart/2005/8/layout/venn1"/>
    <dgm:cxn modelId="{7EFFDF0D-7A5C-D44E-BF0F-56E383B8BDF2}" type="presOf" srcId="{F683FB53-05C5-874D-BA5C-C8DEF69BF8D1}" destId="{01A205DE-BF6C-2941-A7CB-E07FE70DE0C5}" srcOrd="0" destOrd="0" presId="urn:microsoft.com/office/officeart/2005/8/layout/venn1"/>
    <dgm:cxn modelId="{170B7037-65F0-844C-B9B2-398B2D84D312}" type="presOf" srcId="{649A4860-DFE2-0A4C-AAF4-5212D090F336}" destId="{F7471901-06C5-FD44-85D1-B8853F2800BC}" srcOrd="1" destOrd="0" presId="urn:microsoft.com/office/officeart/2005/8/layout/venn1"/>
    <dgm:cxn modelId="{1C6ACA52-BEB2-C142-9203-99B84FB04700}" type="presOf" srcId="{39E3B6EA-938A-BB46-92DE-9346F5CE08CB}" destId="{30E97433-7ADA-2B40-9DA3-786A5D19BF22}" srcOrd="0" destOrd="0" presId="urn:microsoft.com/office/officeart/2005/8/layout/venn1"/>
    <dgm:cxn modelId="{1DB2DC66-86B6-3643-A2EB-6CC197EE83CF}" type="presOf" srcId="{649A4860-DFE2-0A4C-AAF4-5212D090F336}" destId="{033E80BD-FFC6-7145-97D1-2A9E28FB88CB}" srcOrd="0" destOrd="0" presId="urn:microsoft.com/office/officeart/2005/8/layout/venn1"/>
    <dgm:cxn modelId="{FFA19071-1454-984B-938A-2BF6769368BE}" srcId="{3351AA14-7B25-734E-90A8-0687B01EC504}" destId="{F683FB53-05C5-874D-BA5C-C8DEF69BF8D1}" srcOrd="1" destOrd="0" parTransId="{E99C44F1-4D2B-4344-9F49-CA5F89EAA110}" sibTransId="{793B4259-42BC-B743-A4A8-C577492285B7}"/>
    <dgm:cxn modelId="{708562C3-64C2-6A4E-86A5-00575CF90BB4}" srcId="{3351AA14-7B25-734E-90A8-0687B01EC504}" destId="{649A4860-DFE2-0A4C-AAF4-5212D090F336}" srcOrd="0" destOrd="0" parTransId="{C28C55E1-7C59-A046-A725-646FCDA66EB9}" sibTransId="{CFE49BD4-7BDF-CE46-BCE8-19B1C1FD93BC}"/>
    <dgm:cxn modelId="{55C5B3C3-B664-FB4D-931F-5FDD9874A2C1}" type="presOf" srcId="{3351AA14-7B25-734E-90A8-0687B01EC504}" destId="{18310B90-75BF-BD42-B5C1-C25C066B0AE6}" srcOrd="0" destOrd="0" presId="urn:microsoft.com/office/officeart/2005/8/layout/venn1"/>
    <dgm:cxn modelId="{EE2FA1F7-CA21-2544-8CCC-41FB7B31E6B7}" type="presOf" srcId="{F683FB53-05C5-874D-BA5C-C8DEF69BF8D1}" destId="{8ED93E24-D62E-7147-AF66-D3F124C28877}" srcOrd="1" destOrd="0" presId="urn:microsoft.com/office/officeart/2005/8/layout/venn1"/>
    <dgm:cxn modelId="{9C829CC2-693A-A847-8985-AD7160BCEF15}" type="presParOf" srcId="{18310B90-75BF-BD42-B5C1-C25C066B0AE6}" destId="{033E80BD-FFC6-7145-97D1-2A9E28FB88CB}" srcOrd="0" destOrd="0" presId="urn:microsoft.com/office/officeart/2005/8/layout/venn1"/>
    <dgm:cxn modelId="{C3A7D7B7-1E64-B94B-9BAA-8B2B6E4B2F42}" type="presParOf" srcId="{18310B90-75BF-BD42-B5C1-C25C066B0AE6}" destId="{F7471901-06C5-FD44-85D1-B8853F2800BC}" srcOrd="1" destOrd="0" presId="urn:microsoft.com/office/officeart/2005/8/layout/venn1"/>
    <dgm:cxn modelId="{D05C15E8-C6AD-ED49-A069-1D87C48EB28B}" type="presParOf" srcId="{18310B90-75BF-BD42-B5C1-C25C066B0AE6}" destId="{01A205DE-BF6C-2941-A7CB-E07FE70DE0C5}" srcOrd="2" destOrd="0" presId="urn:microsoft.com/office/officeart/2005/8/layout/venn1"/>
    <dgm:cxn modelId="{460E56FF-DA9C-AD49-BDF4-7915FDFA2679}" type="presParOf" srcId="{18310B90-75BF-BD42-B5C1-C25C066B0AE6}" destId="{8ED93E24-D62E-7147-AF66-D3F124C28877}" srcOrd="3" destOrd="0" presId="urn:microsoft.com/office/officeart/2005/8/layout/venn1"/>
    <dgm:cxn modelId="{314BCE3D-A814-BA42-B03D-F98C53E81012}" type="presParOf" srcId="{18310B90-75BF-BD42-B5C1-C25C066B0AE6}" destId="{30E97433-7ADA-2B40-9DA3-786A5D19BF22}" srcOrd="4" destOrd="0" presId="urn:microsoft.com/office/officeart/2005/8/layout/venn1"/>
    <dgm:cxn modelId="{A0CD785B-E655-894B-A510-6D48B838C64E}" type="presParOf" srcId="{18310B90-75BF-BD42-B5C1-C25C066B0AE6}" destId="{8E688D18-D8FF-0146-8600-AB9150E78E3E}"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51AA14-7B25-734E-90A8-0687B01EC504}" type="doc">
      <dgm:prSet loTypeId="urn:microsoft.com/office/officeart/2005/8/layout/cycle3" loCatId="" qsTypeId="urn:microsoft.com/office/officeart/2005/8/quickstyle/simple1" qsCatId="simple" csTypeId="urn:microsoft.com/office/officeart/2005/8/colors/colorful2" csCatId="colorful" phldr="1"/>
      <dgm:spPr/>
      <dgm:t>
        <a:bodyPr/>
        <a:lstStyle/>
        <a:p>
          <a:endParaRPr lang="en-US"/>
        </a:p>
      </dgm:t>
    </dgm:pt>
    <dgm:pt modelId="{649A4860-DFE2-0A4C-AAF4-5212D090F336}">
      <dgm:prSet phldrT="[Text]" custT="1"/>
      <dgm:spPr/>
      <dgm:t>
        <a:bodyPr/>
        <a:lstStyle/>
        <a:p>
          <a:r>
            <a:rPr lang="en-US" sz="1600" dirty="0">
              <a:latin typeface="Calibri" charset="0"/>
              <a:ea typeface="Calibri" charset="0"/>
              <a:cs typeface="Calibri" charset="0"/>
            </a:rPr>
            <a:t>Text here (Calibri</a:t>
          </a:r>
          <a:r>
            <a:rPr lang="en-US" sz="1600" baseline="0" dirty="0">
              <a:latin typeface="Calibri" charset="0"/>
              <a:ea typeface="Calibri" charset="0"/>
              <a:cs typeface="Calibri" charset="0"/>
            </a:rPr>
            <a:t> </a:t>
          </a:r>
          <a:r>
            <a:rPr lang="en-US" sz="1600" dirty="0">
              <a:latin typeface="Calibri" charset="0"/>
              <a:ea typeface="Calibri" charset="0"/>
              <a:cs typeface="Calibri" charset="0"/>
            </a:rPr>
            <a:t>regular</a:t>
          </a:r>
          <a:r>
            <a:rPr lang="en-US" sz="1600" baseline="0" dirty="0">
              <a:latin typeface="Calibri" charset="0"/>
              <a:ea typeface="Calibri" charset="0"/>
              <a:cs typeface="Calibri" charset="0"/>
            </a:rPr>
            <a:t> 16pt)</a:t>
          </a:r>
          <a:endParaRPr lang="en-US" sz="1600" dirty="0">
            <a:latin typeface="Calibri" charset="0"/>
            <a:ea typeface="Calibri" charset="0"/>
            <a:cs typeface="Calibri" charset="0"/>
          </a:endParaRPr>
        </a:p>
      </dgm:t>
    </dgm:pt>
    <dgm:pt modelId="{C28C55E1-7C59-A046-A725-646FCDA66EB9}" type="parTrans" cxnId="{708562C3-64C2-6A4E-86A5-00575CF90BB4}">
      <dgm:prSet/>
      <dgm:spPr/>
      <dgm:t>
        <a:bodyPr/>
        <a:lstStyle/>
        <a:p>
          <a:endParaRPr lang="en-US" sz="1600">
            <a:latin typeface="Calibri" charset="0"/>
            <a:ea typeface="Calibri" charset="0"/>
            <a:cs typeface="Calibri" charset="0"/>
          </a:endParaRPr>
        </a:p>
      </dgm:t>
    </dgm:pt>
    <dgm:pt modelId="{CFE49BD4-7BDF-CE46-BCE8-19B1C1FD93BC}" type="sibTrans" cxnId="{708562C3-64C2-6A4E-86A5-00575CF90BB4}">
      <dgm:prSet/>
      <dgm:spPr/>
      <dgm:t>
        <a:bodyPr/>
        <a:lstStyle/>
        <a:p>
          <a:endParaRPr lang="en-US" sz="1600">
            <a:latin typeface="Calibri" charset="0"/>
            <a:ea typeface="Calibri" charset="0"/>
            <a:cs typeface="Calibri" charset="0"/>
          </a:endParaRPr>
        </a:p>
      </dgm:t>
    </dgm:pt>
    <dgm:pt modelId="{F683FB53-05C5-874D-BA5C-C8DEF69BF8D1}">
      <dgm:prSet custT="1"/>
      <dgm:spPr/>
      <dgm:t>
        <a:bodyPr/>
        <a:lstStyle/>
        <a:p>
          <a:r>
            <a:rPr lang="en-US" sz="1600" dirty="0">
              <a:latin typeface="Calibri" charset="0"/>
              <a:ea typeface="Calibri" charset="0"/>
              <a:cs typeface="Calibri" charset="0"/>
            </a:rPr>
            <a:t>Text</a:t>
          </a:r>
          <a:r>
            <a:rPr lang="en-US" sz="1600" baseline="0" dirty="0">
              <a:latin typeface="Calibri" charset="0"/>
              <a:ea typeface="Calibri" charset="0"/>
              <a:cs typeface="Calibri" charset="0"/>
            </a:rPr>
            <a:t> here</a:t>
          </a:r>
          <a:endParaRPr lang="en-US" sz="1600" dirty="0">
            <a:latin typeface="Calibri" charset="0"/>
            <a:ea typeface="Calibri" charset="0"/>
            <a:cs typeface="Calibri" charset="0"/>
          </a:endParaRPr>
        </a:p>
      </dgm:t>
    </dgm:pt>
    <dgm:pt modelId="{E99C44F1-4D2B-4344-9F49-CA5F89EAA110}" type="parTrans" cxnId="{FFA19071-1454-984B-938A-2BF6769368BE}">
      <dgm:prSet/>
      <dgm:spPr/>
      <dgm:t>
        <a:bodyPr/>
        <a:lstStyle/>
        <a:p>
          <a:endParaRPr lang="en-US" sz="1600">
            <a:latin typeface="Calibri" charset="0"/>
            <a:ea typeface="Calibri" charset="0"/>
            <a:cs typeface="Calibri" charset="0"/>
          </a:endParaRPr>
        </a:p>
      </dgm:t>
    </dgm:pt>
    <dgm:pt modelId="{793B4259-42BC-B743-A4A8-C577492285B7}" type="sibTrans" cxnId="{FFA19071-1454-984B-938A-2BF6769368BE}">
      <dgm:prSet/>
      <dgm:spPr/>
      <dgm:t>
        <a:bodyPr/>
        <a:lstStyle/>
        <a:p>
          <a:endParaRPr lang="en-US" sz="1600">
            <a:latin typeface="Calibri" charset="0"/>
            <a:ea typeface="Calibri" charset="0"/>
            <a:cs typeface="Calibri" charset="0"/>
          </a:endParaRPr>
        </a:p>
      </dgm:t>
    </dgm:pt>
    <dgm:pt modelId="{39E3B6EA-938A-BB46-92DE-9346F5CE08CB}">
      <dgm:prSet custT="1"/>
      <dgm:spPr/>
      <dgm:t>
        <a:bodyPr/>
        <a:lstStyle/>
        <a:p>
          <a:r>
            <a:rPr lang="en-US" sz="1600">
              <a:latin typeface="Calibri" charset="0"/>
              <a:ea typeface="Calibri" charset="0"/>
              <a:cs typeface="Calibri" charset="0"/>
            </a:rPr>
            <a:t>Text here</a:t>
          </a:r>
          <a:endParaRPr lang="en-US" sz="1600" dirty="0">
            <a:latin typeface="Calibri" charset="0"/>
            <a:ea typeface="Calibri" charset="0"/>
            <a:cs typeface="Calibri" charset="0"/>
          </a:endParaRPr>
        </a:p>
      </dgm:t>
    </dgm:pt>
    <dgm:pt modelId="{DFEE087C-98DA-C24D-93BF-C6B80B727E39}" type="parTrans" cxnId="{E4520D02-F60D-A846-BAE6-4BCC7E422E65}">
      <dgm:prSet/>
      <dgm:spPr/>
      <dgm:t>
        <a:bodyPr/>
        <a:lstStyle/>
        <a:p>
          <a:endParaRPr lang="en-US">
            <a:latin typeface="Calibri" charset="0"/>
            <a:ea typeface="Calibri" charset="0"/>
            <a:cs typeface="Calibri" charset="0"/>
          </a:endParaRPr>
        </a:p>
      </dgm:t>
    </dgm:pt>
    <dgm:pt modelId="{03AC1FC8-BFED-A741-A8EE-0CB63DDC0485}" type="sibTrans" cxnId="{E4520D02-F60D-A846-BAE6-4BCC7E422E65}">
      <dgm:prSet/>
      <dgm:spPr/>
      <dgm:t>
        <a:bodyPr/>
        <a:lstStyle/>
        <a:p>
          <a:endParaRPr lang="en-US">
            <a:latin typeface="Calibri" charset="0"/>
            <a:ea typeface="Calibri" charset="0"/>
            <a:cs typeface="Calibri" charset="0"/>
          </a:endParaRPr>
        </a:p>
      </dgm:t>
    </dgm:pt>
    <dgm:pt modelId="{D15441CD-2498-DA4F-9A73-BA3F9C93D062}">
      <dgm:prSet custT="1"/>
      <dgm:spPr/>
      <dgm:t>
        <a:bodyPr/>
        <a:lstStyle/>
        <a:p>
          <a:r>
            <a:rPr lang="en-US" sz="1600">
              <a:latin typeface="Calibri" charset="0"/>
              <a:ea typeface="Calibri" charset="0"/>
              <a:cs typeface="Calibri" charset="0"/>
            </a:rPr>
            <a:t>Text here</a:t>
          </a:r>
          <a:endParaRPr lang="en-US" sz="1600" dirty="0">
            <a:latin typeface="Calibri" charset="0"/>
            <a:ea typeface="Calibri" charset="0"/>
            <a:cs typeface="Calibri" charset="0"/>
          </a:endParaRPr>
        </a:p>
      </dgm:t>
    </dgm:pt>
    <dgm:pt modelId="{A0E59CCC-2642-9B46-828B-F36195FEB90E}" type="parTrans" cxnId="{7FDFC853-E7A7-1E45-AE5A-30495C41B69D}">
      <dgm:prSet/>
      <dgm:spPr/>
      <dgm:t>
        <a:bodyPr/>
        <a:lstStyle/>
        <a:p>
          <a:endParaRPr lang="en-US">
            <a:latin typeface="Calibri" charset="0"/>
            <a:ea typeface="Calibri" charset="0"/>
            <a:cs typeface="Calibri" charset="0"/>
          </a:endParaRPr>
        </a:p>
      </dgm:t>
    </dgm:pt>
    <dgm:pt modelId="{4B66DFB0-5A4F-E741-AE8C-9A45FAB38CB9}" type="sibTrans" cxnId="{7FDFC853-E7A7-1E45-AE5A-30495C41B69D}">
      <dgm:prSet/>
      <dgm:spPr/>
      <dgm:t>
        <a:bodyPr/>
        <a:lstStyle/>
        <a:p>
          <a:endParaRPr lang="en-US">
            <a:latin typeface="Calibri" charset="0"/>
            <a:ea typeface="Calibri" charset="0"/>
            <a:cs typeface="Calibri" charset="0"/>
          </a:endParaRPr>
        </a:p>
      </dgm:t>
    </dgm:pt>
    <dgm:pt modelId="{4541B2A8-1DBD-874D-AF09-BD5D6F052427}">
      <dgm:prSet custT="1"/>
      <dgm:spPr/>
      <dgm:t>
        <a:bodyPr/>
        <a:lstStyle/>
        <a:p>
          <a:r>
            <a:rPr lang="en-US" sz="1600">
              <a:latin typeface="Calibri" charset="0"/>
              <a:ea typeface="Calibri" charset="0"/>
              <a:cs typeface="Calibri" charset="0"/>
            </a:rPr>
            <a:t>Text here</a:t>
          </a:r>
          <a:endParaRPr lang="en-US" sz="1600" dirty="0">
            <a:latin typeface="Calibri" charset="0"/>
            <a:ea typeface="Calibri" charset="0"/>
            <a:cs typeface="Calibri" charset="0"/>
          </a:endParaRPr>
        </a:p>
      </dgm:t>
    </dgm:pt>
    <dgm:pt modelId="{D1D897F5-38A1-3B46-9BD0-4B032907EA4C}" type="parTrans" cxnId="{8B52BFFE-CDE3-9E45-BF46-5BA63D7D1581}">
      <dgm:prSet/>
      <dgm:spPr/>
      <dgm:t>
        <a:bodyPr/>
        <a:lstStyle/>
        <a:p>
          <a:endParaRPr lang="en-US">
            <a:latin typeface="Calibri" charset="0"/>
            <a:ea typeface="Calibri" charset="0"/>
            <a:cs typeface="Calibri" charset="0"/>
          </a:endParaRPr>
        </a:p>
      </dgm:t>
    </dgm:pt>
    <dgm:pt modelId="{B9179B55-903A-F944-9207-40A017B211F2}" type="sibTrans" cxnId="{8B52BFFE-CDE3-9E45-BF46-5BA63D7D1581}">
      <dgm:prSet/>
      <dgm:spPr/>
      <dgm:t>
        <a:bodyPr/>
        <a:lstStyle/>
        <a:p>
          <a:endParaRPr lang="en-US">
            <a:latin typeface="Calibri" charset="0"/>
            <a:ea typeface="Calibri" charset="0"/>
            <a:cs typeface="Calibri" charset="0"/>
          </a:endParaRPr>
        </a:p>
      </dgm:t>
    </dgm:pt>
    <dgm:pt modelId="{8A9C4869-F0D9-F64F-A409-64A9C0D71003}">
      <dgm:prSet custT="1"/>
      <dgm:spPr/>
      <dgm:t>
        <a:bodyPr/>
        <a:lstStyle/>
        <a:p>
          <a:r>
            <a:rPr lang="en-US" sz="1600">
              <a:latin typeface="Calibri" charset="0"/>
              <a:ea typeface="Calibri" charset="0"/>
              <a:cs typeface="Calibri" charset="0"/>
            </a:rPr>
            <a:t>Text here</a:t>
          </a:r>
          <a:endParaRPr lang="en-US" sz="1600" dirty="0">
            <a:latin typeface="Calibri" charset="0"/>
            <a:ea typeface="Calibri" charset="0"/>
            <a:cs typeface="Calibri" charset="0"/>
          </a:endParaRPr>
        </a:p>
      </dgm:t>
    </dgm:pt>
    <dgm:pt modelId="{79E40C71-7692-C546-A94A-FA9E88B72998}" type="parTrans" cxnId="{634AAE4A-1A3F-754F-8324-538D8E7DF377}">
      <dgm:prSet/>
      <dgm:spPr/>
      <dgm:t>
        <a:bodyPr/>
        <a:lstStyle/>
        <a:p>
          <a:endParaRPr lang="en-US">
            <a:latin typeface="Calibri" charset="0"/>
            <a:ea typeface="Calibri" charset="0"/>
            <a:cs typeface="Calibri" charset="0"/>
          </a:endParaRPr>
        </a:p>
      </dgm:t>
    </dgm:pt>
    <dgm:pt modelId="{62F402C5-EF42-EC40-9E1A-44333B1B4B14}" type="sibTrans" cxnId="{634AAE4A-1A3F-754F-8324-538D8E7DF377}">
      <dgm:prSet/>
      <dgm:spPr/>
      <dgm:t>
        <a:bodyPr/>
        <a:lstStyle/>
        <a:p>
          <a:endParaRPr lang="en-US">
            <a:latin typeface="Calibri" charset="0"/>
            <a:ea typeface="Calibri" charset="0"/>
            <a:cs typeface="Calibri" charset="0"/>
          </a:endParaRPr>
        </a:p>
      </dgm:t>
    </dgm:pt>
    <dgm:pt modelId="{D50CB83F-D1A7-B348-AF74-FD04809D2B42}">
      <dgm:prSet custT="1"/>
      <dgm:spPr/>
      <dgm:t>
        <a:bodyPr/>
        <a:lstStyle/>
        <a:p>
          <a:r>
            <a:rPr lang="en-US" sz="1600">
              <a:latin typeface="Calibri" charset="0"/>
              <a:ea typeface="Calibri" charset="0"/>
              <a:cs typeface="Calibri" charset="0"/>
            </a:rPr>
            <a:t>Text here</a:t>
          </a:r>
          <a:endParaRPr lang="en-US" sz="1600" dirty="0">
            <a:latin typeface="Calibri" charset="0"/>
            <a:ea typeface="Calibri" charset="0"/>
            <a:cs typeface="Calibri" charset="0"/>
          </a:endParaRPr>
        </a:p>
      </dgm:t>
    </dgm:pt>
    <dgm:pt modelId="{9928659E-68A9-CB4C-BB47-82D02BF81034}" type="parTrans" cxnId="{64AD39B5-2847-3644-B70B-A3FF8A440331}">
      <dgm:prSet/>
      <dgm:spPr/>
      <dgm:t>
        <a:bodyPr/>
        <a:lstStyle/>
        <a:p>
          <a:endParaRPr lang="en-US">
            <a:latin typeface="Calibri" charset="0"/>
            <a:ea typeface="Calibri" charset="0"/>
            <a:cs typeface="Calibri" charset="0"/>
          </a:endParaRPr>
        </a:p>
      </dgm:t>
    </dgm:pt>
    <dgm:pt modelId="{75FBFDDD-7B1C-9341-A69E-892D732D44CF}" type="sibTrans" cxnId="{64AD39B5-2847-3644-B70B-A3FF8A440331}">
      <dgm:prSet/>
      <dgm:spPr/>
      <dgm:t>
        <a:bodyPr/>
        <a:lstStyle/>
        <a:p>
          <a:endParaRPr lang="en-US">
            <a:latin typeface="Calibri" charset="0"/>
            <a:ea typeface="Calibri" charset="0"/>
            <a:cs typeface="Calibri" charset="0"/>
          </a:endParaRPr>
        </a:p>
      </dgm:t>
    </dgm:pt>
    <dgm:pt modelId="{CC636D75-6AC4-4A4F-8174-C76C2CBE4283}" type="pres">
      <dgm:prSet presAssocID="{3351AA14-7B25-734E-90A8-0687B01EC504}" presName="Name0" presStyleCnt="0">
        <dgm:presLayoutVars>
          <dgm:dir/>
          <dgm:resizeHandles val="exact"/>
        </dgm:presLayoutVars>
      </dgm:prSet>
      <dgm:spPr/>
    </dgm:pt>
    <dgm:pt modelId="{F0D77F4F-D9A9-F248-9D2E-BC062C428675}" type="pres">
      <dgm:prSet presAssocID="{3351AA14-7B25-734E-90A8-0687B01EC504}" presName="cycle" presStyleCnt="0"/>
      <dgm:spPr/>
    </dgm:pt>
    <dgm:pt modelId="{7F2048C7-9827-E741-AA83-BF271DEAFCED}" type="pres">
      <dgm:prSet presAssocID="{649A4860-DFE2-0A4C-AAF4-5212D090F336}" presName="nodeFirstNode" presStyleLbl="node1" presStyleIdx="0" presStyleCnt="7">
        <dgm:presLayoutVars>
          <dgm:bulletEnabled val="1"/>
        </dgm:presLayoutVars>
      </dgm:prSet>
      <dgm:spPr/>
    </dgm:pt>
    <dgm:pt modelId="{0A775C45-F7CD-994D-8253-8C2C1650246A}" type="pres">
      <dgm:prSet presAssocID="{CFE49BD4-7BDF-CE46-BCE8-19B1C1FD93BC}" presName="sibTransFirstNode" presStyleLbl="bgShp" presStyleIdx="0" presStyleCnt="1"/>
      <dgm:spPr/>
    </dgm:pt>
    <dgm:pt modelId="{996D36F2-C97F-E344-BC3B-247D21EE7BBC}" type="pres">
      <dgm:prSet presAssocID="{F683FB53-05C5-874D-BA5C-C8DEF69BF8D1}" presName="nodeFollowingNodes" presStyleLbl="node1" presStyleIdx="1" presStyleCnt="7">
        <dgm:presLayoutVars>
          <dgm:bulletEnabled val="1"/>
        </dgm:presLayoutVars>
      </dgm:prSet>
      <dgm:spPr/>
    </dgm:pt>
    <dgm:pt modelId="{2F224190-55BC-C34C-BA4D-297609515AB2}" type="pres">
      <dgm:prSet presAssocID="{39E3B6EA-938A-BB46-92DE-9346F5CE08CB}" presName="nodeFollowingNodes" presStyleLbl="node1" presStyleIdx="2" presStyleCnt="7">
        <dgm:presLayoutVars>
          <dgm:bulletEnabled val="1"/>
        </dgm:presLayoutVars>
      </dgm:prSet>
      <dgm:spPr/>
    </dgm:pt>
    <dgm:pt modelId="{73ACE0D3-6301-9344-A0B0-A8D7F8A4CD54}" type="pres">
      <dgm:prSet presAssocID="{D15441CD-2498-DA4F-9A73-BA3F9C93D062}" presName="nodeFollowingNodes" presStyleLbl="node1" presStyleIdx="3" presStyleCnt="7">
        <dgm:presLayoutVars>
          <dgm:bulletEnabled val="1"/>
        </dgm:presLayoutVars>
      </dgm:prSet>
      <dgm:spPr/>
    </dgm:pt>
    <dgm:pt modelId="{719AB197-2218-A34F-AE49-C72CDFBAD059}" type="pres">
      <dgm:prSet presAssocID="{4541B2A8-1DBD-874D-AF09-BD5D6F052427}" presName="nodeFollowingNodes" presStyleLbl="node1" presStyleIdx="4" presStyleCnt="7">
        <dgm:presLayoutVars>
          <dgm:bulletEnabled val="1"/>
        </dgm:presLayoutVars>
      </dgm:prSet>
      <dgm:spPr/>
    </dgm:pt>
    <dgm:pt modelId="{3194505F-CB64-A84D-85A3-D6F696C5F0F1}" type="pres">
      <dgm:prSet presAssocID="{8A9C4869-F0D9-F64F-A409-64A9C0D71003}" presName="nodeFollowingNodes" presStyleLbl="node1" presStyleIdx="5" presStyleCnt="7">
        <dgm:presLayoutVars>
          <dgm:bulletEnabled val="1"/>
        </dgm:presLayoutVars>
      </dgm:prSet>
      <dgm:spPr/>
    </dgm:pt>
    <dgm:pt modelId="{A6CC9AC5-81C7-854E-8322-31C9A9FB6784}" type="pres">
      <dgm:prSet presAssocID="{D50CB83F-D1A7-B348-AF74-FD04809D2B42}" presName="nodeFollowingNodes" presStyleLbl="node1" presStyleIdx="6" presStyleCnt="7">
        <dgm:presLayoutVars>
          <dgm:bulletEnabled val="1"/>
        </dgm:presLayoutVars>
      </dgm:prSet>
      <dgm:spPr/>
    </dgm:pt>
  </dgm:ptLst>
  <dgm:cxnLst>
    <dgm:cxn modelId="{E4520D02-F60D-A846-BAE6-4BCC7E422E65}" srcId="{3351AA14-7B25-734E-90A8-0687B01EC504}" destId="{39E3B6EA-938A-BB46-92DE-9346F5CE08CB}" srcOrd="2" destOrd="0" parTransId="{DFEE087C-98DA-C24D-93BF-C6B80B727E39}" sibTransId="{03AC1FC8-BFED-A741-A8EE-0CB63DDC0485}"/>
    <dgm:cxn modelId="{87203A26-0B13-9048-866E-EC94352A53AD}" type="presOf" srcId="{4541B2A8-1DBD-874D-AF09-BD5D6F052427}" destId="{719AB197-2218-A34F-AE49-C72CDFBAD059}" srcOrd="0" destOrd="0" presId="urn:microsoft.com/office/officeart/2005/8/layout/cycle3"/>
    <dgm:cxn modelId="{2153513D-F361-9C49-89F9-E2BF0E6B83EC}" type="presOf" srcId="{8A9C4869-F0D9-F64F-A409-64A9C0D71003}" destId="{3194505F-CB64-A84D-85A3-D6F696C5F0F1}" srcOrd="0" destOrd="0" presId="urn:microsoft.com/office/officeart/2005/8/layout/cycle3"/>
    <dgm:cxn modelId="{634AAE4A-1A3F-754F-8324-538D8E7DF377}" srcId="{3351AA14-7B25-734E-90A8-0687B01EC504}" destId="{8A9C4869-F0D9-F64F-A409-64A9C0D71003}" srcOrd="5" destOrd="0" parTransId="{79E40C71-7692-C546-A94A-FA9E88B72998}" sibTransId="{62F402C5-EF42-EC40-9E1A-44333B1B4B14}"/>
    <dgm:cxn modelId="{7FDFC853-E7A7-1E45-AE5A-30495C41B69D}" srcId="{3351AA14-7B25-734E-90A8-0687B01EC504}" destId="{D15441CD-2498-DA4F-9A73-BA3F9C93D062}" srcOrd="3" destOrd="0" parTransId="{A0E59CCC-2642-9B46-828B-F36195FEB90E}" sibTransId="{4B66DFB0-5A4F-E741-AE8C-9A45FAB38CB9}"/>
    <dgm:cxn modelId="{B1DB7468-90B5-3241-B9CC-D8E922E18768}" type="presOf" srcId="{CFE49BD4-7BDF-CE46-BCE8-19B1C1FD93BC}" destId="{0A775C45-F7CD-994D-8253-8C2C1650246A}" srcOrd="0" destOrd="0" presId="urn:microsoft.com/office/officeart/2005/8/layout/cycle3"/>
    <dgm:cxn modelId="{FFA19071-1454-984B-938A-2BF6769368BE}" srcId="{3351AA14-7B25-734E-90A8-0687B01EC504}" destId="{F683FB53-05C5-874D-BA5C-C8DEF69BF8D1}" srcOrd="1" destOrd="0" parTransId="{E99C44F1-4D2B-4344-9F49-CA5F89EAA110}" sibTransId="{793B4259-42BC-B743-A4A8-C577492285B7}"/>
    <dgm:cxn modelId="{4F6A5D80-FBD2-7442-9F78-FCE84280DFF7}" type="presOf" srcId="{F683FB53-05C5-874D-BA5C-C8DEF69BF8D1}" destId="{996D36F2-C97F-E344-BC3B-247D21EE7BBC}" srcOrd="0" destOrd="0" presId="urn:microsoft.com/office/officeart/2005/8/layout/cycle3"/>
    <dgm:cxn modelId="{33DEC9AB-6E6B-8B40-B2C7-017E0ACD9BCF}" type="presOf" srcId="{D50CB83F-D1A7-B348-AF74-FD04809D2B42}" destId="{A6CC9AC5-81C7-854E-8322-31C9A9FB6784}" srcOrd="0" destOrd="0" presId="urn:microsoft.com/office/officeart/2005/8/layout/cycle3"/>
    <dgm:cxn modelId="{64AD39B5-2847-3644-B70B-A3FF8A440331}" srcId="{3351AA14-7B25-734E-90A8-0687B01EC504}" destId="{D50CB83F-D1A7-B348-AF74-FD04809D2B42}" srcOrd="6" destOrd="0" parTransId="{9928659E-68A9-CB4C-BB47-82D02BF81034}" sibTransId="{75FBFDDD-7B1C-9341-A69E-892D732D44CF}"/>
    <dgm:cxn modelId="{097BCDBC-7EB9-4544-8FAC-6B9B1F322E19}" type="presOf" srcId="{39E3B6EA-938A-BB46-92DE-9346F5CE08CB}" destId="{2F224190-55BC-C34C-BA4D-297609515AB2}" srcOrd="0" destOrd="0" presId="urn:microsoft.com/office/officeart/2005/8/layout/cycle3"/>
    <dgm:cxn modelId="{708562C3-64C2-6A4E-86A5-00575CF90BB4}" srcId="{3351AA14-7B25-734E-90A8-0687B01EC504}" destId="{649A4860-DFE2-0A4C-AAF4-5212D090F336}" srcOrd="0" destOrd="0" parTransId="{C28C55E1-7C59-A046-A725-646FCDA66EB9}" sibTransId="{CFE49BD4-7BDF-CE46-BCE8-19B1C1FD93BC}"/>
    <dgm:cxn modelId="{CF4B8FE9-3892-644E-B2C8-5DBADFD14C7F}" type="presOf" srcId="{3351AA14-7B25-734E-90A8-0687B01EC504}" destId="{CC636D75-6AC4-4A4F-8174-C76C2CBE4283}" srcOrd="0" destOrd="0" presId="urn:microsoft.com/office/officeart/2005/8/layout/cycle3"/>
    <dgm:cxn modelId="{238A3CF9-9247-574C-805B-6E3935989658}" type="presOf" srcId="{649A4860-DFE2-0A4C-AAF4-5212D090F336}" destId="{7F2048C7-9827-E741-AA83-BF271DEAFCED}" srcOrd="0" destOrd="0" presId="urn:microsoft.com/office/officeart/2005/8/layout/cycle3"/>
    <dgm:cxn modelId="{3B4241FD-C7BD-D043-8A41-6F4D394485D6}" type="presOf" srcId="{D15441CD-2498-DA4F-9A73-BA3F9C93D062}" destId="{73ACE0D3-6301-9344-A0B0-A8D7F8A4CD54}" srcOrd="0" destOrd="0" presId="urn:microsoft.com/office/officeart/2005/8/layout/cycle3"/>
    <dgm:cxn modelId="{8B52BFFE-CDE3-9E45-BF46-5BA63D7D1581}" srcId="{3351AA14-7B25-734E-90A8-0687B01EC504}" destId="{4541B2A8-1DBD-874D-AF09-BD5D6F052427}" srcOrd="4" destOrd="0" parTransId="{D1D897F5-38A1-3B46-9BD0-4B032907EA4C}" sibTransId="{B9179B55-903A-F944-9207-40A017B211F2}"/>
    <dgm:cxn modelId="{872E7645-4AE5-DD47-A0D9-2243435E5B49}" type="presParOf" srcId="{CC636D75-6AC4-4A4F-8174-C76C2CBE4283}" destId="{F0D77F4F-D9A9-F248-9D2E-BC062C428675}" srcOrd="0" destOrd="0" presId="urn:microsoft.com/office/officeart/2005/8/layout/cycle3"/>
    <dgm:cxn modelId="{0C077336-8C0B-B44E-A85D-8A1CE4724D0A}" type="presParOf" srcId="{F0D77F4F-D9A9-F248-9D2E-BC062C428675}" destId="{7F2048C7-9827-E741-AA83-BF271DEAFCED}" srcOrd="0" destOrd="0" presId="urn:microsoft.com/office/officeart/2005/8/layout/cycle3"/>
    <dgm:cxn modelId="{4C91C67E-3B94-C94B-9028-6358CB4BCBA1}" type="presParOf" srcId="{F0D77F4F-D9A9-F248-9D2E-BC062C428675}" destId="{0A775C45-F7CD-994D-8253-8C2C1650246A}" srcOrd="1" destOrd="0" presId="urn:microsoft.com/office/officeart/2005/8/layout/cycle3"/>
    <dgm:cxn modelId="{CB8933E0-2129-264F-8308-6C3F676B25E7}" type="presParOf" srcId="{F0D77F4F-D9A9-F248-9D2E-BC062C428675}" destId="{996D36F2-C97F-E344-BC3B-247D21EE7BBC}" srcOrd="2" destOrd="0" presId="urn:microsoft.com/office/officeart/2005/8/layout/cycle3"/>
    <dgm:cxn modelId="{9B8E36F8-CE53-724E-ADCA-405645CB5140}" type="presParOf" srcId="{F0D77F4F-D9A9-F248-9D2E-BC062C428675}" destId="{2F224190-55BC-C34C-BA4D-297609515AB2}" srcOrd="3" destOrd="0" presId="urn:microsoft.com/office/officeart/2005/8/layout/cycle3"/>
    <dgm:cxn modelId="{2A055706-FA50-884E-873A-3FBA0931E5F7}" type="presParOf" srcId="{F0D77F4F-D9A9-F248-9D2E-BC062C428675}" destId="{73ACE0D3-6301-9344-A0B0-A8D7F8A4CD54}" srcOrd="4" destOrd="0" presId="urn:microsoft.com/office/officeart/2005/8/layout/cycle3"/>
    <dgm:cxn modelId="{4871A409-D7DD-FC4E-A546-AF2782735638}" type="presParOf" srcId="{F0D77F4F-D9A9-F248-9D2E-BC062C428675}" destId="{719AB197-2218-A34F-AE49-C72CDFBAD059}" srcOrd="5" destOrd="0" presId="urn:microsoft.com/office/officeart/2005/8/layout/cycle3"/>
    <dgm:cxn modelId="{D381523A-D81E-D045-9502-6628F296938B}" type="presParOf" srcId="{F0D77F4F-D9A9-F248-9D2E-BC062C428675}" destId="{3194505F-CB64-A84D-85A3-D6F696C5F0F1}" srcOrd="6" destOrd="0" presId="urn:microsoft.com/office/officeart/2005/8/layout/cycle3"/>
    <dgm:cxn modelId="{60F272DE-67BC-E24D-9884-E621E82B16D6}" type="presParOf" srcId="{F0D77F4F-D9A9-F248-9D2E-BC062C428675}" destId="{A6CC9AC5-81C7-854E-8322-31C9A9FB6784}" srcOrd="7"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51AA14-7B25-734E-90A8-0687B01EC504}" type="doc">
      <dgm:prSet loTypeId="urn:microsoft.com/office/officeart/2009/layout/CirclePictureHierarchy" loCatId="" qsTypeId="urn:microsoft.com/office/officeart/2005/8/quickstyle/simple1" qsCatId="simple" csTypeId="urn:microsoft.com/office/officeart/2005/8/colors/accent4_1" csCatId="accent4" phldr="1"/>
      <dgm:spPr/>
      <dgm:t>
        <a:bodyPr/>
        <a:lstStyle/>
        <a:p>
          <a:endParaRPr lang="en-US"/>
        </a:p>
      </dgm:t>
    </dgm:pt>
    <dgm:pt modelId="{649A4860-DFE2-0A4C-AAF4-5212D090F336}">
      <dgm:prSet phldrT="[Text]" custT="1"/>
      <dgm:spPr/>
      <dgm:t>
        <a:bodyPr/>
        <a:lstStyle/>
        <a:p>
          <a:r>
            <a:rPr lang="en-US" sz="1600" dirty="0">
              <a:latin typeface="Calibri" charset="0"/>
              <a:ea typeface="Calibri" charset="0"/>
              <a:cs typeface="Calibri" charset="0"/>
            </a:rPr>
            <a:t>Name here (Calibri</a:t>
          </a:r>
          <a:r>
            <a:rPr lang="en-US" sz="1600" baseline="0" dirty="0">
              <a:latin typeface="Calibri" charset="0"/>
              <a:ea typeface="Calibri" charset="0"/>
              <a:cs typeface="Calibri" charset="0"/>
            </a:rPr>
            <a:t> regular 16pt)</a:t>
          </a:r>
          <a:endParaRPr lang="en-US" sz="1600" dirty="0">
            <a:latin typeface="Calibri" charset="0"/>
            <a:ea typeface="Calibri" charset="0"/>
            <a:cs typeface="Calibri" charset="0"/>
          </a:endParaRPr>
        </a:p>
      </dgm:t>
    </dgm:pt>
    <dgm:pt modelId="{C28C55E1-7C59-A046-A725-646FCDA66EB9}" type="parTrans" cxnId="{708562C3-64C2-6A4E-86A5-00575CF90BB4}">
      <dgm:prSet/>
      <dgm:spPr/>
      <dgm:t>
        <a:bodyPr/>
        <a:lstStyle/>
        <a:p>
          <a:endParaRPr lang="en-US" sz="1600">
            <a:latin typeface="Calibri" charset="0"/>
            <a:ea typeface="Calibri" charset="0"/>
            <a:cs typeface="Calibri" charset="0"/>
          </a:endParaRPr>
        </a:p>
      </dgm:t>
    </dgm:pt>
    <dgm:pt modelId="{CFE49BD4-7BDF-CE46-BCE8-19B1C1FD93BC}" type="sibTrans" cxnId="{708562C3-64C2-6A4E-86A5-00575CF90BB4}">
      <dgm:prSet/>
      <dgm:spPr/>
      <dgm:t>
        <a:bodyPr/>
        <a:lstStyle/>
        <a:p>
          <a:endParaRPr lang="en-US" sz="1600">
            <a:latin typeface="Calibri" charset="0"/>
            <a:ea typeface="Calibri" charset="0"/>
            <a:cs typeface="Calibri" charset="0"/>
          </a:endParaRPr>
        </a:p>
      </dgm:t>
    </dgm:pt>
    <dgm:pt modelId="{F683FB53-05C5-874D-BA5C-C8DEF69BF8D1}">
      <dgm:prSet custT="1"/>
      <dgm:spPr/>
      <dgm:t>
        <a:bodyPr/>
        <a:lstStyle/>
        <a:p>
          <a:r>
            <a:rPr lang="en-US" sz="1600" dirty="0">
              <a:latin typeface="Calibri" charset="0"/>
              <a:ea typeface="Calibri" charset="0"/>
              <a:cs typeface="Calibri" charset="0"/>
            </a:rPr>
            <a:t>Name here</a:t>
          </a:r>
        </a:p>
      </dgm:t>
    </dgm:pt>
    <dgm:pt modelId="{E99C44F1-4D2B-4344-9F49-CA5F89EAA110}" type="parTrans" cxnId="{FFA19071-1454-984B-938A-2BF6769368BE}">
      <dgm:prSet/>
      <dgm:spPr/>
      <dgm:t>
        <a:bodyPr/>
        <a:lstStyle/>
        <a:p>
          <a:endParaRPr lang="en-US" sz="1600">
            <a:latin typeface="Calibri" charset="0"/>
            <a:ea typeface="Calibri" charset="0"/>
            <a:cs typeface="Calibri" charset="0"/>
          </a:endParaRPr>
        </a:p>
      </dgm:t>
    </dgm:pt>
    <dgm:pt modelId="{793B4259-42BC-B743-A4A8-C577492285B7}" type="sibTrans" cxnId="{FFA19071-1454-984B-938A-2BF6769368BE}">
      <dgm:prSet/>
      <dgm:spPr/>
      <dgm:t>
        <a:bodyPr/>
        <a:lstStyle/>
        <a:p>
          <a:endParaRPr lang="en-US" sz="1600">
            <a:latin typeface="Calibri" charset="0"/>
            <a:ea typeface="Calibri" charset="0"/>
            <a:cs typeface="Calibri" charset="0"/>
          </a:endParaRPr>
        </a:p>
      </dgm:t>
    </dgm:pt>
    <dgm:pt modelId="{39E3B6EA-938A-BB46-92DE-9346F5CE08CB}">
      <dgm:prSet custT="1"/>
      <dgm:spPr/>
      <dgm:t>
        <a:bodyPr/>
        <a:lstStyle/>
        <a:p>
          <a:r>
            <a:rPr lang="en-US" sz="1600">
              <a:latin typeface="Calibri" charset="0"/>
              <a:ea typeface="Calibri" charset="0"/>
              <a:cs typeface="Calibri" charset="0"/>
            </a:rPr>
            <a:t>Name here</a:t>
          </a:r>
          <a:endParaRPr lang="en-US" sz="1600" dirty="0">
            <a:latin typeface="Calibri" charset="0"/>
            <a:ea typeface="Calibri" charset="0"/>
            <a:cs typeface="Calibri" charset="0"/>
          </a:endParaRPr>
        </a:p>
      </dgm:t>
    </dgm:pt>
    <dgm:pt modelId="{DFEE087C-98DA-C24D-93BF-C6B80B727E39}" type="parTrans" cxnId="{E4520D02-F60D-A846-BAE6-4BCC7E422E65}">
      <dgm:prSet/>
      <dgm:spPr/>
      <dgm:t>
        <a:bodyPr/>
        <a:lstStyle/>
        <a:p>
          <a:endParaRPr lang="en-US">
            <a:latin typeface="Calibri" charset="0"/>
            <a:ea typeface="Calibri" charset="0"/>
            <a:cs typeface="Calibri" charset="0"/>
          </a:endParaRPr>
        </a:p>
      </dgm:t>
    </dgm:pt>
    <dgm:pt modelId="{03AC1FC8-BFED-A741-A8EE-0CB63DDC0485}" type="sibTrans" cxnId="{E4520D02-F60D-A846-BAE6-4BCC7E422E65}">
      <dgm:prSet/>
      <dgm:spPr/>
      <dgm:t>
        <a:bodyPr/>
        <a:lstStyle/>
        <a:p>
          <a:endParaRPr lang="en-US">
            <a:latin typeface="Calibri" charset="0"/>
            <a:ea typeface="Calibri" charset="0"/>
            <a:cs typeface="Calibri" charset="0"/>
          </a:endParaRPr>
        </a:p>
      </dgm:t>
    </dgm:pt>
    <dgm:pt modelId="{D15441CD-2498-DA4F-9A73-BA3F9C93D062}">
      <dgm:prSet custT="1"/>
      <dgm:spPr/>
      <dgm:t>
        <a:bodyPr/>
        <a:lstStyle/>
        <a:p>
          <a:r>
            <a:rPr lang="en-US" sz="1600">
              <a:latin typeface="Calibri" charset="0"/>
              <a:ea typeface="Calibri" charset="0"/>
              <a:cs typeface="Calibri" charset="0"/>
            </a:rPr>
            <a:t>Name here</a:t>
          </a:r>
          <a:endParaRPr lang="en-US" sz="1600" dirty="0">
            <a:latin typeface="Calibri" charset="0"/>
            <a:ea typeface="Calibri" charset="0"/>
            <a:cs typeface="Calibri" charset="0"/>
          </a:endParaRPr>
        </a:p>
      </dgm:t>
    </dgm:pt>
    <dgm:pt modelId="{A0E59CCC-2642-9B46-828B-F36195FEB90E}" type="parTrans" cxnId="{7FDFC853-E7A7-1E45-AE5A-30495C41B69D}">
      <dgm:prSet/>
      <dgm:spPr/>
      <dgm:t>
        <a:bodyPr/>
        <a:lstStyle/>
        <a:p>
          <a:endParaRPr lang="en-US">
            <a:latin typeface="Calibri" charset="0"/>
            <a:ea typeface="Calibri" charset="0"/>
            <a:cs typeface="Calibri" charset="0"/>
          </a:endParaRPr>
        </a:p>
      </dgm:t>
    </dgm:pt>
    <dgm:pt modelId="{4B66DFB0-5A4F-E741-AE8C-9A45FAB38CB9}" type="sibTrans" cxnId="{7FDFC853-E7A7-1E45-AE5A-30495C41B69D}">
      <dgm:prSet/>
      <dgm:spPr/>
      <dgm:t>
        <a:bodyPr/>
        <a:lstStyle/>
        <a:p>
          <a:endParaRPr lang="en-US">
            <a:latin typeface="Calibri" charset="0"/>
            <a:ea typeface="Calibri" charset="0"/>
            <a:cs typeface="Calibri" charset="0"/>
          </a:endParaRPr>
        </a:p>
      </dgm:t>
    </dgm:pt>
    <dgm:pt modelId="{4541B2A8-1DBD-874D-AF09-BD5D6F052427}">
      <dgm:prSet custT="1"/>
      <dgm:spPr/>
      <dgm:t>
        <a:bodyPr/>
        <a:lstStyle/>
        <a:p>
          <a:r>
            <a:rPr lang="en-US" sz="1600">
              <a:latin typeface="Calibri" charset="0"/>
              <a:ea typeface="Calibri" charset="0"/>
              <a:cs typeface="Calibri" charset="0"/>
            </a:rPr>
            <a:t>Name here</a:t>
          </a:r>
          <a:endParaRPr lang="en-US" sz="1600" dirty="0">
            <a:latin typeface="Calibri" charset="0"/>
            <a:ea typeface="Calibri" charset="0"/>
            <a:cs typeface="Calibri" charset="0"/>
          </a:endParaRPr>
        </a:p>
      </dgm:t>
    </dgm:pt>
    <dgm:pt modelId="{D1D897F5-38A1-3B46-9BD0-4B032907EA4C}" type="parTrans" cxnId="{8B52BFFE-CDE3-9E45-BF46-5BA63D7D1581}">
      <dgm:prSet/>
      <dgm:spPr/>
      <dgm:t>
        <a:bodyPr/>
        <a:lstStyle/>
        <a:p>
          <a:endParaRPr lang="en-US">
            <a:latin typeface="Calibri" charset="0"/>
            <a:ea typeface="Calibri" charset="0"/>
            <a:cs typeface="Calibri" charset="0"/>
          </a:endParaRPr>
        </a:p>
      </dgm:t>
    </dgm:pt>
    <dgm:pt modelId="{B9179B55-903A-F944-9207-40A017B211F2}" type="sibTrans" cxnId="{8B52BFFE-CDE3-9E45-BF46-5BA63D7D1581}">
      <dgm:prSet/>
      <dgm:spPr/>
      <dgm:t>
        <a:bodyPr/>
        <a:lstStyle/>
        <a:p>
          <a:endParaRPr lang="en-US">
            <a:latin typeface="Calibri" charset="0"/>
            <a:ea typeface="Calibri" charset="0"/>
            <a:cs typeface="Calibri" charset="0"/>
          </a:endParaRPr>
        </a:p>
      </dgm:t>
    </dgm:pt>
    <dgm:pt modelId="{8A9C4869-F0D9-F64F-A409-64A9C0D71003}">
      <dgm:prSet custT="1"/>
      <dgm:spPr/>
      <dgm:t>
        <a:bodyPr/>
        <a:lstStyle/>
        <a:p>
          <a:r>
            <a:rPr lang="en-US" sz="1600" dirty="0">
              <a:latin typeface="Calibri" charset="0"/>
              <a:ea typeface="Calibri" charset="0"/>
              <a:cs typeface="Calibri" charset="0"/>
            </a:rPr>
            <a:t>Name here</a:t>
          </a:r>
        </a:p>
      </dgm:t>
    </dgm:pt>
    <dgm:pt modelId="{79E40C71-7692-C546-A94A-FA9E88B72998}" type="parTrans" cxnId="{634AAE4A-1A3F-754F-8324-538D8E7DF377}">
      <dgm:prSet/>
      <dgm:spPr/>
      <dgm:t>
        <a:bodyPr/>
        <a:lstStyle/>
        <a:p>
          <a:endParaRPr lang="en-US">
            <a:latin typeface="Calibri" charset="0"/>
            <a:ea typeface="Calibri" charset="0"/>
            <a:cs typeface="Calibri" charset="0"/>
          </a:endParaRPr>
        </a:p>
      </dgm:t>
    </dgm:pt>
    <dgm:pt modelId="{62F402C5-EF42-EC40-9E1A-44333B1B4B14}" type="sibTrans" cxnId="{634AAE4A-1A3F-754F-8324-538D8E7DF377}">
      <dgm:prSet/>
      <dgm:spPr/>
      <dgm:t>
        <a:bodyPr/>
        <a:lstStyle/>
        <a:p>
          <a:endParaRPr lang="en-US">
            <a:latin typeface="Calibri" charset="0"/>
            <a:ea typeface="Calibri" charset="0"/>
            <a:cs typeface="Calibri" charset="0"/>
          </a:endParaRPr>
        </a:p>
      </dgm:t>
    </dgm:pt>
    <dgm:pt modelId="{D50CB83F-D1A7-B348-AF74-FD04809D2B42}">
      <dgm:prSet custT="1"/>
      <dgm:spPr/>
      <dgm:t>
        <a:bodyPr/>
        <a:lstStyle/>
        <a:p>
          <a:r>
            <a:rPr lang="en-US" sz="1600" dirty="0">
              <a:latin typeface="Calibri" charset="0"/>
              <a:ea typeface="Calibri" charset="0"/>
              <a:cs typeface="Calibri" charset="0"/>
            </a:rPr>
            <a:t>Name here</a:t>
          </a:r>
        </a:p>
      </dgm:t>
    </dgm:pt>
    <dgm:pt modelId="{9928659E-68A9-CB4C-BB47-82D02BF81034}" type="parTrans" cxnId="{64AD39B5-2847-3644-B70B-A3FF8A440331}">
      <dgm:prSet/>
      <dgm:spPr/>
      <dgm:t>
        <a:bodyPr/>
        <a:lstStyle/>
        <a:p>
          <a:endParaRPr lang="en-US">
            <a:latin typeface="Calibri" charset="0"/>
            <a:ea typeface="Calibri" charset="0"/>
            <a:cs typeface="Calibri" charset="0"/>
          </a:endParaRPr>
        </a:p>
      </dgm:t>
    </dgm:pt>
    <dgm:pt modelId="{75FBFDDD-7B1C-9341-A69E-892D732D44CF}" type="sibTrans" cxnId="{64AD39B5-2847-3644-B70B-A3FF8A440331}">
      <dgm:prSet/>
      <dgm:spPr/>
      <dgm:t>
        <a:bodyPr/>
        <a:lstStyle/>
        <a:p>
          <a:endParaRPr lang="en-US">
            <a:latin typeface="Calibri" charset="0"/>
            <a:ea typeface="Calibri" charset="0"/>
            <a:cs typeface="Calibri" charset="0"/>
          </a:endParaRPr>
        </a:p>
      </dgm:t>
    </dgm:pt>
    <dgm:pt modelId="{426A1D83-383E-7046-8575-A435CB195D7B}" type="pres">
      <dgm:prSet presAssocID="{3351AA14-7B25-734E-90A8-0687B01EC504}" presName="hierChild1" presStyleCnt="0">
        <dgm:presLayoutVars>
          <dgm:chPref val="1"/>
          <dgm:dir/>
          <dgm:animOne val="branch"/>
          <dgm:animLvl val="lvl"/>
          <dgm:resizeHandles/>
        </dgm:presLayoutVars>
      </dgm:prSet>
      <dgm:spPr/>
    </dgm:pt>
    <dgm:pt modelId="{FEF570AE-29A1-E449-AC86-24A9AF4A1841}" type="pres">
      <dgm:prSet presAssocID="{649A4860-DFE2-0A4C-AAF4-5212D090F336}" presName="hierRoot1" presStyleCnt="0"/>
      <dgm:spPr/>
    </dgm:pt>
    <dgm:pt modelId="{81EC93EA-FD7D-7447-B225-C9FAF17A77C0}" type="pres">
      <dgm:prSet presAssocID="{649A4860-DFE2-0A4C-AAF4-5212D090F336}" presName="composite" presStyleCnt="0"/>
      <dgm:spPr/>
    </dgm:pt>
    <dgm:pt modelId="{3B7318A0-CBA5-7A4F-B8C0-1C42096A85DA}" type="pres">
      <dgm:prSet presAssocID="{649A4860-DFE2-0A4C-AAF4-5212D090F336}" presName="image" presStyleLbl="node0" presStyleIdx="0" presStyleCnt="1"/>
      <dgm:spPr/>
    </dgm:pt>
    <dgm:pt modelId="{6C733AF8-DF8B-E34C-B492-2D70823E6DBC}" type="pres">
      <dgm:prSet presAssocID="{649A4860-DFE2-0A4C-AAF4-5212D090F336}" presName="text" presStyleLbl="revTx" presStyleIdx="0" presStyleCnt="7">
        <dgm:presLayoutVars>
          <dgm:chPref val="3"/>
        </dgm:presLayoutVars>
      </dgm:prSet>
      <dgm:spPr/>
    </dgm:pt>
    <dgm:pt modelId="{2301F833-8251-C041-B798-C5A3FF3DA270}" type="pres">
      <dgm:prSet presAssocID="{649A4860-DFE2-0A4C-AAF4-5212D090F336}" presName="hierChild2" presStyleCnt="0"/>
      <dgm:spPr/>
    </dgm:pt>
    <dgm:pt modelId="{CF20A420-F7EE-0743-A6DB-6CB38E35D854}" type="pres">
      <dgm:prSet presAssocID="{E99C44F1-4D2B-4344-9F49-CA5F89EAA110}" presName="Name10" presStyleLbl="parChTrans1D2" presStyleIdx="0" presStyleCnt="3"/>
      <dgm:spPr/>
    </dgm:pt>
    <dgm:pt modelId="{FCBE021D-A203-0D47-AF57-A6F5EAA0F253}" type="pres">
      <dgm:prSet presAssocID="{F683FB53-05C5-874D-BA5C-C8DEF69BF8D1}" presName="hierRoot2" presStyleCnt="0"/>
      <dgm:spPr/>
    </dgm:pt>
    <dgm:pt modelId="{6047D3E2-A863-2D41-88A7-14C1A5B4CA40}" type="pres">
      <dgm:prSet presAssocID="{F683FB53-05C5-874D-BA5C-C8DEF69BF8D1}" presName="composite2" presStyleCnt="0"/>
      <dgm:spPr/>
    </dgm:pt>
    <dgm:pt modelId="{9C09C25B-10D4-9C4F-8E8D-FE590133AF1D}" type="pres">
      <dgm:prSet presAssocID="{F683FB53-05C5-874D-BA5C-C8DEF69BF8D1}" presName="image2" presStyleLbl="node2" presStyleIdx="0" presStyleCnt="3"/>
      <dgm:spPr/>
    </dgm:pt>
    <dgm:pt modelId="{397E3EFB-D3AE-7C45-A9E6-222E330BF77D}" type="pres">
      <dgm:prSet presAssocID="{F683FB53-05C5-874D-BA5C-C8DEF69BF8D1}" presName="text2" presStyleLbl="revTx" presStyleIdx="1" presStyleCnt="7">
        <dgm:presLayoutVars>
          <dgm:chPref val="3"/>
        </dgm:presLayoutVars>
      </dgm:prSet>
      <dgm:spPr/>
    </dgm:pt>
    <dgm:pt modelId="{61A947E6-5335-F942-B09B-5791D7D5059C}" type="pres">
      <dgm:prSet presAssocID="{F683FB53-05C5-874D-BA5C-C8DEF69BF8D1}" presName="hierChild3" presStyleCnt="0"/>
      <dgm:spPr/>
    </dgm:pt>
    <dgm:pt modelId="{E5E3A48B-66FE-7C4C-8311-301431B95F9D}" type="pres">
      <dgm:prSet presAssocID="{DFEE087C-98DA-C24D-93BF-C6B80B727E39}" presName="Name10" presStyleLbl="parChTrans1D2" presStyleIdx="1" presStyleCnt="3"/>
      <dgm:spPr/>
    </dgm:pt>
    <dgm:pt modelId="{37D6921B-536C-6F40-AF54-73A057B532E5}" type="pres">
      <dgm:prSet presAssocID="{39E3B6EA-938A-BB46-92DE-9346F5CE08CB}" presName="hierRoot2" presStyleCnt="0"/>
      <dgm:spPr/>
    </dgm:pt>
    <dgm:pt modelId="{8597E258-3636-7E49-987B-1C5C989A0D32}" type="pres">
      <dgm:prSet presAssocID="{39E3B6EA-938A-BB46-92DE-9346F5CE08CB}" presName="composite2" presStyleCnt="0"/>
      <dgm:spPr/>
    </dgm:pt>
    <dgm:pt modelId="{C333DA4E-D991-434C-A8BD-DD8DA56EE0A1}" type="pres">
      <dgm:prSet presAssocID="{39E3B6EA-938A-BB46-92DE-9346F5CE08CB}" presName="image2" presStyleLbl="node2" presStyleIdx="1" presStyleCnt="3"/>
      <dgm:spPr/>
    </dgm:pt>
    <dgm:pt modelId="{D411D683-19C8-E840-972F-5CF2425BF394}" type="pres">
      <dgm:prSet presAssocID="{39E3B6EA-938A-BB46-92DE-9346F5CE08CB}" presName="text2" presStyleLbl="revTx" presStyleIdx="2" presStyleCnt="7">
        <dgm:presLayoutVars>
          <dgm:chPref val="3"/>
        </dgm:presLayoutVars>
      </dgm:prSet>
      <dgm:spPr/>
    </dgm:pt>
    <dgm:pt modelId="{281C56FE-E34F-7445-AC03-6D9D9D3F2839}" type="pres">
      <dgm:prSet presAssocID="{39E3B6EA-938A-BB46-92DE-9346F5CE08CB}" presName="hierChild3" presStyleCnt="0"/>
      <dgm:spPr/>
    </dgm:pt>
    <dgm:pt modelId="{C9823118-6440-4B47-9A20-0CDBE2DCFD83}" type="pres">
      <dgm:prSet presAssocID="{A0E59CCC-2642-9B46-828B-F36195FEB90E}" presName="Name17" presStyleLbl="parChTrans1D3" presStyleIdx="0" presStyleCnt="3"/>
      <dgm:spPr/>
    </dgm:pt>
    <dgm:pt modelId="{75B59148-0133-7D4E-B07A-01F8381A2B85}" type="pres">
      <dgm:prSet presAssocID="{D15441CD-2498-DA4F-9A73-BA3F9C93D062}" presName="hierRoot3" presStyleCnt="0"/>
      <dgm:spPr/>
    </dgm:pt>
    <dgm:pt modelId="{696BAE5D-5706-FE43-9F8A-BACEC57F1DE9}" type="pres">
      <dgm:prSet presAssocID="{D15441CD-2498-DA4F-9A73-BA3F9C93D062}" presName="composite3" presStyleCnt="0"/>
      <dgm:spPr/>
    </dgm:pt>
    <dgm:pt modelId="{0033C77E-3539-9F47-B847-79D78955F26A}" type="pres">
      <dgm:prSet presAssocID="{D15441CD-2498-DA4F-9A73-BA3F9C93D062}" presName="image3" presStyleLbl="node3" presStyleIdx="0" presStyleCnt="3"/>
      <dgm:spPr/>
    </dgm:pt>
    <dgm:pt modelId="{BBC7E988-95BD-004B-942C-1D14291BEF06}" type="pres">
      <dgm:prSet presAssocID="{D15441CD-2498-DA4F-9A73-BA3F9C93D062}" presName="text3" presStyleLbl="revTx" presStyleIdx="3" presStyleCnt="7">
        <dgm:presLayoutVars>
          <dgm:chPref val="3"/>
        </dgm:presLayoutVars>
      </dgm:prSet>
      <dgm:spPr/>
    </dgm:pt>
    <dgm:pt modelId="{FBAC86CC-E998-B644-83AD-779B0FCCB4FA}" type="pres">
      <dgm:prSet presAssocID="{D15441CD-2498-DA4F-9A73-BA3F9C93D062}" presName="hierChild4" presStyleCnt="0"/>
      <dgm:spPr/>
    </dgm:pt>
    <dgm:pt modelId="{CDB530A7-7C10-DE41-B1D8-66CFC0574C18}" type="pres">
      <dgm:prSet presAssocID="{D1D897F5-38A1-3B46-9BD0-4B032907EA4C}" presName="Name17" presStyleLbl="parChTrans1D3" presStyleIdx="1" presStyleCnt="3"/>
      <dgm:spPr/>
    </dgm:pt>
    <dgm:pt modelId="{6FBD9387-BFB1-744D-A224-C070FE6ED3EE}" type="pres">
      <dgm:prSet presAssocID="{4541B2A8-1DBD-874D-AF09-BD5D6F052427}" presName="hierRoot3" presStyleCnt="0"/>
      <dgm:spPr/>
    </dgm:pt>
    <dgm:pt modelId="{D9D1F22A-C0E2-3242-A7DE-9751B692F48E}" type="pres">
      <dgm:prSet presAssocID="{4541B2A8-1DBD-874D-AF09-BD5D6F052427}" presName="composite3" presStyleCnt="0"/>
      <dgm:spPr/>
    </dgm:pt>
    <dgm:pt modelId="{F04D9469-BC48-F745-A9B8-9D06E01ABDA4}" type="pres">
      <dgm:prSet presAssocID="{4541B2A8-1DBD-874D-AF09-BD5D6F052427}" presName="image3" presStyleLbl="node3" presStyleIdx="1" presStyleCnt="3"/>
      <dgm:spPr/>
    </dgm:pt>
    <dgm:pt modelId="{F0F1629C-86E6-4A41-9EC1-BD0B84670118}" type="pres">
      <dgm:prSet presAssocID="{4541B2A8-1DBD-874D-AF09-BD5D6F052427}" presName="text3" presStyleLbl="revTx" presStyleIdx="4" presStyleCnt="7">
        <dgm:presLayoutVars>
          <dgm:chPref val="3"/>
        </dgm:presLayoutVars>
      </dgm:prSet>
      <dgm:spPr/>
    </dgm:pt>
    <dgm:pt modelId="{02CEEB5F-BC23-C044-B46F-FA4E1585D617}" type="pres">
      <dgm:prSet presAssocID="{4541B2A8-1DBD-874D-AF09-BD5D6F052427}" presName="hierChild4" presStyleCnt="0"/>
      <dgm:spPr/>
    </dgm:pt>
    <dgm:pt modelId="{A3FB3617-3CA0-D54B-AA86-A99C52A83B1D}" type="pres">
      <dgm:prSet presAssocID="{79E40C71-7692-C546-A94A-FA9E88B72998}" presName="Name10" presStyleLbl="parChTrans1D2" presStyleIdx="2" presStyleCnt="3"/>
      <dgm:spPr/>
    </dgm:pt>
    <dgm:pt modelId="{7DF5656A-2ACB-C641-8066-1852638B861A}" type="pres">
      <dgm:prSet presAssocID="{8A9C4869-F0D9-F64F-A409-64A9C0D71003}" presName="hierRoot2" presStyleCnt="0"/>
      <dgm:spPr/>
    </dgm:pt>
    <dgm:pt modelId="{B4879703-5562-A146-A84A-73D01D531616}" type="pres">
      <dgm:prSet presAssocID="{8A9C4869-F0D9-F64F-A409-64A9C0D71003}" presName="composite2" presStyleCnt="0"/>
      <dgm:spPr/>
    </dgm:pt>
    <dgm:pt modelId="{339CED85-9D1F-114E-8BF5-7A393F3B874F}" type="pres">
      <dgm:prSet presAssocID="{8A9C4869-F0D9-F64F-A409-64A9C0D71003}" presName="image2" presStyleLbl="node2" presStyleIdx="2" presStyleCnt="3"/>
      <dgm:spPr/>
    </dgm:pt>
    <dgm:pt modelId="{5E4AC39F-166E-2747-9640-E37038C7D502}" type="pres">
      <dgm:prSet presAssocID="{8A9C4869-F0D9-F64F-A409-64A9C0D71003}" presName="text2" presStyleLbl="revTx" presStyleIdx="5" presStyleCnt="7">
        <dgm:presLayoutVars>
          <dgm:chPref val="3"/>
        </dgm:presLayoutVars>
      </dgm:prSet>
      <dgm:spPr/>
    </dgm:pt>
    <dgm:pt modelId="{4B6334B1-2CED-2E4E-9A56-FBF3F2EAC4B5}" type="pres">
      <dgm:prSet presAssocID="{8A9C4869-F0D9-F64F-A409-64A9C0D71003}" presName="hierChild3" presStyleCnt="0"/>
      <dgm:spPr/>
    </dgm:pt>
    <dgm:pt modelId="{7BF5024D-A476-7E4F-BE90-D5758F33CE17}" type="pres">
      <dgm:prSet presAssocID="{9928659E-68A9-CB4C-BB47-82D02BF81034}" presName="Name17" presStyleLbl="parChTrans1D3" presStyleIdx="2" presStyleCnt="3"/>
      <dgm:spPr/>
    </dgm:pt>
    <dgm:pt modelId="{E239918D-BA66-3F4F-BBED-55AEEFCD2146}" type="pres">
      <dgm:prSet presAssocID="{D50CB83F-D1A7-B348-AF74-FD04809D2B42}" presName="hierRoot3" presStyleCnt="0"/>
      <dgm:spPr/>
    </dgm:pt>
    <dgm:pt modelId="{1D73FB32-439C-AF41-A05F-2316C5D8FA34}" type="pres">
      <dgm:prSet presAssocID="{D50CB83F-D1A7-B348-AF74-FD04809D2B42}" presName="composite3" presStyleCnt="0"/>
      <dgm:spPr/>
    </dgm:pt>
    <dgm:pt modelId="{7182AB7E-2399-8541-BD05-21E9A19510E3}" type="pres">
      <dgm:prSet presAssocID="{D50CB83F-D1A7-B348-AF74-FD04809D2B42}" presName="image3" presStyleLbl="node3" presStyleIdx="2" presStyleCnt="3"/>
      <dgm:spPr/>
    </dgm:pt>
    <dgm:pt modelId="{CEF3249E-A7E5-A146-94CB-1588FD630237}" type="pres">
      <dgm:prSet presAssocID="{D50CB83F-D1A7-B348-AF74-FD04809D2B42}" presName="text3" presStyleLbl="revTx" presStyleIdx="6" presStyleCnt="7">
        <dgm:presLayoutVars>
          <dgm:chPref val="3"/>
        </dgm:presLayoutVars>
      </dgm:prSet>
      <dgm:spPr/>
    </dgm:pt>
    <dgm:pt modelId="{92BAAFA0-7446-3746-B0B0-4FAD3A7765FA}" type="pres">
      <dgm:prSet presAssocID="{D50CB83F-D1A7-B348-AF74-FD04809D2B42}" presName="hierChild4" presStyleCnt="0"/>
      <dgm:spPr/>
    </dgm:pt>
  </dgm:ptLst>
  <dgm:cxnLst>
    <dgm:cxn modelId="{E4520D02-F60D-A846-BAE6-4BCC7E422E65}" srcId="{649A4860-DFE2-0A4C-AAF4-5212D090F336}" destId="{39E3B6EA-938A-BB46-92DE-9346F5CE08CB}" srcOrd="1" destOrd="0" parTransId="{DFEE087C-98DA-C24D-93BF-C6B80B727E39}" sibTransId="{03AC1FC8-BFED-A741-A8EE-0CB63DDC0485}"/>
    <dgm:cxn modelId="{6A2A012A-D78D-E04F-AA44-4564AAF62B0C}" type="presOf" srcId="{79E40C71-7692-C546-A94A-FA9E88B72998}" destId="{A3FB3617-3CA0-D54B-AA86-A99C52A83B1D}" srcOrd="0" destOrd="0" presId="urn:microsoft.com/office/officeart/2009/layout/CirclePictureHierarchy"/>
    <dgm:cxn modelId="{512CAA2D-C4DC-B94D-BB53-FD6FBEF5B492}" type="presOf" srcId="{3351AA14-7B25-734E-90A8-0687B01EC504}" destId="{426A1D83-383E-7046-8575-A435CB195D7B}" srcOrd="0" destOrd="0" presId="urn:microsoft.com/office/officeart/2009/layout/CirclePictureHierarchy"/>
    <dgm:cxn modelId="{634AAE4A-1A3F-754F-8324-538D8E7DF377}" srcId="{649A4860-DFE2-0A4C-AAF4-5212D090F336}" destId="{8A9C4869-F0D9-F64F-A409-64A9C0D71003}" srcOrd="2" destOrd="0" parTransId="{79E40C71-7692-C546-A94A-FA9E88B72998}" sibTransId="{62F402C5-EF42-EC40-9E1A-44333B1B4B14}"/>
    <dgm:cxn modelId="{77131F51-0725-B34B-B109-B2539D563266}" type="presOf" srcId="{D15441CD-2498-DA4F-9A73-BA3F9C93D062}" destId="{BBC7E988-95BD-004B-942C-1D14291BEF06}" srcOrd="0" destOrd="0" presId="urn:microsoft.com/office/officeart/2009/layout/CirclePictureHierarchy"/>
    <dgm:cxn modelId="{3C07FB51-23D4-E944-A4D1-15CDB9B46598}" type="presOf" srcId="{F683FB53-05C5-874D-BA5C-C8DEF69BF8D1}" destId="{397E3EFB-D3AE-7C45-A9E6-222E330BF77D}" srcOrd="0" destOrd="0" presId="urn:microsoft.com/office/officeart/2009/layout/CirclePictureHierarchy"/>
    <dgm:cxn modelId="{7FDFC853-E7A7-1E45-AE5A-30495C41B69D}" srcId="{39E3B6EA-938A-BB46-92DE-9346F5CE08CB}" destId="{D15441CD-2498-DA4F-9A73-BA3F9C93D062}" srcOrd="0" destOrd="0" parTransId="{A0E59CCC-2642-9B46-828B-F36195FEB90E}" sibTransId="{4B66DFB0-5A4F-E741-AE8C-9A45FAB38CB9}"/>
    <dgm:cxn modelId="{5101705C-AA1C-884D-9D75-39A81559C25E}" type="presOf" srcId="{9928659E-68A9-CB4C-BB47-82D02BF81034}" destId="{7BF5024D-A476-7E4F-BE90-D5758F33CE17}" srcOrd="0" destOrd="0" presId="urn:microsoft.com/office/officeart/2009/layout/CirclePictureHierarchy"/>
    <dgm:cxn modelId="{932DF466-3E99-AF49-ADA7-92E81783E678}" type="presOf" srcId="{DFEE087C-98DA-C24D-93BF-C6B80B727E39}" destId="{E5E3A48B-66FE-7C4C-8311-301431B95F9D}" srcOrd="0" destOrd="0" presId="urn:microsoft.com/office/officeart/2009/layout/CirclePictureHierarchy"/>
    <dgm:cxn modelId="{D9E4BE6A-3537-A34F-8FDF-7780D23ED4AC}" type="presOf" srcId="{649A4860-DFE2-0A4C-AAF4-5212D090F336}" destId="{6C733AF8-DF8B-E34C-B492-2D70823E6DBC}" srcOrd="0" destOrd="0" presId="urn:microsoft.com/office/officeart/2009/layout/CirclePictureHierarchy"/>
    <dgm:cxn modelId="{DA5D0071-BC1A-D24E-83AD-DE406C9F0F68}" type="presOf" srcId="{D50CB83F-D1A7-B348-AF74-FD04809D2B42}" destId="{CEF3249E-A7E5-A146-94CB-1588FD630237}" srcOrd="0" destOrd="0" presId="urn:microsoft.com/office/officeart/2009/layout/CirclePictureHierarchy"/>
    <dgm:cxn modelId="{FFA19071-1454-984B-938A-2BF6769368BE}" srcId="{649A4860-DFE2-0A4C-AAF4-5212D090F336}" destId="{F683FB53-05C5-874D-BA5C-C8DEF69BF8D1}" srcOrd="0" destOrd="0" parTransId="{E99C44F1-4D2B-4344-9F49-CA5F89EAA110}" sibTransId="{793B4259-42BC-B743-A4A8-C577492285B7}"/>
    <dgm:cxn modelId="{F7C8D48E-C563-B246-8A0E-23D4CCE74E73}" type="presOf" srcId="{A0E59CCC-2642-9B46-828B-F36195FEB90E}" destId="{C9823118-6440-4B47-9A20-0CDBE2DCFD83}" srcOrd="0" destOrd="0" presId="urn:microsoft.com/office/officeart/2009/layout/CirclePictureHierarchy"/>
    <dgm:cxn modelId="{7F366891-06BB-CA4F-98AF-63943303FE49}" type="presOf" srcId="{39E3B6EA-938A-BB46-92DE-9346F5CE08CB}" destId="{D411D683-19C8-E840-972F-5CF2425BF394}" srcOrd="0" destOrd="0" presId="urn:microsoft.com/office/officeart/2009/layout/CirclePictureHierarchy"/>
    <dgm:cxn modelId="{64AD39B5-2847-3644-B70B-A3FF8A440331}" srcId="{8A9C4869-F0D9-F64F-A409-64A9C0D71003}" destId="{D50CB83F-D1A7-B348-AF74-FD04809D2B42}" srcOrd="0" destOrd="0" parTransId="{9928659E-68A9-CB4C-BB47-82D02BF81034}" sibTransId="{75FBFDDD-7B1C-9341-A69E-892D732D44CF}"/>
    <dgm:cxn modelId="{2910C3BD-D671-A247-8E32-8AEB3475D8B5}" type="presOf" srcId="{4541B2A8-1DBD-874D-AF09-BD5D6F052427}" destId="{F0F1629C-86E6-4A41-9EC1-BD0B84670118}" srcOrd="0" destOrd="0" presId="urn:microsoft.com/office/officeart/2009/layout/CirclePictureHierarchy"/>
    <dgm:cxn modelId="{708562C3-64C2-6A4E-86A5-00575CF90BB4}" srcId="{3351AA14-7B25-734E-90A8-0687B01EC504}" destId="{649A4860-DFE2-0A4C-AAF4-5212D090F336}" srcOrd="0" destOrd="0" parTransId="{C28C55E1-7C59-A046-A725-646FCDA66EB9}" sibTransId="{CFE49BD4-7BDF-CE46-BCE8-19B1C1FD93BC}"/>
    <dgm:cxn modelId="{761FA8C5-E95E-C34B-8715-99A045731D84}" type="presOf" srcId="{8A9C4869-F0D9-F64F-A409-64A9C0D71003}" destId="{5E4AC39F-166E-2747-9640-E37038C7D502}" srcOrd="0" destOrd="0" presId="urn:microsoft.com/office/officeart/2009/layout/CirclePictureHierarchy"/>
    <dgm:cxn modelId="{3E469EF3-E6E5-1248-B83F-B6BCEC1B460E}" type="presOf" srcId="{E99C44F1-4D2B-4344-9F49-CA5F89EAA110}" destId="{CF20A420-F7EE-0743-A6DB-6CB38E35D854}" srcOrd="0" destOrd="0" presId="urn:microsoft.com/office/officeart/2009/layout/CirclePictureHierarchy"/>
    <dgm:cxn modelId="{25C739F7-03F6-2149-A8B4-49CB2CF0880D}" type="presOf" srcId="{D1D897F5-38A1-3B46-9BD0-4B032907EA4C}" destId="{CDB530A7-7C10-DE41-B1D8-66CFC0574C18}" srcOrd="0" destOrd="0" presId="urn:microsoft.com/office/officeart/2009/layout/CirclePictureHierarchy"/>
    <dgm:cxn modelId="{8B52BFFE-CDE3-9E45-BF46-5BA63D7D1581}" srcId="{39E3B6EA-938A-BB46-92DE-9346F5CE08CB}" destId="{4541B2A8-1DBD-874D-AF09-BD5D6F052427}" srcOrd="1" destOrd="0" parTransId="{D1D897F5-38A1-3B46-9BD0-4B032907EA4C}" sibTransId="{B9179B55-903A-F944-9207-40A017B211F2}"/>
    <dgm:cxn modelId="{E2E39249-3D37-2642-954B-628B8ACCB200}" type="presParOf" srcId="{426A1D83-383E-7046-8575-A435CB195D7B}" destId="{FEF570AE-29A1-E449-AC86-24A9AF4A1841}" srcOrd="0" destOrd="0" presId="urn:microsoft.com/office/officeart/2009/layout/CirclePictureHierarchy"/>
    <dgm:cxn modelId="{01CFDE1E-CA0B-4F4B-8947-2DAC523554AF}" type="presParOf" srcId="{FEF570AE-29A1-E449-AC86-24A9AF4A1841}" destId="{81EC93EA-FD7D-7447-B225-C9FAF17A77C0}" srcOrd="0" destOrd="0" presId="urn:microsoft.com/office/officeart/2009/layout/CirclePictureHierarchy"/>
    <dgm:cxn modelId="{BBC52830-25B7-3844-B3A5-99E057EA609F}" type="presParOf" srcId="{81EC93EA-FD7D-7447-B225-C9FAF17A77C0}" destId="{3B7318A0-CBA5-7A4F-B8C0-1C42096A85DA}" srcOrd="0" destOrd="0" presId="urn:microsoft.com/office/officeart/2009/layout/CirclePictureHierarchy"/>
    <dgm:cxn modelId="{56D9DAEE-C570-CF47-9992-6E1F5DF3AFF4}" type="presParOf" srcId="{81EC93EA-FD7D-7447-B225-C9FAF17A77C0}" destId="{6C733AF8-DF8B-E34C-B492-2D70823E6DBC}" srcOrd="1" destOrd="0" presId="urn:microsoft.com/office/officeart/2009/layout/CirclePictureHierarchy"/>
    <dgm:cxn modelId="{4202CCAD-992C-7B40-BB9A-358BDCBAD772}" type="presParOf" srcId="{FEF570AE-29A1-E449-AC86-24A9AF4A1841}" destId="{2301F833-8251-C041-B798-C5A3FF3DA270}" srcOrd="1" destOrd="0" presId="urn:microsoft.com/office/officeart/2009/layout/CirclePictureHierarchy"/>
    <dgm:cxn modelId="{FC16F49C-0D72-9940-8D3A-A12C5A4B0B5C}" type="presParOf" srcId="{2301F833-8251-C041-B798-C5A3FF3DA270}" destId="{CF20A420-F7EE-0743-A6DB-6CB38E35D854}" srcOrd="0" destOrd="0" presId="urn:microsoft.com/office/officeart/2009/layout/CirclePictureHierarchy"/>
    <dgm:cxn modelId="{DAEBC4E3-91B0-254C-9C7B-37AEABDB9C7D}" type="presParOf" srcId="{2301F833-8251-C041-B798-C5A3FF3DA270}" destId="{FCBE021D-A203-0D47-AF57-A6F5EAA0F253}" srcOrd="1" destOrd="0" presId="urn:microsoft.com/office/officeart/2009/layout/CirclePictureHierarchy"/>
    <dgm:cxn modelId="{14EAA306-3269-5647-8D32-F3CF4BCD77E5}" type="presParOf" srcId="{FCBE021D-A203-0D47-AF57-A6F5EAA0F253}" destId="{6047D3E2-A863-2D41-88A7-14C1A5B4CA40}" srcOrd="0" destOrd="0" presId="urn:microsoft.com/office/officeart/2009/layout/CirclePictureHierarchy"/>
    <dgm:cxn modelId="{D73119F7-90FF-BB40-AE4F-579C9F1C78E8}" type="presParOf" srcId="{6047D3E2-A863-2D41-88A7-14C1A5B4CA40}" destId="{9C09C25B-10D4-9C4F-8E8D-FE590133AF1D}" srcOrd="0" destOrd="0" presId="urn:microsoft.com/office/officeart/2009/layout/CirclePictureHierarchy"/>
    <dgm:cxn modelId="{5FE1F42B-BA18-EE44-8048-F650408CA650}" type="presParOf" srcId="{6047D3E2-A863-2D41-88A7-14C1A5B4CA40}" destId="{397E3EFB-D3AE-7C45-A9E6-222E330BF77D}" srcOrd="1" destOrd="0" presId="urn:microsoft.com/office/officeart/2009/layout/CirclePictureHierarchy"/>
    <dgm:cxn modelId="{8962FD5C-9DD6-5E41-8352-24F673986173}" type="presParOf" srcId="{FCBE021D-A203-0D47-AF57-A6F5EAA0F253}" destId="{61A947E6-5335-F942-B09B-5791D7D5059C}" srcOrd="1" destOrd="0" presId="urn:microsoft.com/office/officeart/2009/layout/CirclePictureHierarchy"/>
    <dgm:cxn modelId="{22A25302-C323-C042-A9E8-2163F5666350}" type="presParOf" srcId="{2301F833-8251-C041-B798-C5A3FF3DA270}" destId="{E5E3A48B-66FE-7C4C-8311-301431B95F9D}" srcOrd="2" destOrd="0" presId="urn:microsoft.com/office/officeart/2009/layout/CirclePictureHierarchy"/>
    <dgm:cxn modelId="{137E2F56-A295-DC40-868F-0ABD5C46AE50}" type="presParOf" srcId="{2301F833-8251-C041-B798-C5A3FF3DA270}" destId="{37D6921B-536C-6F40-AF54-73A057B532E5}" srcOrd="3" destOrd="0" presId="urn:microsoft.com/office/officeart/2009/layout/CirclePictureHierarchy"/>
    <dgm:cxn modelId="{34C76EF0-F508-6C49-8BFA-455FBD34E4B8}" type="presParOf" srcId="{37D6921B-536C-6F40-AF54-73A057B532E5}" destId="{8597E258-3636-7E49-987B-1C5C989A0D32}" srcOrd="0" destOrd="0" presId="urn:microsoft.com/office/officeart/2009/layout/CirclePictureHierarchy"/>
    <dgm:cxn modelId="{FB45E141-72AA-5E4F-A705-48BE9A2CAE2C}" type="presParOf" srcId="{8597E258-3636-7E49-987B-1C5C989A0D32}" destId="{C333DA4E-D991-434C-A8BD-DD8DA56EE0A1}" srcOrd="0" destOrd="0" presId="urn:microsoft.com/office/officeart/2009/layout/CirclePictureHierarchy"/>
    <dgm:cxn modelId="{677D5341-E487-1F46-BA0B-C42FA6BF0377}" type="presParOf" srcId="{8597E258-3636-7E49-987B-1C5C989A0D32}" destId="{D411D683-19C8-E840-972F-5CF2425BF394}" srcOrd="1" destOrd="0" presId="urn:microsoft.com/office/officeart/2009/layout/CirclePictureHierarchy"/>
    <dgm:cxn modelId="{F78521E4-6AC9-8140-A841-E053288F2B35}" type="presParOf" srcId="{37D6921B-536C-6F40-AF54-73A057B532E5}" destId="{281C56FE-E34F-7445-AC03-6D9D9D3F2839}" srcOrd="1" destOrd="0" presId="urn:microsoft.com/office/officeart/2009/layout/CirclePictureHierarchy"/>
    <dgm:cxn modelId="{889E3B1F-3EC3-F844-9759-B4E007F9EF66}" type="presParOf" srcId="{281C56FE-E34F-7445-AC03-6D9D9D3F2839}" destId="{C9823118-6440-4B47-9A20-0CDBE2DCFD83}" srcOrd="0" destOrd="0" presId="urn:microsoft.com/office/officeart/2009/layout/CirclePictureHierarchy"/>
    <dgm:cxn modelId="{ED557E11-1B0C-8747-BF43-39BF4640F6E2}" type="presParOf" srcId="{281C56FE-E34F-7445-AC03-6D9D9D3F2839}" destId="{75B59148-0133-7D4E-B07A-01F8381A2B85}" srcOrd="1" destOrd="0" presId="urn:microsoft.com/office/officeart/2009/layout/CirclePictureHierarchy"/>
    <dgm:cxn modelId="{A0F338BC-58B1-3240-B3C1-C9830683F24A}" type="presParOf" srcId="{75B59148-0133-7D4E-B07A-01F8381A2B85}" destId="{696BAE5D-5706-FE43-9F8A-BACEC57F1DE9}" srcOrd="0" destOrd="0" presId="urn:microsoft.com/office/officeart/2009/layout/CirclePictureHierarchy"/>
    <dgm:cxn modelId="{A2B007BA-0B70-DA44-99C1-1A56EBE6F0B5}" type="presParOf" srcId="{696BAE5D-5706-FE43-9F8A-BACEC57F1DE9}" destId="{0033C77E-3539-9F47-B847-79D78955F26A}" srcOrd="0" destOrd="0" presId="urn:microsoft.com/office/officeart/2009/layout/CirclePictureHierarchy"/>
    <dgm:cxn modelId="{F8D3649F-5631-FF4B-A52A-DB03E0C1BE8C}" type="presParOf" srcId="{696BAE5D-5706-FE43-9F8A-BACEC57F1DE9}" destId="{BBC7E988-95BD-004B-942C-1D14291BEF06}" srcOrd="1" destOrd="0" presId="urn:microsoft.com/office/officeart/2009/layout/CirclePictureHierarchy"/>
    <dgm:cxn modelId="{17443862-B708-2840-83CC-AEF2D67E21C3}" type="presParOf" srcId="{75B59148-0133-7D4E-B07A-01F8381A2B85}" destId="{FBAC86CC-E998-B644-83AD-779B0FCCB4FA}" srcOrd="1" destOrd="0" presId="urn:microsoft.com/office/officeart/2009/layout/CirclePictureHierarchy"/>
    <dgm:cxn modelId="{DF39F68E-28B7-5244-BFCD-3F3A242E72DD}" type="presParOf" srcId="{281C56FE-E34F-7445-AC03-6D9D9D3F2839}" destId="{CDB530A7-7C10-DE41-B1D8-66CFC0574C18}" srcOrd="2" destOrd="0" presId="urn:microsoft.com/office/officeart/2009/layout/CirclePictureHierarchy"/>
    <dgm:cxn modelId="{DEDADAD0-ADFB-0B43-B369-71E583CEFB6B}" type="presParOf" srcId="{281C56FE-E34F-7445-AC03-6D9D9D3F2839}" destId="{6FBD9387-BFB1-744D-A224-C070FE6ED3EE}" srcOrd="3" destOrd="0" presId="urn:microsoft.com/office/officeart/2009/layout/CirclePictureHierarchy"/>
    <dgm:cxn modelId="{56D962DC-40D6-6143-A564-30163E759AC5}" type="presParOf" srcId="{6FBD9387-BFB1-744D-A224-C070FE6ED3EE}" destId="{D9D1F22A-C0E2-3242-A7DE-9751B692F48E}" srcOrd="0" destOrd="0" presId="urn:microsoft.com/office/officeart/2009/layout/CirclePictureHierarchy"/>
    <dgm:cxn modelId="{17351E7C-CF10-8B4C-8AC8-6B8A4D1BE935}" type="presParOf" srcId="{D9D1F22A-C0E2-3242-A7DE-9751B692F48E}" destId="{F04D9469-BC48-F745-A9B8-9D06E01ABDA4}" srcOrd="0" destOrd="0" presId="urn:microsoft.com/office/officeart/2009/layout/CirclePictureHierarchy"/>
    <dgm:cxn modelId="{6F3890E7-ACD6-9F41-8E56-4AEF6B1AA3B3}" type="presParOf" srcId="{D9D1F22A-C0E2-3242-A7DE-9751B692F48E}" destId="{F0F1629C-86E6-4A41-9EC1-BD0B84670118}" srcOrd="1" destOrd="0" presId="urn:microsoft.com/office/officeart/2009/layout/CirclePictureHierarchy"/>
    <dgm:cxn modelId="{72E53C8F-E457-C04A-AE4C-84F6C435377F}" type="presParOf" srcId="{6FBD9387-BFB1-744D-A224-C070FE6ED3EE}" destId="{02CEEB5F-BC23-C044-B46F-FA4E1585D617}" srcOrd="1" destOrd="0" presId="urn:microsoft.com/office/officeart/2009/layout/CirclePictureHierarchy"/>
    <dgm:cxn modelId="{0596C66A-4B0E-F74C-93F6-BCBFDA2EB59F}" type="presParOf" srcId="{2301F833-8251-C041-B798-C5A3FF3DA270}" destId="{A3FB3617-3CA0-D54B-AA86-A99C52A83B1D}" srcOrd="4" destOrd="0" presId="urn:microsoft.com/office/officeart/2009/layout/CirclePictureHierarchy"/>
    <dgm:cxn modelId="{C7816024-32D7-B749-9A28-51A212D983B7}" type="presParOf" srcId="{2301F833-8251-C041-B798-C5A3FF3DA270}" destId="{7DF5656A-2ACB-C641-8066-1852638B861A}" srcOrd="5" destOrd="0" presId="urn:microsoft.com/office/officeart/2009/layout/CirclePictureHierarchy"/>
    <dgm:cxn modelId="{2199562B-94FF-384C-8F32-002C5372EBE4}" type="presParOf" srcId="{7DF5656A-2ACB-C641-8066-1852638B861A}" destId="{B4879703-5562-A146-A84A-73D01D531616}" srcOrd="0" destOrd="0" presId="urn:microsoft.com/office/officeart/2009/layout/CirclePictureHierarchy"/>
    <dgm:cxn modelId="{65974B0C-0A89-1F41-9CCF-19591A20F2E4}" type="presParOf" srcId="{B4879703-5562-A146-A84A-73D01D531616}" destId="{339CED85-9D1F-114E-8BF5-7A393F3B874F}" srcOrd="0" destOrd="0" presId="urn:microsoft.com/office/officeart/2009/layout/CirclePictureHierarchy"/>
    <dgm:cxn modelId="{0C3BD48E-43E3-0942-A783-AE92B1E129B9}" type="presParOf" srcId="{B4879703-5562-A146-A84A-73D01D531616}" destId="{5E4AC39F-166E-2747-9640-E37038C7D502}" srcOrd="1" destOrd="0" presId="urn:microsoft.com/office/officeart/2009/layout/CirclePictureHierarchy"/>
    <dgm:cxn modelId="{FE4FD20D-B0F9-314E-9ABE-3A23C93D255F}" type="presParOf" srcId="{7DF5656A-2ACB-C641-8066-1852638B861A}" destId="{4B6334B1-2CED-2E4E-9A56-FBF3F2EAC4B5}" srcOrd="1" destOrd="0" presId="urn:microsoft.com/office/officeart/2009/layout/CirclePictureHierarchy"/>
    <dgm:cxn modelId="{FFFBE5A0-1F7C-DF4A-A343-00AE210B5688}" type="presParOf" srcId="{4B6334B1-2CED-2E4E-9A56-FBF3F2EAC4B5}" destId="{7BF5024D-A476-7E4F-BE90-D5758F33CE17}" srcOrd="0" destOrd="0" presId="urn:microsoft.com/office/officeart/2009/layout/CirclePictureHierarchy"/>
    <dgm:cxn modelId="{67E4773B-AC75-8A43-90CD-82E84676DB75}" type="presParOf" srcId="{4B6334B1-2CED-2E4E-9A56-FBF3F2EAC4B5}" destId="{E239918D-BA66-3F4F-BBED-55AEEFCD2146}" srcOrd="1" destOrd="0" presId="urn:microsoft.com/office/officeart/2009/layout/CirclePictureHierarchy"/>
    <dgm:cxn modelId="{79252FE0-8F4D-374B-85EF-9F642F0A89CA}" type="presParOf" srcId="{E239918D-BA66-3F4F-BBED-55AEEFCD2146}" destId="{1D73FB32-439C-AF41-A05F-2316C5D8FA34}" srcOrd="0" destOrd="0" presId="urn:microsoft.com/office/officeart/2009/layout/CirclePictureHierarchy"/>
    <dgm:cxn modelId="{71B9E62C-3CC2-0745-B69E-ACE938B08ED4}" type="presParOf" srcId="{1D73FB32-439C-AF41-A05F-2316C5D8FA34}" destId="{7182AB7E-2399-8541-BD05-21E9A19510E3}" srcOrd="0" destOrd="0" presId="urn:microsoft.com/office/officeart/2009/layout/CirclePictureHierarchy"/>
    <dgm:cxn modelId="{F7DA2BB1-786E-6846-9596-15B3984D399A}" type="presParOf" srcId="{1D73FB32-439C-AF41-A05F-2316C5D8FA34}" destId="{CEF3249E-A7E5-A146-94CB-1588FD630237}" srcOrd="1" destOrd="0" presId="urn:microsoft.com/office/officeart/2009/layout/CirclePictureHierarchy"/>
    <dgm:cxn modelId="{138AFD9B-87F9-6C4F-9C2A-351D5C968614}" type="presParOf" srcId="{E239918D-BA66-3F4F-BBED-55AEEFCD2146}" destId="{92BAAFA0-7446-3746-B0B0-4FAD3A7765FA}"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3E80BD-FFC6-7145-97D1-2A9E28FB88CB}">
      <dsp:nvSpPr>
        <dsp:cNvPr id="0" name=""/>
        <dsp:cNvSpPr/>
      </dsp:nvSpPr>
      <dsp:spPr>
        <a:xfrm>
          <a:off x="3695044" y="62446"/>
          <a:ext cx="2997447" cy="2997447"/>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Text here (Calibri</a:t>
          </a:r>
          <a:r>
            <a:rPr lang="en-US" sz="1600" kern="1200" baseline="0" dirty="0">
              <a:latin typeface="Calibri" charset="0"/>
              <a:ea typeface="Calibri" charset="0"/>
              <a:cs typeface="Calibri" charset="0"/>
            </a:rPr>
            <a:t> </a:t>
          </a:r>
          <a:r>
            <a:rPr lang="en-US" sz="1600" kern="1200" dirty="0">
              <a:latin typeface="Calibri" charset="0"/>
              <a:ea typeface="Calibri" charset="0"/>
              <a:cs typeface="Calibri" charset="0"/>
            </a:rPr>
            <a:t>regular</a:t>
          </a:r>
          <a:r>
            <a:rPr lang="en-US" sz="1600" kern="1200" baseline="0" dirty="0">
              <a:latin typeface="Calibri" charset="0"/>
              <a:ea typeface="Calibri" charset="0"/>
              <a:cs typeface="Calibri" charset="0"/>
            </a:rPr>
            <a:t> 16pt) </a:t>
          </a:r>
        </a:p>
        <a:p>
          <a:pPr marL="0" lvl="0" indent="0" algn="ctr" defTabSz="711200">
            <a:lnSpc>
              <a:spcPct val="90000"/>
            </a:lnSpc>
            <a:spcBef>
              <a:spcPct val="0"/>
            </a:spcBef>
            <a:spcAft>
              <a:spcPct val="35000"/>
            </a:spcAft>
            <a:buNone/>
          </a:pPr>
          <a:r>
            <a:rPr lang="en-US" sz="1600" kern="1200" baseline="0" dirty="0">
              <a:latin typeface="Calibri" charset="0"/>
              <a:ea typeface="Calibri" charset="0"/>
              <a:cs typeface="Calibri" charset="0"/>
            </a:rPr>
            <a:t>click existing chart and select small carrot menu for editing options</a:t>
          </a:r>
          <a:endParaRPr lang="en-US" sz="1600" kern="1200" dirty="0">
            <a:latin typeface="Calibri" charset="0"/>
            <a:ea typeface="Calibri" charset="0"/>
            <a:cs typeface="Calibri" charset="0"/>
          </a:endParaRPr>
        </a:p>
      </dsp:txBody>
      <dsp:txXfrm>
        <a:off x="4094703" y="587000"/>
        <a:ext cx="2198128" cy="1348851"/>
      </dsp:txXfrm>
    </dsp:sp>
    <dsp:sp modelId="{01A205DE-BF6C-2941-A7CB-E07FE70DE0C5}">
      <dsp:nvSpPr>
        <dsp:cNvPr id="0" name=""/>
        <dsp:cNvSpPr/>
      </dsp:nvSpPr>
      <dsp:spPr>
        <a:xfrm>
          <a:off x="4776623" y="1935851"/>
          <a:ext cx="2997447" cy="2997447"/>
        </a:xfrm>
        <a:prstGeom prst="ellipse">
          <a:avLst/>
        </a:prstGeom>
        <a:solidFill>
          <a:schemeClr val="accent2">
            <a:alpha val="50000"/>
            <a:hueOff val="1264227"/>
            <a:satOff val="-15281"/>
            <a:lumOff val="31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To</a:t>
          </a:r>
          <a:r>
            <a:rPr lang="en-US" sz="1600" kern="1200" baseline="0" dirty="0">
              <a:latin typeface="Calibri" charset="0"/>
              <a:ea typeface="Calibri" charset="0"/>
              <a:cs typeface="Calibri" charset="0"/>
            </a:rPr>
            <a:t> change colors click on </a:t>
          </a:r>
          <a:r>
            <a:rPr lang="en-US" sz="1600" b="1" i="0" kern="1200" baseline="0" dirty="0">
              <a:latin typeface="Calibri" charset="0"/>
              <a:ea typeface="Calibri" charset="0"/>
              <a:cs typeface="Calibri" charset="0"/>
            </a:rPr>
            <a:t>SmartArt Design</a:t>
          </a:r>
          <a:r>
            <a:rPr lang="en-US" sz="1600" kern="1200" baseline="0" dirty="0">
              <a:latin typeface="Calibri" charset="0"/>
              <a:ea typeface="Calibri" charset="0"/>
              <a:cs typeface="Calibri" charset="0"/>
            </a:rPr>
            <a:t> then pick from </a:t>
          </a:r>
          <a:r>
            <a:rPr lang="en-US" sz="1600" b="1" kern="1200" baseline="0" dirty="0">
              <a:latin typeface="Calibri" charset="0"/>
              <a:ea typeface="Calibri" charset="0"/>
              <a:cs typeface="Calibri" charset="0"/>
            </a:rPr>
            <a:t>Change Colors</a:t>
          </a:r>
          <a:r>
            <a:rPr lang="en-US" sz="1600" kern="1200" baseline="0" dirty="0">
              <a:latin typeface="Calibri" charset="0"/>
              <a:ea typeface="Calibri" charset="0"/>
              <a:cs typeface="Calibri" charset="0"/>
            </a:rPr>
            <a:t> drop-down menu</a:t>
          </a:r>
          <a:endParaRPr lang="en-US" sz="1600" kern="1200" dirty="0">
            <a:latin typeface="Calibri" charset="0"/>
            <a:ea typeface="Calibri" charset="0"/>
            <a:cs typeface="Calibri" charset="0"/>
          </a:endParaRPr>
        </a:p>
      </dsp:txBody>
      <dsp:txXfrm>
        <a:off x="5693342" y="2710192"/>
        <a:ext cx="1798468" cy="1648596"/>
      </dsp:txXfrm>
    </dsp:sp>
    <dsp:sp modelId="{30E97433-7ADA-2B40-9DA3-786A5D19BF22}">
      <dsp:nvSpPr>
        <dsp:cNvPr id="0" name=""/>
        <dsp:cNvSpPr/>
      </dsp:nvSpPr>
      <dsp:spPr>
        <a:xfrm>
          <a:off x="2613465" y="1935851"/>
          <a:ext cx="2997447" cy="2997447"/>
        </a:xfrm>
        <a:prstGeom prst="ellipse">
          <a:avLst/>
        </a:prstGeom>
        <a:solidFill>
          <a:schemeClr val="accent2">
            <a:alpha val="50000"/>
            <a:hueOff val="2528454"/>
            <a:satOff val="-30562"/>
            <a:lumOff val="6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Change chart type by clicking on </a:t>
          </a:r>
          <a:r>
            <a:rPr lang="en-US" sz="1600" b="1" kern="1200" dirty="0">
              <a:latin typeface="Calibri" charset="0"/>
              <a:ea typeface="Calibri" charset="0"/>
              <a:cs typeface="Calibri" charset="0"/>
            </a:rPr>
            <a:t>Smart Art Design</a:t>
          </a:r>
          <a:r>
            <a:rPr lang="en-US" sz="1600" b="1" kern="1200" baseline="0" dirty="0">
              <a:latin typeface="Calibri" charset="0"/>
              <a:ea typeface="Calibri" charset="0"/>
              <a:cs typeface="Calibri" charset="0"/>
            </a:rPr>
            <a:t> </a:t>
          </a:r>
          <a:r>
            <a:rPr lang="en-US" sz="1600" kern="1200" baseline="0" dirty="0">
              <a:latin typeface="Calibri" charset="0"/>
              <a:ea typeface="Calibri" charset="0"/>
              <a:cs typeface="Calibri" charset="0"/>
            </a:rPr>
            <a:t>and selecting from drop-down menu</a:t>
          </a:r>
          <a:r>
            <a:rPr lang="en-US" sz="1600" kern="1200" dirty="0">
              <a:latin typeface="Calibri" charset="0"/>
              <a:ea typeface="Calibri" charset="0"/>
              <a:cs typeface="Calibri" charset="0"/>
            </a:rPr>
            <a:t> </a:t>
          </a:r>
        </a:p>
      </dsp:txBody>
      <dsp:txXfrm>
        <a:off x="2895724" y="2710192"/>
        <a:ext cx="1798468" cy="16485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775C45-F7CD-994D-8253-8C2C1650246A}">
      <dsp:nvSpPr>
        <dsp:cNvPr id="0" name=""/>
        <dsp:cNvSpPr/>
      </dsp:nvSpPr>
      <dsp:spPr>
        <a:xfrm>
          <a:off x="2620847" y="-30687"/>
          <a:ext cx="5145841" cy="5145841"/>
        </a:xfrm>
        <a:prstGeom prst="circularArrow">
          <a:avLst>
            <a:gd name="adj1" fmla="val 5544"/>
            <a:gd name="adj2" fmla="val 330680"/>
            <a:gd name="adj3" fmla="val 14483864"/>
            <a:gd name="adj4" fmla="val 16968503"/>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2048C7-9827-E741-AA83-BF271DEAFCED}">
      <dsp:nvSpPr>
        <dsp:cNvPr id="0" name=""/>
        <dsp:cNvSpPr/>
      </dsp:nvSpPr>
      <dsp:spPr>
        <a:xfrm>
          <a:off x="4374633" y="2573"/>
          <a:ext cx="1638268" cy="819134"/>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Text here (Calibri</a:t>
          </a:r>
          <a:r>
            <a:rPr lang="en-US" sz="1600" kern="1200" baseline="0" dirty="0">
              <a:latin typeface="Calibri" charset="0"/>
              <a:ea typeface="Calibri" charset="0"/>
              <a:cs typeface="Calibri" charset="0"/>
            </a:rPr>
            <a:t> </a:t>
          </a:r>
          <a:r>
            <a:rPr lang="en-US" sz="1600" kern="1200" dirty="0">
              <a:latin typeface="Calibri" charset="0"/>
              <a:ea typeface="Calibri" charset="0"/>
              <a:cs typeface="Calibri" charset="0"/>
            </a:rPr>
            <a:t>regular</a:t>
          </a:r>
          <a:r>
            <a:rPr lang="en-US" sz="1600" kern="1200" baseline="0" dirty="0">
              <a:latin typeface="Calibri" charset="0"/>
              <a:ea typeface="Calibri" charset="0"/>
              <a:cs typeface="Calibri" charset="0"/>
            </a:rPr>
            <a:t> 16pt)</a:t>
          </a:r>
          <a:endParaRPr lang="en-US" sz="1600" kern="1200" dirty="0">
            <a:latin typeface="Calibri" charset="0"/>
            <a:ea typeface="Calibri" charset="0"/>
            <a:cs typeface="Calibri" charset="0"/>
          </a:endParaRPr>
        </a:p>
      </dsp:txBody>
      <dsp:txXfrm>
        <a:off x="4414620" y="42560"/>
        <a:ext cx="1558294" cy="739160"/>
      </dsp:txXfrm>
    </dsp:sp>
    <dsp:sp modelId="{996D36F2-C97F-E344-BC3B-247D21EE7BBC}">
      <dsp:nvSpPr>
        <dsp:cNvPr id="0" name=""/>
        <dsp:cNvSpPr/>
      </dsp:nvSpPr>
      <dsp:spPr>
        <a:xfrm>
          <a:off x="6090275" y="828783"/>
          <a:ext cx="1638268" cy="819134"/>
        </a:xfrm>
        <a:prstGeom prst="roundRect">
          <a:avLst/>
        </a:prstGeom>
        <a:solidFill>
          <a:schemeClr val="accent2">
            <a:hueOff val="421409"/>
            <a:satOff val="-5094"/>
            <a:lumOff val="104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Text</a:t>
          </a:r>
          <a:r>
            <a:rPr lang="en-US" sz="1600" kern="1200" baseline="0" dirty="0">
              <a:latin typeface="Calibri" charset="0"/>
              <a:ea typeface="Calibri" charset="0"/>
              <a:cs typeface="Calibri" charset="0"/>
            </a:rPr>
            <a:t> here</a:t>
          </a:r>
          <a:endParaRPr lang="en-US" sz="1600" kern="1200" dirty="0">
            <a:latin typeface="Calibri" charset="0"/>
            <a:ea typeface="Calibri" charset="0"/>
            <a:cs typeface="Calibri" charset="0"/>
          </a:endParaRPr>
        </a:p>
      </dsp:txBody>
      <dsp:txXfrm>
        <a:off x="6130262" y="868770"/>
        <a:ext cx="1558294" cy="739160"/>
      </dsp:txXfrm>
    </dsp:sp>
    <dsp:sp modelId="{2F224190-55BC-C34C-BA4D-297609515AB2}">
      <dsp:nvSpPr>
        <dsp:cNvPr id="0" name=""/>
        <dsp:cNvSpPr/>
      </dsp:nvSpPr>
      <dsp:spPr>
        <a:xfrm>
          <a:off x="6514004" y="2685259"/>
          <a:ext cx="1638268" cy="819134"/>
        </a:xfrm>
        <a:prstGeom prst="roundRect">
          <a:avLst/>
        </a:prstGeom>
        <a:solidFill>
          <a:schemeClr val="accent2">
            <a:hueOff val="842818"/>
            <a:satOff val="-10187"/>
            <a:lumOff val="209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Calibri" charset="0"/>
              <a:ea typeface="Calibri" charset="0"/>
              <a:cs typeface="Calibri" charset="0"/>
            </a:rPr>
            <a:t>Text here</a:t>
          </a:r>
          <a:endParaRPr lang="en-US" sz="1600" kern="1200" dirty="0">
            <a:latin typeface="Calibri" charset="0"/>
            <a:ea typeface="Calibri" charset="0"/>
            <a:cs typeface="Calibri" charset="0"/>
          </a:endParaRPr>
        </a:p>
      </dsp:txBody>
      <dsp:txXfrm>
        <a:off x="6553991" y="2725246"/>
        <a:ext cx="1558294" cy="739160"/>
      </dsp:txXfrm>
    </dsp:sp>
    <dsp:sp modelId="{73ACE0D3-6301-9344-A0B0-A8D7F8A4CD54}">
      <dsp:nvSpPr>
        <dsp:cNvPr id="0" name=""/>
        <dsp:cNvSpPr/>
      </dsp:nvSpPr>
      <dsp:spPr>
        <a:xfrm>
          <a:off x="5326743" y="4174038"/>
          <a:ext cx="1638268" cy="819134"/>
        </a:xfrm>
        <a:prstGeom prst="roundRect">
          <a:avLst/>
        </a:prstGeom>
        <a:solidFill>
          <a:schemeClr val="accent2">
            <a:hueOff val="1264227"/>
            <a:satOff val="-15281"/>
            <a:lumOff val="31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Calibri" charset="0"/>
              <a:ea typeface="Calibri" charset="0"/>
              <a:cs typeface="Calibri" charset="0"/>
            </a:rPr>
            <a:t>Text here</a:t>
          </a:r>
          <a:endParaRPr lang="en-US" sz="1600" kern="1200" dirty="0">
            <a:latin typeface="Calibri" charset="0"/>
            <a:ea typeface="Calibri" charset="0"/>
            <a:cs typeface="Calibri" charset="0"/>
          </a:endParaRPr>
        </a:p>
      </dsp:txBody>
      <dsp:txXfrm>
        <a:off x="5366730" y="4214025"/>
        <a:ext cx="1558294" cy="739160"/>
      </dsp:txXfrm>
    </dsp:sp>
    <dsp:sp modelId="{719AB197-2218-A34F-AE49-C72CDFBAD059}">
      <dsp:nvSpPr>
        <dsp:cNvPr id="0" name=""/>
        <dsp:cNvSpPr/>
      </dsp:nvSpPr>
      <dsp:spPr>
        <a:xfrm>
          <a:off x="3422524" y="4174038"/>
          <a:ext cx="1638268" cy="819134"/>
        </a:xfrm>
        <a:prstGeom prst="roundRect">
          <a:avLst/>
        </a:prstGeom>
        <a:solidFill>
          <a:schemeClr val="accent2">
            <a:hueOff val="1685636"/>
            <a:satOff val="-20375"/>
            <a:lumOff val="41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Calibri" charset="0"/>
              <a:ea typeface="Calibri" charset="0"/>
              <a:cs typeface="Calibri" charset="0"/>
            </a:rPr>
            <a:t>Text here</a:t>
          </a:r>
          <a:endParaRPr lang="en-US" sz="1600" kern="1200" dirty="0">
            <a:latin typeface="Calibri" charset="0"/>
            <a:ea typeface="Calibri" charset="0"/>
            <a:cs typeface="Calibri" charset="0"/>
          </a:endParaRPr>
        </a:p>
      </dsp:txBody>
      <dsp:txXfrm>
        <a:off x="3462511" y="4214025"/>
        <a:ext cx="1558294" cy="739160"/>
      </dsp:txXfrm>
    </dsp:sp>
    <dsp:sp modelId="{3194505F-CB64-A84D-85A3-D6F696C5F0F1}">
      <dsp:nvSpPr>
        <dsp:cNvPr id="0" name=""/>
        <dsp:cNvSpPr/>
      </dsp:nvSpPr>
      <dsp:spPr>
        <a:xfrm>
          <a:off x="2235262" y="2685259"/>
          <a:ext cx="1638268" cy="819134"/>
        </a:xfrm>
        <a:prstGeom prst="roundRect">
          <a:avLst/>
        </a:prstGeom>
        <a:solidFill>
          <a:schemeClr val="accent2">
            <a:hueOff val="2107045"/>
            <a:satOff val="-25468"/>
            <a:lumOff val="5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Calibri" charset="0"/>
              <a:ea typeface="Calibri" charset="0"/>
              <a:cs typeface="Calibri" charset="0"/>
            </a:rPr>
            <a:t>Text here</a:t>
          </a:r>
          <a:endParaRPr lang="en-US" sz="1600" kern="1200" dirty="0">
            <a:latin typeface="Calibri" charset="0"/>
            <a:ea typeface="Calibri" charset="0"/>
            <a:cs typeface="Calibri" charset="0"/>
          </a:endParaRPr>
        </a:p>
      </dsp:txBody>
      <dsp:txXfrm>
        <a:off x="2275249" y="2725246"/>
        <a:ext cx="1558294" cy="739160"/>
      </dsp:txXfrm>
    </dsp:sp>
    <dsp:sp modelId="{A6CC9AC5-81C7-854E-8322-31C9A9FB6784}">
      <dsp:nvSpPr>
        <dsp:cNvPr id="0" name=""/>
        <dsp:cNvSpPr/>
      </dsp:nvSpPr>
      <dsp:spPr>
        <a:xfrm>
          <a:off x="2658991" y="828783"/>
          <a:ext cx="1638268" cy="819134"/>
        </a:xfrm>
        <a:prstGeom prst="roundRect">
          <a:avLst/>
        </a:prstGeom>
        <a:solidFill>
          <a:schemeClr val="accent2">
            <a:hueOff val="2528454"/>
            <a:satOff val="-30562"/>
            <a:lumOff val="6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Calibri" charset="0"/>
              <a:ea typeface="Calibri" charset="0"/>
              <a:cs typeface="Calibri" charset="0"/>
            </a:rPr>
            <a:t>Text here</a:t>
          </a:r>
          <a:endParaRPr lang="en-US" sz="1600" kern="1200" dirty="0">
            <a:latin typeface="Calibri" charset="0"/>
            <a:ea typeface="Calibri" charset="0"/>
            <a:cs typeface="Calibri" charset="0"/>
          </a:endParaRPr>
        </a:p>
      </dsp:txBody>
      <dsp:txXfrm>
        <a:off x="2698978" y="868770"/>
        <a:ext cx="1558294" cy="739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F5024D-A476-7E4F-BE90-D5758F33CE17}">
      <dsp:nvSpPr>
        <dsp:cNvPr id="0" name=""/>
        <dsp:cNvSpPr/>
      </dsp:nvSpPr>
      <dsp:spPr>
        <a:xfrm>
          <a:off x="8125081" y="3157684"/>
          <a:ext cx="91440" cy="348935"/>
        </a:xfrm>
        <a:custGeom>
          <a:avLst/>
          <a:gdLst/>
          <a:ahLst/>
          <a:cxnLst/>
          <a:rect l="0" t="0" r="0" b="0"/>
          <a:pathLst>
            <a:path>
              <a:moveTo>
                <a:pt x="45720" y="0"/>
              </a:moveTo>
              <a:lnTo>
                <a:pt x="45720" y="348935"/>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FB3617-3CA0-D54B-AA86-A99C52A83B1D}">
      <dsp:nvSpPr>
        <dsp:cNvPr id="0" name=""/>
        <dsp:cNvSpPr/>
      </dsp:nvSpPr>
      <dsp:spPr>
        <a:xfrm>
          <a:off x="4362968" y="1701015"/>
          <a:ext cx="3807833" cy="348935"/>
        </a:xfrm>
        <a:custGeom>
          <a:avLst/>
          <a:gdLst/>
          <a:ahLst/>
          <a:cxnLst/>
          <a:rect l="0" t="0" r="0" b="0"/>
          <a:pathLst>
            <a:path>
              <a:moveTo>
                <a:pt x="0" y="0"/>
              </a:moveTo>
              <a:lnTo>
                <a:pt x="0" y="175852"/>
              </a:lnTo>
              <a:lnTo>
                <a:pt x="3807833" y="175852"/>
              </a:lnTo>
              <a:lnTo>
                <a:pt x="3807833" y="348935"/>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B530A7-7C10-DE41-B1D8-66CFC0574C18}">
      <dsp:nvSpPr>
        <dsp:cNvPr id="0" name=""/>
        <dsp:cNvSpPr/>
      </dsp:nvSpPr>
      <dsp:spPr>
        <a:xfrm>
          <a:off x="3601401" y="3157684"/>
          <a:ext cx="1523133" cy="348935"/>
        </a:xfrm>
        <a:custGeom>
          <a:avLst/>
          <a:gdLst/>
          <a:ahLst/>
          <a:cxnLst/>
          <a:rect l="0" t="0" r="0" b="0"/>
          <a:pathLst>
            <a:path>
              <a:moveTo>
                <a:pt x="0" y="0"/>
              </a:moveTo>
              <a:lnTo>
                <a:pt x="0" y="175852"/>
              </a:lnTo>
              <a:lnTo>
                <a:pt x="1523133" y="175852"/>
              </a:lnTo>
              <a:lnTo>
                <a:pt x="1523133" y="348935"/>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823118-6440-4B47-9A20-0CDBE2DCFD83}">
      <dsp:nvSpPr>
        <dsp:cNvPr id="0" name=""/>
        <dsp:cNvSpPr/>
      </dsp:nvSpPr>
      <dsp:spPr>
        <a:xfrm>
          <a:off x="2078268" y="3157684"/>
          <a:ext cx="1523133" cy="348935"/>
        </a:xfrm>
        <a:custGeom>
          <a:avLst/>
          <a:gdLst/>
          <a:ahLst/>
          <a:cxnLst/>
          <a:rect l="0" t="0" r="0" b="0"/>
          <a:pathLst>
            <a:path>
              <a:moveTo>
                <a:pt x="1523133" y="0"/>
              </a:moveTo>
              <a:lnTo>
                <a:pt x="1523133" y="175852"/>
              </a:lnTo>
              <a:lnTo>
                <a:pt x="0" y="175852"/>
              </a:lnTo>
              <a:lnTo>
                <a:pt x="0" y="348935"/>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E3A48B-66FE-7C4C-8311-301431B95F9D}">
      <dsp:nvSpPr>
        <dsp:cNvPr id="0" name=""/>
        <dsp:cNvSpPr/>
      </dsp:nvSpPr>
      <dsp:spPr>
        <a:xfrm>
          <a:off x="3601401" y="1701015"/>
          <a:ext cx="761566" cy="348935"/>
        </a:xfrm>
        <a:custGeom>
          <a:avLst/>
          <a:gdLst/>
          <a:ahLst/>
          <a:cxnLst/>
          <a:rect l="0" t="0" r="0" b="0"/>
          <a:pathLst>
            <a:path>
              <a:moveTo>
                <a:pt x="761566" y="0"/>
              </a:moveTo>
              <a:lnTo>
                <a:pt x="761566" y="175852"/>
              </a:lnTo>
              <a:lnTo>
                <a:pt x="0" y="175852"/>
              </a:lnTo>
              <a:lnTo>
                <a:pt x="0" y="348935"/>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20A420-F7EE-0743-A6DB-6CB38E35D854}">
      <dsp:nvSpPr>
        <dsp:cNvPr id="0" name=""/>
        <dsp:cNvSpPr/>
      </dsp:nvSpPr>
      <dsp:spPr>
        <a:xfrm>
          <a:off x="555134" y="1701015"/>
          <a:ext cx="3807833" cy="348935"/>
        </a:xfrm>
        <a:custGeom>
          <a:avLst/>
          <a:gdLst/>
          <a:ahLst/>
          <a:cxnLst/>
          <a:rect l="0" t="0" r="0" b="0"/>
          <a:pathLst>
            <a:path>
              <a:moveTo>
                <a:pt x="3807833" y="0"/>
              </a:moveTo>
              <a:lnTo>
                <a:pt x="3807833" y="175852"/>
              </a:lnTo>
              <a:lnTo>
                <a:pt x="0" y="175852"/>
              </a:lnTo>
              <a:lnTo>
                <a:pt x="0" y="348935"/>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7318A0-CBA5-7A4F-B8C0-1C42096A85DA}">
      <dsp:nvSpPr>
        <dsp:cNvPr id="0" name=""/>
        <dsp:cNvSpPr/>
      </dsp:nvSpPr>
      <dsp:spPr>
        <a:xfrm>
          <a:off x="3809101" y="593282"/>
          <a:ext cx="1107733" cy="1107733"/>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733AF8-DF8B-E34C-B492-2D70823E6DBC}">
      <dsp:nvSpPr>
        <dsp:cNvPr id="0" name=""/>
        <dsp:cNvSpPr/>
      </dsp:nvSpPr>
      <dsp:spPr>
        <a:xfrm>
          <a:off x="4916834" y="590512"/>
          <a:ext cx="1661599" cy="1107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charset="0"/>
              <a:ea typeface="Calibri" charset="0"/>
              <a:cs typeface="Calibri" charset="0"/>
            </a:rPr>
            <a:t>Name here (Calibri</a:t>
          </a:r>
          <a:r>
            <a:rPr lang="en-US" sz="1600" kern="1200" baseline="0" dirty="0">
              <a:latin typeface="Calibri" charset="0"/>
              <a:ea typeface="Calibri" charset="0"/>
              <a:cs typeface="Calibri" charset="0"/>
            </a:rPr>
            <a:t> regular 16pt)</a:t>
          </a:r>
          <a:endParaRPr lang="en-US" sz="1600" kern="1200" dirty="0">
            <a:latin typeface="Calibri" charset="0"/>
            <a:ea typeface="Calibri" charset="0"/>
            <a:cs typeface="Calibri" charset="0"/>
          </a:endParaRPr>
        </a:p>
      </dsp:txBody>
      <dsp:txXfrm>
        <a:off x="4916834" y="590512"/>
        <a:ext cx="1661599" cy="1107733"/>
      </dsp:txXfrm>
    </dsp:sp>
    <dsp:sp modelId="{9C09C25B-10D4-9C4F-8E8D-FE590133AF1D}">
      <dsp:nvSpPr>
        <dsp:cNvPr id="0" name=""/>
        <dsp:cNvSpPr/>
      </dsp:nvSpPr>
      <dsp:spPr>
        <a:xfrm>
          <a:off x="1268" y="2049951"/>
          <a:ext cx="1107733" cy="1107733"/>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7E3EFB-D3AE-7C45-A9E6-222E330BF77D}">
      <dsp:nvSpPr>
        <dsp:cNvPr id="0" name=""/>
        <dsp:cNvSpPr/>
      </dsp:nvSpPr>
      <dsp:spPr>
        <a:xfrm>
          <a:off x="1109001" y="2047182"/>
          <a:ext cx="1661599" cy="1107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charset="0"/>
              <a:ea typeface="Calibri" charset="0"/>
              <a:cs typeface="Calibri" charset="0"/>
            </a:rPr>
            <a:t>Name here</a:t>
          </a:r>
        </a:p>
      </dsp:txBody>
      <dsp:txXfrm>
        <a:off x="1109001" y="2047182"/>
        <a:ext cx="1661599" cy="1107733"/>
      </dsp:txXfrm>
    </dsp:sp>
    <dsp:sp modelId="{C333DA4E-D991-434C-A8BD-DD8DA56EE0A1}">
      <dsp:nvSpPr>
        <dsp:cNvPr id="0" name=""/>
        <dsp:cNvSpPr/>
      </dsp:nvSpPr>
      <dsp:spPr>
        <a:xfrm>
          <a:off x="3047534" y="2049951"/>
          <a:ext cx="1107733" cy="1107733"/>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11D683-19C8-E840-972F-5CF2425BF394}">
      <dsp:nvSpPr>
        <dsp:cNvPr id="0" name=""/>
        <dsp:cNvSpPr/>
      </dsp:nvSpPr>
      <dsp:spPr>
        <a:xfrm>
          <a:off x="4155268" y="2047182"/>
          <a:ext cx="1661599" cy="1107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latin typeface="Calibri" charset="0"/>
              <a:ea typeface="Calibri" charset="0"/>
              <a:cs typeface="Calibri" charset="0"/>
            </a:rPr>
            <a:t>Name here</a:t>
          </a:r>
          <a:endParaRPr lang="en-US" sz="1600" kern="1200" dirty="0">
            <a:latin typeface="Calibri" charset="0"/>
            <a:ea typeface="Calibri" charset="0"/>
            <a:cs typeface="Calibri" charset="0"/>
          </a:endParaRPr>
        </a:p>
      </dsp:txBody>
      <dsp:txXfrm>
        <a:off x="4155268" y="2047182"/>
        <a:ext cx="1661599" cy="1107733"/>
      </dsp:txXfrm>
    </dsp:sp>
    <dsp:sp modelId="{0033C77E-3539-9F47-B847-79D78955F26A}">
      <dsp:nvSpPr>
        <dsp:cNvPr id="0" name=""/>
        <dsp:cNvSpPr/>
      </dsp:nvSpPr>
      <dsp:spPr>
        <a:xfrm>
          <a:off x="1524401" y="3506620"/>
          <a:ext cx="1107733" cy="1107733"/>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C7E988-95BD-004B-942C-1D14291BEF06}">
      <dsp:nvSpPr>
        <dsp:cNvPr id="0" name=""/>
        <dsp:cNvSpPr/>
      </dsp:nvSpPr>
      <dsp:spPr>
        <a:xfrm>
          <a:off x="2632134" y="3503851"/>
          <a:ext cx="1661599" cy="1107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latin typeface="Calibri" charset="0"/>
              <a:ea typeface="Calibri" charset="0"/>
              <a:cs typeface="Calibri" charset="0"/>
            </a:rPr>
            <a:t>Name here</a:t>
          </a:r>
          <a:endParaRPr lang="en-US" sz="1600" kern="1200" dirty="0">
            <a:latin typeface="Calibri" charset="0"/>
            <a:ea typeface="Calibri" charset="0"/>
            <a:cs typeface="Calibri" charset="0"/>
          </a:endParaRPr>
        </a:p>
      </dsp:txBody>
      <dsp:txXfrm>
        <a:off x="2632134" y="3503851"/>
        <a:ext cx="1661599" cy="1107733"/>
      </dsp:txXfrm>
    </dsp:sp>
    <dsp:sp modelId="{F04D9469-BC48-F745-A9B8-9D06E01ABDA4}">
      <dsp:nvSpPr>
        <dsp:cNvPr id="0" name=""/>
        <dsp:cNvSpPr/>
      </dsp:nvSpPr>
      <dsp:spPr>
        <a:xfrm>
          <a:off x="4570668" y="3506620"/>
          <a:ext cx="1107733" cy="1107733"/>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F1629C-86E6-4A41-9EC1-BD0B84670118}">
      <dsp:nvSpPr>
        <dsp:cNvPr id="0" name=""/>
        <dsp:cNvSpPr/>
      </dsp:nvSpPr>
      <dsp:spPr>
        <a:xfrm>
          <a:off x="5678401" y="3503851"/>
          <a:ext cx="1661599" cy="1107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latin typeface="Calibri" charset="0"/>
              <a:ea typeface="Calibri" charset="0"/>
              <a:cs typeface="Calibri" charset="0"/>
            </a:rPr>
            <a:t>Name here</a:t>
          </a:r>
          <a:endParaRPr lang="en-US" sz="1600" kern="1200" dirty="0">
            <a:latin typeface="Calibri" charset="0"/>
            <a:ea typeface="Calibri" charset="0"/>
            <a:cs typeface="Calibri" charset="0"/>
          </a:endParaRPr>
        </a:p>
      </dsp:txBody>
      <dsp:txXfrm>
        <a:off x="5678401" y="3503851"/>
        <a:ext cx="1661599" cy="1107733"/>
      </dsp:txXfrm>
    </dsp:sp>
    <dsp:sp modelId="{339CED85-9D1F-114E-8BF5-7A393F3B874F}">
      <dsp:nvSpPr>
        <dsp:cNvPr id="0" name=""/>
        <dsp:cNvSpPr/>
      </dsp:nvSpPr>
      <dsp:spPr>
        <a:xfrm>
          <a:off x="7616934" y="2049951"/>
          <a:ext cx="1107733" cy="1107733"/>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4AC39F-166E-2747-9640-E37038C7D502}">
      <dsp:nvSpPr>
        <dsp:cNvPr id="0" name=""/>
        <dsp:cNvSpPr/>
      </dsp:nvSpPr>
      <dsp:spPr>
        <a:xfrm>
          <a:off x="8724667" y="2047182"/>
          <a:ext cx="1661599" cy="1107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charset="0"/>
              <a:ea typeface="Calibri" charset="0"/>
              <a:cs typeface="Calibri" charset="0"/>
            </a:rPr>
            <a:t>Name here</a:t>
          </a:r>
        </a:p>
      </dsp:txBody>
      <dsp:txXfrm>
        <a:off x="8724667" y="2047182"/>
        <a:ext cx="1661599" cy="1107733"/>
      </dsp:txXfrm>
    </dsp:sp>
    <dsp:sp modelId="{7182AB7E-2399-8541-BD05-21E9A19510E3}">
      <dsp:nvSpPr>
        <dsp:cNvPr id="0" name=""/>
        <dsp:cNvSpPr/>
      </dsp:nvSpPr>
      <dsp:spPr>
        <a:xfrm>
          <a:off x="7616934" y="3506620"/>
          <a:ext cx="1107733" cy="1107733"/>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F3249E-A7E5-A146-94CB-1588FD630237}">
      <dsp:nvSpPr>
        <dsp:cNvPr id="0" name=""/>
        <dsp:cNvSpPr/>
      </dsp:nvSpPr>
      <dsp:spPr>
        <a:xfrm>
          <a:off x="8724667" y="3503851"/>
          <a:ext cx="1661599" cy="1107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charset="0"/>
              <a:ea typeface="Calibri" charset="0"/>
              <a:cs typeface="Calibri" charset="0"/>
            </a:rPr>
            <a:t>Name here</a:t>
          </a:r>
        </a:p>
      </dsp:txBody>
      <dsp:txXfrm>
        <a:off x="8724667" y="3503851"/>
        <a:ext cx="1661599" cy="110773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C307C8-0609-4047-A2B4-1898B32D9847}" type="datetimeFigureOut">
              <a:rPr lang="en-US" smtClean="0"/>
              <a:t>1/16/20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82A31F-4C81-DE49-BD8A-35101AE91978}" type="slidenum">
              <a:rPr lang="en-US" smtClean="0"/>
              <a:t>‹#›</a:t>
            </a:fld>
            <a:endParaRPr lang="en-US"/>
          </a:p>
        </p:txBody>
      </p:sp>
    </p:spTree>
    <p:extLst>
      <p:ext uri="{BB962C8B-B14F-4D97-AF65-F5344CB8AC3E}">
        <p14:creationId xmlns:p14="http://schemas.microsoft.com/office/powerpoint/2010/main" val="623262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xfrm>
            <a:off x="1143000" y="685800"/>
            <a:ext cx="4572000" cy="3429000"/>
          </a:xfrm>
          <a:prstGeom prst="rect">
            <a:avLst/>
          </a:prstGeom>
        </p:spPr>
        <p:txBody>
          <a:bodyPr/>
          <a:lstStyle/>
          <a:p>
            <a:endParaRPr/>
          </a:p>
        </p:txBody>
      </p:sp>
      <p:sp>
        <p:nvSpPr>
          <p:cNvPr id="46" name="Shape 4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36274862"/>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Docker images </a:t>
            </a:r>
            <a:r>
              <a:rPr lang="en-US" dirty="0"/>
              <a:t>are the basis of </a:t>
            </a:r>
            <a:r>
              <a:rPr lang="en-US" dirty="0" err="1"/>
              <a:t>containers.It’s</a:t>
            </a:r>
            <a:r>
              <a:rPr lang="en-US" dirty="0"/>
              <a:t> a filesystem.  Each time you’ve used </a:t>
            </a:r>
            <a:r>
              <a:rPr lang="en-US" dirty="0" err="1"/>
              <a:t>docker</a:t>
            </a:r>
            <a:r>
              <a:rPr lang="en-US" dirty="0"/>
              <a:t> run you told it which image you wanted.</a:t>
            </a:r>
          </a:p>
          <a:p>
            <a:r>
              <a:rPr lang="en-US" b="1" dirty="0"/>
              <a:t>Each Docker </a:t>
            </a:r>
            <a:r>
              <a:rPr lang="en-US" dirty="0"/>
              <a:t>image references a list of read-only layers that represent filesystem differences. Layers are stacked on top of each other to form a base for a container’s root filesystem. The diagram below shows the Ubuntu 15.04 image comprising 4 stacked image layers.</a:t>
            </a:r>
          </a:p>
        </p:txBody>
      </p:sp>
    </p:spTree>
    <p:extLst>
      <p:ext uri="{BB962C8B-B14F-4D97-AF65-F5344CB8AC3E}">
        <p14:creationId xmlns:p14="http://schemas.microsoft.com/office/powerpoint/2010/main" val="956841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Docker images </a:t>
            </a:r>
            <a:r>
              <a:rPr lang="en-US" dirty="0"/>
              <a:t>are the basis of </a:t>
            </a:r>
            <a:r>
              <a:rPr lang="en-US" dirty="0" err="1"/>
              <a:t>containers.It’s</a:t>
            </a:r>
            <a:r>
              <a:rPr lang="en-US" dirty="0"/>
              <a:t> a filesystem.  Each time you’ve used </a:t>
            </a:r>
            <a:r>
              <a:rPr lang="en-US" dirty="0" err="1"/>
              <a:t>docker</a:t>
            </a:r>
            <a:r>
              <a:rPr lang="en-US" dirty="0"/>
              <a:t> run you told it which image you wanted.</a:t>
            </a:r>
          </a:p>
          <a:p>
            <a:r>
              <a:rPr lang="en-US" b="1" dirty="0"/>
              <a:t>Each Docker </a:t>
            </a:r>
            <a:r>
              <a:rPr lang="en-US" dirty="0"/>
              <a:t>image references a list of read-only layers that represent filesystem differences. Layers are stacked on top of each other to form a base for a container’s root filesystem. The diagram below shows the Ubuntu 15.04 image comprising 4 stacked image layers.</a:t>
            </a:r>
          </a:p>
        </p:txBody>
      </p:sp>
    </p:spTree>
    <p:extLst>
      <p:ext uri="{BB962C8B-B14F-4D97-AF65-F5344CB8AC3E}">
        <p14:creationId xmlns:p14="http://schemas.microsoft.com/office/powerpoint/2010/main" val="407134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Arial"/>
                <a:ea typeface="+mn-ea"/>
                <a:cs typeface="+mn-cs"/>
              </a:rPr>
              <a:t>is a lightweight container runtime and robust tooling that builds and runs your container. Docker allows you to package up application code and dependencies together in an isolated container that share the OS kernel on the host system. The in-host daemon communicates with the Docker Client to execute commands to build, ship and run containers.</a:t>
            </a:r>
            <a:endParaRPr lang="en-US" dirty="0"/>
          </a:p>
        </p:txBody>
      </p:sp>
    </p:spTree>
    <p:extLst>
      <p:ext uri="{BB962C8B-B14F-4D97-AF65-F5344CB8AC3E}">
        <p14:creationId xmlns:p14="http://schemas.microsoft.com/office/powerpoint/2010/main" val="162890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1" dirty="0"/>
              <a:t>Docker Hub </a:t>
            </a:r>
            <a:r>
              <a:rPr lang="en-US" dirty="0"/>
              <a:t>is a cloud-based registry service which allows you to link to code repositories, build your images and test them, stores manually pushed images, and links to Docker Cloud so you can deploy images to your hosts. </a:t>
            </a:r>
            <a:r>
              <a:rPr lang="en-US"/>
              <a:t>It provides a centralized resource for container image discovery, distribution and change management, user and team collaboration, and workflow automation throughout the development pipeline.</a:t>
            </a:r>
          </a:p>
        </p:txBody>
      </p:sp>
    </p:spTree>
    <p:extLst>
      <p:ext uri="{BB962C8B-B14F-4D97-AF65-F5344CB8AC3E}">
        <p14:creationId xmlns:p14="http://schemas.microsoft.com/office/powerpoint/2010/main" val="37054615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_rels/slideLayout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Master" Target="../slideMasters/slideMaster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Layouts/_rels/slideLayout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SolarWinds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952" cy="6856285"/>
          </a:xfrm>
          <a:prstGeom prst="rect">
            <a:avLst/>
          </a:prstGeom>
        </p:spPr>
      </p:pic>
      <p:sp>
        <p:nvSpPr>
          <p:cNvPr id="11" name="Shape 11"/>
          <p:cNvSpPr>
            <a:spLocks noGrp="1"/>
          </p:cNvSpPr>
          <p:nvPr>
            <p:ph type="title" hasCustomPrompt="1"/>
          </p:nvPr>
        </p:nvSpPr>
        <p:spPr>
          <a:xfrm>
            <a:off x="844986" y="4097532"/>
            <a:ext cx="8690008" cy="419617"/>
          </a:xfrm>
          <a:prstGeom prst="rect">
            <a:avLst/>
          </a:prstGeom>
        </p:spPr>
        <p:txBody>
          <a:bodyPr anchor="b">
            <a:noAutofit/>
          </a:bodyPr>
          <a:lstStyle>
            <a:lvl1pPr>
              <a:defRPr sz="3600" b="1" i="0">
                <a:solidFill>
                  <a:srgbClr val="15BDCE"/>
                </a:solidFill>
                <a:latin typeface="Arial" panose="020B0604020202020204" pitchFamily="34" charset="0"/>
                <a:ea typeface="Roboto" charset="0"/>
                <a:cs typeface="Arial" panose="020B0604020202020204" pitchFamily="34" charset="0"/>
              </a:defRPr>
            </a:lvl1pPr>
          </a:lstStyle>
          <a:p>
            <a:r>
              <a:rPr lang="en-US" dirty="0"/>
              <a:t>Headline Arial Bold 36pt</a:t>
            </a:r>
          </a:p>
        </p:txBody>
      </p:sp>
      <p:sp>
        <p:nvSpPr>
          <p:cNvPr id="12" name="Shape 12"/>
          <p:cNvSpPr>
            <a:spLocks noGrp="1"/>
          </p:cNvSpPr>
          <p:nvPr>
            <p:ph type="body" sz="quarter" idx="1" hasCustomPrompt="1"/>
          </p:nvPr>
        </p:nvSpPr>
        <p:spPr>
          <a:xfrm>
            <a:off x="845262" y="4494002"/>
            <a:ext cx="8690008" cy="400763"/>
          </a:xfrm>
          <a:prstGeom prst="rect">
            <a:avLst/>
          </a:prstGeom>
          <a:extLst>
            <a:ext uri="{C572A759-6A51-4108-AA02-DFA0A04FC94B}">
              <ma14:wrappingTextBoxFlag xmlns="" xmlns:ma14="http://schemas.microsoft.com/office/mac/drawingml/2011/main" val="1"/>
            </a:ext>
          </a:extLst>
        </p:spPr>
        <p:txBody>
          <a:bodyPr/>
          <a:lstStyle>
            <a:lvl1pPr marL="0" indent="0">
              <a:buClrTx/>
              <a:buSzTx/>
              <a:buFontTx/>
              <a:buNone/>
              <a:defRPr sz="2200">
                <a:solidFill>
                  <a:schemeClr val="bg2"/>
                </a:solidFill>
                <a:latin typeface="Calibri" charset="0"/>
                <a:ea typeface="Calibri" charset="0"/>
                <a:cs typeface="Calibri" charset="0"/>
              </a:defRPr>
            </a:lvl1pPr>
          </a:lstStyle>
          <a:p>
            <a:pPr lvl="0"/>
            <a:r>
              <a:rPr lang="en-US" dirty="0"/>
              <a:t>Subhead Calibri 22pt</a:t>
            </a:r>
          </a:p>
        </p:txBody>
      </p:sp>
      <p:pic>
        <p:nvPicPr>
          <p:cNvPr id="5" name="Picture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34471" y="2977375"/>
            <a:ext cx="2591180" cy="702837"/>
          </a:xfrm>
          <a:prstGeom prst="rect">
            <a:avLst/>
          </a:prstGeom>
        </p:spPr>
      </p:pic>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olarWinds_three">
    <p:spTree>
      <p:nvGrpSpPr>
        <p:cNvPr id="1" name=""/>
        <p:cNvGrpSpPr/>
        <p:nvPr/>
      </p:nvGrpSpPr>
      <p:grpSpPr>
        <a:xfrm>
          <a:off x="0" y="0"/>
          <a:ext cx="0" cy="0"/>
          <a:chOff x="0" y="0"/>
          <a:chExt cx="0" cy="0"/>
        </a:xfrm>
      </p:grpSpPr>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30"/>
          <p:cNvSpPr>
            <a:spLocks noGrp="1"/>
          </p:cNvSpPr>
          <p:nvPr>
            <p:ph type="body" sz="half" idx="14" hasCustomPrompt="1"/>
          </p:nvPr>
        </p:nvSpPr>
        <p:spPr>
          <a:xfrm>
            <a:off x="278562" y="708938"/>
            <a:ext cx="11472901" cy="262041"/>
          </a:xfrm>
          <a:prstGeom prst="rect">
            <a:avLst/>
          </a:prstGeom>
          <a:extLst>
            <a:ext uri="{C572A759-6A51-4108-AA02-DFA0A04FC94B}">
              <ma14:wrappingTextBoxFlag xmlns="" xmlns:ma14="http://schemas.microsoft.com/office/mac/drawingml/2011/main" val="1"/>
            </a:ext>
          </a:extLst>
        </p:spPr>
        <p:txBody>
          <a:bodyPr>
            <a:noAutofit/>
          </a:bodyPr>
          <a:lstStyle>
            <a:lvl1pPr marL="0" indent="0">
              <a:buClr>
                <a:schemeClr val="tx1"/>
              </a:buClr>
              <a:buFontTx/>
              <a:buNone/>
              <a:tabLst/>
              <a:defRPr sz="2000" baseline="0">
                <a:solidFill>
                  <a:schemeClr val="accent5"/>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18" name="Content Placeholder 7"/>
          <p:cNvSpPr>
            <a:spLocks noGrp="1"/>
          </p:cNvSpPr>
          <p:nvPr>
            <p:ph sz="quarter" idx="18" hasCustomPrompt="1"/>
          </p:nvPr>
        </p:nvSpPr>
        <p:spPr>
          <a:xfrm>
            <a:off x="278562" y="1353307"/>
            <a:ext cx="3622878"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23" name="Content Placeholder 7"/>
          <p:cNvSpPr>
            <a:spLocks noGrp="1"/>
          </p:cNvSpPr>
          <p:nvPr>
            <p:ph sz="quarter" idx="20" hasCustomPrompt="1"/>
          </p:nvPr>
        </p:nvSpPr>
        <p:spPr>
          <a:xfrm>
            <a:off x="4263035"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4" name="Title 3"/>
          <p:cNvSpPr>
            <a:spLocks noGrp="1"/>
          </p:cNvSpPr>
          <p:nvPr>
            <p:ph type="title" hasCustomPrompt="1"/>
          </p:nvPr>
        </p:nvSpPr>
        <p:spPr/>
        <p:txBody>
          <a:bodyPr/>
          <a:lstStyle>
            <a:lvl1pPr>
              <a:defRPr/>
            </a:lvl1pPr>
          </a:lstStyle>
          <a:p>
            <a:r>
              <a:rPr lang="en-US" dirty="0"/>
              <a:t>Click to Edit Master Title Style</a:t>
            </a:r>
          </a:p>
        </p:txBody>
      </p:sp>
      <p:sp>
        <p:nvSpPr>
          <p:cNvPr id="9" name="Footer Placeholder 1">
            <a:extLst>
              <a:ext uri="{FF2B5EF4-FFF2-40B4-BE49-F238E27FC236}">
                <a16:creationId xmlns:a16="http://schemas.microsoft.com/office/drawing/2014/main" id="{5A0B6D2C-B554-C244-BF55-60397D369326}"/>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148533049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SolarWinds_three">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accent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30"/>
          <p:cNvSpPr>
            <a:spLocks noGrp="1"/>
          </p:cNvSpPr>
          <p:nvPr>
            <p:ph type="body" sz="half" idx="14" hasCustomPrompt="1"/>
          </p:nvPr>
        </p:nvSpPr>
        <p:spPr>
          <a:xfrm>
            <a:off x="278562" y="708938"/>
            <a:ext cx="7650403" cy="262041"/>
          </a:xfrm>
          <a:prstGeom prst="rect">
            <a:avLst/>
          </a:prstGeom>
          <a:extLst>
            <a:ext uri="{C572A759-6A51-4108-AA02-DFA0A04FC94B}">
              <ma14:wrappingTextBoxFlag xmlns="" xmlns:ma14="http://schemas.microsoft.com/office/mac/drawingml/2011/main" val="1"/>
            </a:ext>
          </a:extLst>
        </p:spPr>
        <p:txBody>
          <a:bodyPr>
            <a:noAutofit/>
          </a:bodyPr>
          <a:lstStyle>
            <a:lvl1pPr marL="0" indent="0">
              <a:buClr>
                <a:schemeClr val="tx1"/>
              </a:buClr>
              <a:buFontTx/>
              <a:buNone/>
              <a:tabLst/>
              <a:defRPr sz="2000" baseline="0">
                <a:solidFill>
                  <a:schemeClr val="bg1"/>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18" name="Content Placeholder 7"/>
          <p:cNvSpPr>
            <a:spLocks noGrp="1"/>
          </p:cNvSpPr>
          <p:nvPr>
            <p:ph sz="quarter" idx="18" hasCustomPrompt="1"/>
          </p:nvPr>
        </p:nvSpPr>
        <p:spPr>
          <a:xfrm>
            <a:off x="278562" y="1353307"/>
            <a:ext cx="3622878"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23" name="Content Placeholder 7"/>
          <p:cNvSpPr>
            <a:spLocks noGrp="1"/>
          </p:cNvSpPr>
          <p:nvPr>
            <p:ph sz="quarter" idx="20" hasCustomPrompt="1"/>
          </p:nvPr>
        </p:nvSpPr>
        <p:spPr>
          <a:xfrm>
            <a:off x="4263035" y="1353307"/>
            <a:ext cx="3665930"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4" name="Title 3"/>
          <p:cNvSpPr>
            <a:spLocks noGrp="1"/>
          </p:cNvSpPr>
          <p:nvPr>
            <p:ph type="title" hasCustomPrompt="1"/>
          </p:nvPr>
        </p:nvSpPr>
        <p:spPr>
          <a:xfrm>
            <a:off x="266372" y="154820"/>
            <a:ext cx="7662593" cy="618385"/>
          </a:xfrm>
        </p:spPr>
        <p:txBody>
          <a:bodyPr/>
          <a:lstStyle>
            <a:lvl1pPr>
              <a:defRPr>
                <a:solidFill>
                  <a:schemeClr val="bg1"/>
                </a:solidFill>
              </a:defRPr>
            </a:lvl1pPr>
          </a:lstStyle>
          <a:p>
            <a:r>
              <a:rPr lang="en-US" dirty="0"/>
              <a:t>Click to Edit Master Title Style</a:t>
            </a:r>
          </a:p>
        </p:txBody>
      </p:sp>
      <p:sp>
        <p:nvSpPr>
          <p:cNvPr id="10" name="Footer Placeholder 1">
            <a:extLst>
              <a:ext uri="{FF2B5EF4-FFF2-40B4-BE49-F238E27FC236}">
                <a16:creationId xmlns:a16="http://schemas.microsoft.com/office/drawing/2014/main" id="{2CA58658-FE70-A746-9B96-FF2CF07E964E}"/>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294519409"/>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olarWinds_three_grey_two collumn">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bg2"/>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30"/>
          <p:cNvSpPr>
            <a:spLocks noGrp="1"/>
          </p:cNvSpPr>
          <p:nvPr>
            <p:ph type="body" sz="half" idx="14" hasCustomPrompt="1"/>
          </p:nvPr>
        </p:nvSpPr>
        <p:spPr>
          <a:xfrm>
            <a:off x="278562" y="708938"/>
            <a:ext cx="7650403" cy="262041"/>
          </a:xfrm>
          <a:prstGeom prst="rect">
            <a:avLst/>
          </a:prstGeom>
          <a:extLst>
            <a:ext uri="{C572A759-6A51-4108-AA02-DFA0A04FC94B}">
              <ma14:wrappingTextBoxFlag xmlns="" xmlns:ma14="http://schemas.microsoft.com/office/mac/drawingml/2011/main" val="1"/>
            </a:ext>
          </a:extLst>
        </p:spPr>
        <p:txBody>
          <a:bodyPr>
            <a:noAutofit/>
          </a:bodyPr>
          <a:lstStyle>
            <a:lvl1pPr marL="0" indent="0">
              <a:buClr>
                <a:schemeClr val="tx1"/>
              </a:buClr>
              <a:buFontTx/>
              <a:buNone/>
              <a:tabLst/>
              <a:defRPr sz="2000" baseline="0">
                <a:solidFill>
                  <a:schemeClr val="bg1"/>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18" name="Content Placeholder 7"/>
          <p:cNvSpPr>
            <a:spLocks noGrp="1"/>
          </p:cNvSpPr>
          <p:nvPr>
            <p:ph sz="quarter" idx="18" hasCustomPrompt="1"/>
          </p:nvPr>
        </p:nvSpPr>
        <p:spPr>
          <a:xfrm>
            <a:off x="278562" y="1353307"/>
            <a:ext cx="3622878"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23" name="Content Placeholder 7"/>
          <p:cNvSpPr>
            <a:spLocks noGrp="1"/>
          </p:cNvSpPr>
          <p:nvPr>
            <p:ph sz="quarter" idx="20" hasCustomPrompt="1"/>
          </p:nvPr>
        </p:nvSpPr>
        <p:spPr>
          <a:xfrm>
            <a:off x="4263035" y="1353307"/>
            <a:ext cx="3665930"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4" name="Title 3"/>
          <p:cNvSpPr>
            <a:spLocks noGrp="1"/>
          </p:cNvSpPr>
          <p:nvPr>
            <p:ph type="title" hasCustomPrompt="1"/>
          </p:nvPr>
        </p:nvSpPr>
        <p:spPr>
          <a:xfrm>
            <a:off x="266372" y="154820"/>
            <a:ext cx="7662593" cy="618385"/>
          </a:xfrm>
        </p:spPr>
        <p:txBody>
          <a:bodyPr/>
          <a:lstStyle>
            <a:lvl1pPr>
              <a:defRPr>
                <a:solidFill>
                  <a:schemeClr val="bg1"/>
                </a:solidFill>
              </a:defRPr>
            </a:lvl1pPr>
          </a:lstStyle>
          <a:p>
            <a:r>
              <a:rPr lang="en-US" dirty="0"/>
              <a:t>Click to Edit Master Title Style</a:t>
            </a:r>
          </a:p>
        </p:txBody>
      </p:sp>
      <p:sp>
        <p:nvSpPr>
          <p:cNvPr id="10" name="Footer Placeholder 1">
            <a:extLst>
              <a:ext uri="{FF2B5EF4-FFF2-40B4-BE49-F238E27FC236}">
                <a16:creationId xmlns:a16="http://schemas.microsoft.com/office/drawing/2014/main" id="{0E648375-2763-6A46-ABC8-55B46029CEA0}"/>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198938179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olarWinds_three">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accent2"/>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30"/>
          <p:cNvSpPr>
            <a:spLocks noGrp="1"/>
          </p:cNvSpPr>
          <p:nvPr>
            <p:ph type="body" sz="half" idx="14" hasCustomPrompt="1"/>
          </p:nvPr>
        </p:nvSpPr>
        <p:spPr>
          <a:xfrm>
            <a:off x="278562" y="708938"/>
            <a:ext cx="7650403" cy="262041"/>
          </a:xfrm>
          <a:prstGeom prst="rect">
            <a:avLst/>
          </a:prstGeom>
          <a:extLst>
            <a:ext uri="{C572A759-6A51-4108-AA02-DFA0A04FC94B}">
              <ma14:wrappingTextBoxFlag xmlns="" xmlns:ma14="http://schemas.microsoft.com/office/mac/drawingml/2011/main" val="1"/>
            </a:ext>
          </a:extLst>
        </p:spPr>
        <p:txBody>
          <a:bodyPr>
            <a:noAutofit/>
          </a:bodyPr>
          <a:lstStyle>
            <a:lvl1pPr marL="0" indent="0">
              <a:buClr>
                <a:schemeClr val="tx1"/>
              </a:buClr>
              <a:buFontTx/>
              <a:buNone/>
              <a:tabLst/>
              <a:defRPr sz="2000" baseline="0">
                <a:solidFill>
                  <a:schemeClr val="bg1"/>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18" name="Content Placeholder 7"/>
          <p:cNvSpPr>
            <a:spLocks noGrp="1"/>
          </p:cNvSpPr>
          <p:nvPr>
            <p:ph sz="quarter" idx="18" hasCustomPrompt="1"/>
          </p:nvPr>
        </p:nvSpPr>
        <p:spPr>
          <a:xfrm>
            <a:off x="278562" y="1353307"/>
            <a:ext cx="3622878"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23" name="Content Placeholder 7"/>
          <p:cNvSpPr>
            <a:spLocks noGrp="1"/>
          </p:cNvSpPr>
          <p:nvPr>
            <p:ph sz="quarter" idx="20" hasCustomPrompt="1"/>
          </p:nvPr>
        </p:nvSpPr>
        <p:spPr>
          <a:xfrm>
            <a:off x="4263035" y="1353307"/>
            <a:ext cx="3665930"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4" name="Title 3"/>
          <p:cNvSpPr>
            <a:spLocks noGrp="1"/>
          </p:cNvSpPr>
          <p:nvPr>
            <p:ph type="title" hasCustomPrompt="1"/>
          </p:nvPr>
        </p:nvSpPr>
        <p:spPr>
          <a:xfrm>
            <a:off x="266372" y="154820"/>
            <a:ext cx="7662593" cy="618385"/>
          </a:xfrm>
        </p:spPr>
        <p:txBody>
          <a:bodyPr/>
          <a:lstStyle>
            <a:lvl1pPr>
              <a:defRPr>
                <a:solidFill>
                  <a:schemeClr val="bg1"/>
                </a:solidFill>
              </a:defRPr>
            </a:lvl1pPr>
          </a:lstStyle>
          <a:p>
            <a:r>
              <a:rPr lang="en-US" dirty="0"/>
              <a:t>Click to Edit Master Title Style</a:t>
            </a:r>
          </a:p>
        </p:txBody>
      </p:sp>
      <p:sp>
        <p:nvSpPr>
          <p:cNvPr id="10" name="Footer Placeholder 1">
            <a:extLst>
              <a:ext uri="{FF2B5EF4-FFF2-40B4-BE49-F238E27FC236}">
                <a16:creationId xmlns:a16="http://schemas.microsoft.com/office/drawing/2014/main" id="{5F743DF5-6457-3649-A637-C83D638CDB8A}"/>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66355322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SolarWinds_three">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accent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30"/>
          <p:cNvSpPr>
            <a:spLocks noGrp="1"/>
          </p:cNvSpPr>
          <p:nvPr>
            <p:ph type="body" sz="half" idx="14" hasCustomPrompt="1"/>
          </p:nvPr>
        </p:nvSpPr>
        <p:spPr>
          <a:xfrm>
            <a:off x="278563" y="708938"/>
            <a:ext cx="7553472" cy="262041"/>
          </a:xfrm>
          <a:prstGeom prst="rect">
            <a:avLst/>
          </a:prstGeom>
          <a:extLst>
            <a:ext uri="{C572A759-6A51-4108-AA02-DFA0A04FC94B}">
              <ma14:wrappingTextBoxFlag xmlns="" xmlns:ma14="http://schemas.microsoft.com/office/mac/drawingml/2011/main" val="1"/>
            </a:ext>
          </a:extLst>
        </p:spPr>
        <p:txBody>
          <a:bodyPr>
            <a:noAutofit/>
          </a:bodyPr>
          <a:lstStyle>
            <a:lvl1pPr marL="0" indent="0">
              <a:buClr>
                <a:schemeClr val="tx1"/>
              </a:buClr>
              <a:buFontTx/>
              <a:buNone/>
              <a:tabLst/>
              <a:defRPr sz="2000" baseline="0">
                <a:solidFill>
                  <a:schemeClr val="bg1"/>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4" name="Title 3"/>
          <p:cNvSpPr>
            <a:spLocks noGrp="1"/>
          </p:cNvSpPr>
          <p:nvPr>
            <p:ph type="title" hasCustomPrompt="1"/>
          </p:nvPr>
        </p:nvSpPr>
        <p:spPr>
          <a:xfrm>
            <a:off x="266372" y="154820"/>
            <a:ext cx="7565662" cy="618385"/>
          </a:xfrm>
        </p:spPr>
        <p:txBody>
          <a:bodyPr/>
          <a:lstStyle>
            <a:lvl1pPr>
              <a:defRPr>
                <a:solidFill>
                  <a:schemeClr val="bg1"/>
                </a:solidFill>
              </a:defRPr>
            </a:lvl1pPr>
          </a:lstStyle>
          <a:p>
            <a:r>
              <a:rPr lang="en-US" dirty="0"/>
              <a:t>Click to Edit Master Title Style</a:t>
            </a:r>
          </a:p>
        </p:txBody>
      </p:sp>
      <p:sp>
        <p:nvSpPr>
          <p:cNvPr id="10" name="Content Placeholder 7"/>
          <p:cNvSpPr>
            <a:spLocks noGrp="1"/>
          </p:cNvSpPr>
          <p:nvPr>
            <p:ph sz="quarter" idx="18" hasCustomPrompt="1"/>
          </p:nvPr>
        </p:nvSpPr>
        <p:spPr>
          <a:xfrm>
            <a:off x="278561" y="1353307"/>
            <a:ext cx="7553473"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1" name="Footer Placeholder 1">
            <a:extLst>
              <a:ext uri="{FF2B5EF4-FFF2-40B4-BE49-F238E27FC236}">
                <a16:creationId xmlns:a16="http://schemas.microsoft.com/office/drawing/2014/main" id="{8EA2BCC6-47E7-CA4A-89E0-9815D93A18A0}"/>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358591507"/>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larWinds_three_grey_one">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bg2"/>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30"/>
          <p:cNvSpPr>
            <a:spLocks noGrp="1"/>
          </p:cNvSpPr>
          <p:nvPr>
            <p:ph type="body" sz="half" idx="14" hasCustomPrompt="1"/>
          </p:nvPr>
        </p:nvSpPr>
        <p:spPr>
          <a:xfrm>
            <a:off x="278562" y="708939"/>
            <a:ext cx="7533595" cy="395167"/>
          </a:xfrm>
          <a:prstGeom prst="rect">
            <a:avLst/>
          </a:prstGeom>
          <a:extLst>
            <a:ext uri="{C572A759-6A51-4108-AA02-DFA0A04FC94B}">
              <ma14:wrappingTextBoxFlag xmlns="" xmlns:ma14="http://schemas.microsoft.com/office/mac/drawingml/2011/main" val="1"/>
            </a:ext>
          </a:extLst>
        </p:spPr>
        <p:txBody>
          <a:bodyPr>
            <a:noAutofit/>
          </a:bodyPr>
          <a:lstStyle>
            <a:lvl1pPr marL="0" indent="0">
              <a:buClr>
                <a:schemeClr val="tx1"/>
              </a:buClr>
              <a:buFontTx/>
              <a:buNone/>
              <a:tabLst/>
              <a:defRPr sz="2000" baseline="0">
                <a:solidFill>
                  <a:schemeClr val="bg1"/>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18" name="Content Placeholder 7"/>
          <p:cNvSpPr>
            <a:spLocks noGrp="1"/>
          </p:cNvSpPr>
          <p:nvPr>
            <p:ph sz="quarter" idx="18" hasCustomPrompt="1"/>
          </p:nvPr>
        </p:nvSpPr>
        <p:spPr>
          <a:xfrm>
            <a:off x="278562" y="1353307"/>
            <a:ext cx="7533595"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4" name="Title 3"/>
          <p:cNvSpPr>
            <a:spLocks noGrp="1"/>
          </p:cNvSpPr>
          <p:nvPr>
            <p:ph type="title" hasCustomPrompt="1"/>
          </p:nvPr>
        </p:nvSpPr>
        <p:spPr>
          <a:xfrm>
            <a:off x="266372" y="154820"/>
            <a:ext cx="7545785" cy="618385"/>
          </a:xfrm>
        </p:spPr>
        <p:txBody>
          <a:bodyPr/>
          <a:lstStyle>
            <a:lvl1pPr>
              <a:defRPr>
                <a:solidFill>
                  <a:schemeClr val="bg1"/>
                </a:solidFill>
              </a:defRPr>
            </a:lvl1pPr>
          </a:lstStyle>
          <a:p>
            <a:r>
              <a:rPr lang="en-US" dirty="0"/>
              <a:t>Click to Edit Master Title Style</a:t>
            </a:r>
          </a:p>
        </p:txBody>
      </p:sp>
      <p:sp>
        <p:nvSpPr>
          <p:cNvPr id="10" name="Footer Placeholder 1">
            <a:extLst>
              <a:ext uri="{FF2B5EF4-FFF2-40B4-BE49-F238E27FC236}">
                <a16:creationId xmlns:a16="http://schemas.microsoft.com/office/drawing/2014/main" id="{B078FC07-7387-BB48-84A7-4C24C5DEF057}"/>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1455359792"/>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SolarWinds_three">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accent2"/>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30"/>
          <p:cNvSpPr>
            <a:spLocks noGrp="1"/>
          </p:cNvSpPr>
          <p:nvPr>
            <p:ph type="body" sz="half" idx="14" hasCustomPrompt="1"/>
          </p:nvPr>
        </p:nvSpPr>
        <p:spPr>
          <a:xfrm>
            <a:off x="278563" y="708938"/>
            <a:ext cx="7553472" cy="262041"/>
          </a:xfrm>
          <a:prstGeom prst="rect">
            <a:avLst/>
          </a:prstGeom>
          <a:extLst>
            <a:ext uri="{C572A759-6A51-4108-AA02-DFA0A04FC94B}">
              <ma14:wrappingTextBoxFlag xmlns="" xmlns:ma14="http://schemas.microsoft.com/office/mac/drawingml/2011/main" val="1"/>
            </a:ext>
          </a:extLst>
        </p:spPr>
        <p:txBody>
          <a:bodyPr>
            <a:noAutofit/>
          </a:bodyPr>
          <a:lstStyle>
            <a:lvl1pPr marL="0" indent="0">
              <a:buClr>
                <a:schemeClr val="tx1"/>
              </a:buClr>
              <a:buFontTx/>
              <a:buNone/>
              <a:tabLst/>
              <a:defRPr sz="2000" baseline="0">
                <a:solidFill>
                  <a:schemeClr val="bg1"/>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18" name="Content Placeholder 7"/>
          <p:cNvSpPr>
            <a:spLocks noGrp="1"/>
          </p:cNvSpPr>
          <p:nvPr>
            <p:ph sz="quarter" idx="18" hasCustomPrompt="1"/>
          </p:nvPr>
        </p:nvSpPr>
        <p:spPr>
          <a:xfrm>
            <a:off x="278561" y="1353307"/>
            <a:ext cx="7553473"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4" name="Title 3"/>
          <p:cNvSpPr>
            <a:spLocks noGrp="1"/>
          </p:cNvSpPr>
          <p:nvPr>
            <p:ph type="title" hasCustomPrompt="1"/>
          </p:nvPr>
        </p:nvSpPr>
        <p:spPr>
          <a:xfrm>
            <a:off x="266372" y="154820"/>
            <a:ext cx="7565662" cy="618385"/>
          </a:xfrm>
        </p:spPr>
        <p:txBody>
          <a:bodyPr/>
          <a:lstStyle>
            <a:lvl1pPr>
              <a:defRPr>
                <a:solidFill>
                  <a:schemeClr val="bg1"/>
                </a:solidFill>
              </a:defRPr>
            </a:lvl1pPr>
          </a:lstStyle>
          <a:p>
            <a:r>
              <a:rPr lang="en-US" dirty="0"/>
              <a:t>Click to Edit Master Title Style</a:t>
            </a:r>
          </a:p>
        </p:txBody>
      </p:sp>
      <p:sp>
        <p:nvSpPr>
          <p:cNvPr id="10" name="Footer Placeholder 1">
            <a:extLst>
              <a:ext uri="{FF2B5EF4-FFF2-40B4-BE49-F238E27FC236}">
                <a16:creationId xmlns:a16="http://schemas.microsoft.com/office/drawing/2014/main" id="{27BC3B61-7636-8541-AE20-0059A3F9421E}"/>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2130687079"/>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olarWinds_Q&amp;A">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accent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2" name="Rectangle 1"/>
          <p:cNvSpPr/>
          <p:nvPr userDrawn="1"/>
        </p:nvSpPr>
        <p:spPr>
          <a:xfrm>
            <a:off x="268942" y="1831049"/>
            <a:ext cx="7548281" cy="2862322"/>
          </a:xfrm>
          <a:prstGeom prst="rect">
            <a:avLst/>
          </a:prstGeom>
        </p:spPr>
        <p:txBody>
          <a:bodyPr wrap="square" anchor="ctr">
            <a:spAutoFit/>
          </a:bodyPr>
          <a:lstStyle/>
          <a:p>
            <a:pPr algn="ctr"/>
            <a:r>
              <a:rPr lang="en-US" sz="18000" b="1" dirty="0">
                <a:solidFill>
                  <a:schemeClr val="bg1"/>
                </a:solidFill>
              </a:rPr>
              <a:t>Q&amp;A</a:t>
            </a:r>
          </a:p>
        </p:txBody>
      </p:sp>
      <p:sp>
        <p:nvSpPr>
          <p:cNvPr id="7" name="Footer Placeholder 1">
            <a:extLst>
              <a:ext uri="{FF2B5EF4-FFF2-40B4-BE49-F238E27FC236}">
                <a16:creationId xmlns:a16="http://schemas.microsoft.com/office/drawing/2014/main" id="{496FC83C-3B00-104D-BA46-C6C7A1BB818F}"/>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1311538035"/>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olarWinds_Q&amp;A">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accent2"/>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2" name="Rectangle 1"/>
          <p:cNvSpPr/>
          <p:nvPr userDrawn="1"/>
        </p:nvSpPr>
        <p:spPr>
          <a:xfrm>
            <a:off x="268942" y="1831049"/>
            <a:ext cx="7548281" cy="2862322"/>
          </a:xfrm>
          <a:prstGeom prst="rect">
            <a:avLst/>
          </a:prstGeom>
        </p:spPr>
        <p:txBody>
          <a:bodyPr wrap="square" anchor="ctr">
            <a:spAutoFit/>
          </a:bodyPr>
          <a:lstStyle/>
          <a:p>
            <a:pPr algn="ctr"/>
            <a:r>
              <a:rPr lang="en-US" sz="18000" b="1" dirty="0">
                <a:solidFill>
                  <a:schemeClr val="bg1"/>
                </a:solidFill>
              </a:rPr>
              <a:t>DEMO</a:t>
            </a:r>
          </a:p>
        </p:txBody>
      </p:sp>
      <p:sp>
        <p:nvSpPr>
          <p:cNvPr id="7" name="Footer Placeholder 1">
            <a:extLst>
              <a:ext uri="{FF2B5EF4-FFF2-40B4-BE49-F238E27FC236}">
                <a16:creationId xmlns:a16="http://schemas.microsoft.com/office/drawing/2014/main" id="{6B47D83F-8A0B-3441-9489-BA88F947C481}"/>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243587776"/>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SolarWinds_Q&amp;A">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accent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2" name="Rectangle 1"/>
          <p:cNvSpPr/>
          <p:nvPr userDrawn="1"/>
        </p:nvSpPr>
        <p:spPr>
          <a:xfrm>
            <a:off x="268942" y="2061882"/>
            <a:ext cx="7548281" cy="2400657"/>
          </a:xfrm>
          <a:prstGeom prst="rect">
            <a:avLst/>
          </a:prstGeom>
        </p:spPr>
        <p:txBody>
          <a:bodyPr wrap="square" anchor="ctr">
            <a:spAutoFit/>
          </a:bodyPr>
          <a:lstStyle/>
          <a:p>
            <a:pPr algn="ctr"/>
            <a:r>
              <a:rPr lang="en-US" sz="15000" b="1" dirty="0">
                <a:solidFill>
                  <a:schemeClr val="bg1"/>
                </a:solidFill>
              </a:rPr>
              <a:t>BREAK</a:t>
            </a:r>
          </a:p>
        </p:txBody>
      </p:sp>
      <p:sp>
        <p:nvSpPr>
          <p:cNvPr id="7" name="Footer Placeholder 1">
            <a:extLst>
              <a:ext uri="{FF2B5EF4-FFF2-40B4-BE49-F238E27FC236}">
                <a16:creationId xmlns:a16="http://schemas.microsoft.com/office/drawing/2014/main" id="{47316BC6-3F3B-0848-B760-D2D845B0A41D}"/>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222449056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SolarWinds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952" cy="6856285"/>
          </a:xfrm>
          <a:prstGeom prst="rect">
            <a:avLst/>
          </a:prstGeom>
        </p:spPr>
      </p:pic>
      <p:sp>
        <p:nvSpPr>
          <p:cNvPr id="11" name="Shape 11"/>
          <p:cNvSpPr>
            <a:spLocks noGrp="1"/>
          </p:cNvSpPr>
          <p:nvPr>
            <p:ph type="title" hasCustomPrompt="1"/>
          </p:nvPr>
        </p:nvSpPr>
        <p:spPr>
          <a:xfrm>
            <a:off x="844986" y="4097532"/>
            <a:ext cx="8690008" cy="419617"/>
          </a:xfrm>
          <a:prstGeom prst="rect">
            <a:avLst/>
          </a:prstGeom>
        </p:spPr>
        <p:txBody>
          <a:bodyPr anchor="b">
            <a:noAutofit/>
          </a:bodyPr>
          <a:lstStyle>
            <a:lvl1pPr>
              <a:defRPr sz="3600" b="1" i="0">
                <a:solidFill>
                  <a:srgbClr val="15BDCE"/>
                </a:solidFill>
                <a:latin typeface="Arial" panose="020B0604020202020204" pitchFamily="34" charset="0"/>
                <a:ea typeface="Roboto" charset="0"/>
                <a:cs typeface="Arial" panose="020B0604020202020204" pitchFamily="34" charset="0"/>
              </a:defRPr>
            </a:lvl1pPr>
          </a:lstStyle>
          <a:p>
            <a:r>
              <a:rPr lang="en-US" dirty="0"/>
              <a:t>Section Headline Arial Bold 36pt</a:t>
            </a:r>
          </a:p>
        </p:txBody>
      </p:sp>
      <p:sp>
        <p:nvSpPr>
          <p:cNvPr id="12" name="Shape 12"/>
          <p:cNvSpPr>
            <a:spLocks noGrp="1"/>
          </p:cNvSpPr>
          <p:nvPr>
            <p:ph type="body" sz="quarter" idx="1" hasCustomPrompt="1"/>
          </p:nvPr>
        </p:nvSpPr>
        <p:spPr>
          <a:xfrm>
            <a:off x="845262" y="4494002"/>
            <a:ext cx="8690008" cy="400763"/>
          </a:xfrm>
          <a:prstGeom prst="rect">
            <a:avLst/>
          </a:prstGeom>
          <a:extLst>
            <a:ext uri="{C572A759-6A51-4108-AA02-DFA0A04FC94B}">
              <ma14:wrappingTextBoxFlag xmlns="" xmlns:ma14="http://schemas.microsoft.com/office/mac/drawingml/2011/main" val="1"/>
            </a:ext>
          </a:extLst>
        </p:spPr>
        <p:txBody>
          <a:bodyPr/>
          <a:lstStyle>
            <a:lvl1pPr marL="0" indent="0">
              <a:buClrTx/>
              <a:buSzTx/>
              <a:buFontTx/>
              <a:buNone/>
              <a:defRPr sz="2200">
                <a:solidFill>
                  <a:schemeClr val="bg2"/>
                </a:solidFill>
                <a:latin typeface="Calibri" charset="0"/>
                <a:ea typeface="Calibri" charset="0"/>
                <a:cs typeface="Calibri" charset="0"/>
              </a:defRPr>
            </a:lvl1pPr>
          </a:lstStyle>
          <a:p>
            <a:pPr lvl="0"/>
            <a:r>
              <a:rPr lang="en-US" dirty="0"/>
              <a:t>Subhead Calibri 22pt</a:t>
            </a:r>
          </a:p>
        </p:txBody>
      </p:sp>
      <p:pic>
        <p:nvPicPr>
          <p:cNvPr id="5" name="Picture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34471" y="2977375"/>
            <a:ext cx="2591180" cy="702837"/>
          </a:xfrm>
          <a:prstGeom prst="rect">
            <a:avLst/>
          </a:prstGeom>
        </p:spPr>
      </p:pic>
    </p:spTree>
    <p:extLst>
      <p:ext uri="{BB962C8B-B14F-4D97-AF65-F5344CB8AC3E}">
        <p14:creationId xmlns:p14="http://schemas.microsoft.com/office/powerpoint/2010/main" val="2433573732"/>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SolarWinds_ThankYou">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accent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2" name="Rectangle 1"/>
          <p:cNvSpPr/>
          <p:nvPr userDrawn="1"/>
        </p:nvSpPr>
        <p:spPr>
          <a:xfrm>
            <a:off x="268942" y="907720"/>
            <a:ext cx="7548281" cy="4708981"/>
          </a:xfrm>
          <a:prstGeom prst="rect">
            <a:avLst/>
          </a:prstGeom>
        </p:spPr>
        <p:txBody>
          <a:bodyPr wrap="square" anchor="ctr">
            <a:spAutoFit/>
          </a:bodyPr>
          <a:lstStyle/>
          <a:p>
            <a:pPr algn="ctr"/>
            <a:r>
              <a:rPr lang="en-US" sz="15000" b="1" dirty="0">
                <a:solidFill>
                  <a:schemeClr val="bg1"/>
                </a:solidFill>
              </a:rPr>
              <a:t>THANK YOU!</a:t>
            </a:r>
          </a:p>
        </p:txBody>
      </p:sp>
      <p:sp>
        <p:nvSpPr>
          <p:cNvPr id="7" name="Footer Placeholder 1">
            <a:extLst>
              <a:ext uri="{FF2B5EF4-FFF2-40B4-BE49-F238E27FC236}">
                <a16:creationId xmlns:a16="http://schemas.microsoft.com/office/drawing/2014/main" id="{496FC83C-3B00-104D-BA46-C6C7A1BB818F}"/>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2201919723"/>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xample_Chart6">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8" name="Table 7"/>
          <p:cNvGraphicFramePr>
            <a:graphicFrameLocks noGrp="1"/>
          </p:cNvGraphicFramePr>
          <p:nvPr userDrawn="1">
            <p:extLst>
              <p:ext uri="{D42A27DB-BD31-4B8C-83A1-F6EECF244321}">
                <p14:modId xmlns:p14="http://schemas.microsoft.com/office/powerpoint/2010/main" val="2054706580"/>
              </p:ext>
            </p:extLst>
          </p:nvPr>
        </p:nvGraphicFramePr>
        <p:xfrm>
          <a:off x="1473380" y="1537239"/>
          <a:ext cx="9178320" cy="4297152"/>
        </p:xfrm>
        <a:graphic>
          <a:graphicData uri="http://schemas.openxmlformats.org/drawingml/2006/table">
            <a:tbl>
              <a:tblPr firstRow="1" bandRow="1">
                <a:tableStyleId>{69012ECD-51FC-41F1-AA8D-1B2483CD663E}</a:tableStyleId>
              </a:tblPr>
              <a:tblGrid>
                <a:gridCol w="2294580">
                  <a:extLst>
                    <a:ext uri="{9D8B030D-6E8A-4147-A177-3AD203B41FA5}">
                      <a16:colId xmlns:a16="http://schemas.microsoft.com/office/drawing/2014/main" val="20000"/>
                    </a:ext>
                  </a:extLst>
                </a:gridCol>
                <a:gridCol w="2294580">
                  <a:extLst>
                    <a:ext uri="{9D8B030D-6E8A-4147-A177-3AD203B41FA5}">
                      <a16:colId xmlns:a16="http://schemas.microsoft.com/office/drawing/2014/main" val="20001"/>
                    </a:ext>
                  </a:extLst>
                </a:gridCol>
                <a:gridCol w="2294580">
                  <a:extLst>
                    <a:ext uri="{9D8B030D-6E8A-4147-A177-3AD203B41FA5}">
                      <a16:colId xmlns:a16="http://schemas.microsoft.com/office/drawing/2014/main" val="20002"/>
                    </a:ext>
                  </a:extLst>
                </a:gridCol>
                <a:gridCol w="2294580">
                  <a:extLst>
                    <a:ext uri="{9D8B030D-6E8A-4147-A177-3AD203B41FA5}">
                      <a16:colId xmlns:a16="http://schemas.microsoft.com/office/drawing/2014/main" val="20003"/>
                    </a:ext>
                  </a:extLst>
                </a:gridCol>
              </a:tblGrid>
              <a:tr h="716192">
                <a:tc>
                  <a:txBody>
                    <a:bodyPr/>
                    <a:lstStyle/>
                    <a:p>
                      <a:pPr algn="ctr">
                        <a:lnSpc>
                          <a:spcPct val="100000"/>
                        </a:lnSpc>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Headers are Calibri 20pt bold</a:t>
                      </a:r>
                      <a:endParaRPr lang="en-US" sz="2000" b="1"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a:t>
                      </a:r>
                      <a:endParaRPr lang="en-US" sz="2000" b="1"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a:t>
                      </a:r>
                      <a:endParaRPr lang="en-US" sz="2000" b="1"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a:t>
                      </a:r>
                      <a:endParaRPr lang="en-US" sz="2000" b="1" i="0" dirty="0">
                        <a:latin typeface="Calibri" charset="0"/>
                        <a:ea typeface="Calibri" charset="0"/>
                        <a:cs typeface="Calibri" charset="0"/>
                      </a:endParaRPr>
                    </a:p>
                  </a:txBody>
                  <a:tcPr anchor="ctr"/>
                </a:tc>
                <a:extLst>
                  <a:ext uri="{0D108BD9-81ED-4DB2-BD59-A6C34878D82A}">
                    <a16:rowId xmlns:a16="http://schemas.microsoft.com/office/drawing/2014/main" val="10000"/>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 is Calibri 20pt regular</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1"/>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2"/>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3"/>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4"/>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5"/>
                  </a:ext>
                </a:extLst>
              </a:tr>
            </a:tbl>
          </a:graphicData>
        </a:graphic>
      </p:graphicFrame>
      <p:sp>
        <p:nvSpPr>
          <p:cNvPr id="9" name="TextBox 8"/>
          <p:cNvSpPr txBox="1"/>
          <p:nvPr userDrawn="1"/>
        </p:nvSpPr>
        <p:spPr>
          <a:xfrm rot="20585923">
            <a:off x="916102" y="2890268"/>
            <a:ext cx="9623040"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6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10" name="Footer Placeholder 1">
            <a:extLst>
              <a:ext uri="{FF2B5EF4-FFF2-40B4-BE49-F238E27FC236}">
                <a16:creationId xmlns:a16="http://schemas.microsoft.com/office/drawing/2014/main" id="{DB5A4E1D-C4B4-EA45-82B1-83A284B2FA72}"/>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946707988"/>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rademar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sp>
        <p:nvSpPr>
          <p:cNvPr id="5" name="TextBox 4"/>
          <p:cNvSpPr txBox="1"/>
          <p:nvPr userDrawn="1"/>
        </p:nvSpPr>
        <p:spPr>
          <a:xfrm>
            <a:off x="3351658" y="2295894"/>
            <a:ext cx="5606494" cy="26776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just">
              <a:lnSpc>
                <a:spcPct val="150000"/>
              </a:lnSpc>
            </a:pPr>
            <a:r>
              <a:rPr kumimoji="0" lang="en-US" sz="1400" b="0" i="0" u="none" strike="noStrike" cap="none" spc="0" normalizeH="0" baseline="0" dirty="0">
                <a:ln>
                  <a:noFill/>
                </a:ln>
                <a:solidFill>
                  <a:schemeClr val="accent5"/>
                </a:solidFill>
                <a:effectLst/>
                <a:uFillTx/>
                <a:latin typeface="Calibri" panose="020F0502020204030204" pitchFamily="34" charset="0"/>
                <a:ea typeface="Open Sans" charset="0"/>
                <a:cs typeface="Calibri" panose="020F0502020204030204" pitchFamily="34" charset="0"/>
                <a:sym typeface="Arial"/>
              </a:rPr>
              <a:t>The SolarWinds, SolarWinds &amp; Design, Orion, and THWACK trademarks are the exclusive property of SolarWinds Worldwide, LLC or its affiliates, are registered with the U.S. Patent and Trademark Office, and may be registered or pending registration in other countries.  All other SolarWinds trademarks, service marks, and logos may be common law marks or are registered or pending registration.  All other trademarks mentioned herein are used for identification purposes only and are trademarks of (and may be registered trademarks) of their respective companies.</a:t>
            </a:r>
          </a:p>
        </p:txBody>
      </p:sp>
    </p:spTree>
    <p:extLst>
      <p:ext uri="{BB962C8B-B14F-4D97-AF65-F5344CB8AC3E}">
        <p14:creationId xmlns:p14="http://schemas.microsoft.com/office/powerpoint/2010/main" val="3033167506"/>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duct Roadmap Disclaim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sp>
        <p:nvSpPr>
          <p:cNvPr id="5" name="TextBox 4"/>
          <p:cNvSpPr txBox="1"/>
          <p:nvPr userDrawn="1"/>
        </p:nvSpPr>
        <p:spPr>
          <a:xfrm>
            <a:off x="3351658" y="1503414"/>
            <a:ext cx="5606494" cy="39703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just">
              <a:lnSpc>
                <a:spcPct val="150000"/>
              </a:lnSpc>
            </a:pPr>
            <a:r>
              <a:rPr kumimoji="0" lang="en-US" sz="1400" b="0" i="0" u="none" strike="noStrike" cap="none" spc="0" normalizeH="0" baseline="0" dirty="0">
                <a:ln>
                  <a:noFill/>
                </a:ln>
                <a:solidFill>
                  <a:schemeClr val="accent5"/>
                </a:solidFill>
                <a:effectLst/>
                <a:uFillTx/>
                <a:latin typeface="Calibri" panose="020F0502020204030204" pitchFamily="34" charset="0"/>
                <a:ea typeface="Arial"/>
                <a:cs typeface="Calibri" panose="020F0502020204030204" pitchFamily="34" charset="0"/>
                <a:sym typeface="Arial"/>
              </a:rPr>
              <a:t>This presentation contains forward-looking statements regarding future product plans and development efforts. SolarWinds considers various features and functionality prior to any final generally available release.  Information in this presentation regarding future features and functionality is not and should not be interpreted as a commitment from SolarWinds that it will deliver any specific feature or functionality in the future or, if it delivers such feature or functionality, any time frame when that feature or functionality will be delivered.  All information is based upon current product interests, and product plans and priorities can change at any time. SolarWinds undertakes no obligation to update any forward-looking statements regarding future product plans and development efforts if product plans or priorities change.</a:t>
            </a:r>
            <a:endParaRPr kumimoji="0" lang="en-US" sz="1400" b="0" i="0" u="none" strike="noStrike" cap="none" spc="0" normalizeH="0" baseline="0" dirty="0">
              <a:ln>
                <a:noFill/>
              </a:ln>
              <a:solidFill>
                <a:schemeClr val="accent5"/>
              </a:solidFill>
              <a:effectLst/>
              <a:uFillTx/>
              <a:latin typeface="Calibri" panose="020F0502020204030204" pitchFamily="34" charset="0"/>
              <a:ea typeface="Open Sans" charset="0"/>
              <a:cs typeface="Calibri" panose="020F0502020204030204" pitchFamily="34" charset="0"/>
              <a:sym typeface="Arial"/>
            </a:endParaRPr>
          </a:p>
        </p:txBody>
      </p:sp>
    </p:spTree>
    <p:extLst>
      <p:ext uri="{BB962C8B-B14F-4D97-AF65-F5344CB8AC3E}">
        <p14:creationId xmlns:p14="http://schemas.microsoft.com/office/powerpoint/2010/main" val="2715797746"/>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Example_Chart6">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8" name="Table 7"/>
          <p:cNvGraphicFramePr>
            <a:graphicFrameLocks noGrp="1"/>
          </p:cNvGraphicFramePr>
          <p:nvPr userDrawn="1"/>
        </p:nvGraphicFramePr>
        <p:xfrm>
          <a:off x="1473380" y="1537239"/>
          <a:ext cx="9178320" cy="4297152"/>
        </p:xfrm>
        <a:graphic>
          <a:graphicData uri="http://schemas.openxmlformats.org/drawingml/2006/table">
            <a:tbl>
              <a:tblPr firstRow="1" bandRow="1">
                <a:tableStyleId>{69012ECD-51FC-41F1-AA8D-1B2483CD663E}</a:tableStyleId>
              </a:tblPr>
              <a:tblGrid>
                <a:gridCol w="2294580">
                  <a:extLst>
                    <a:ext uri="{9D8B030D-6E8A-4147-A177-3AD203B41FA5}">
                      <a16:colId xmlns:a16="http://schemas.microsoft.com/office/drawing/2014/main" val="20000"/>
                    </a:ext>
                  </a:extLst>
                </a:gridCol>
                <a:gridCol w="2294580">
                  <a:extLst>
                    <a:ext uri="{9D8B030D-6E8A-4147-A177-3AD203B41FA5}">
                      <a16:colId xmlns:a16="http://schemas.microsoft.com/office/drawing/2014/main" val="20001"/>
                    </a:ext>
                  </a:extLst>
                </a:gridCol>
                <a:gridCol w="2294580">
                  <a:extLst>
                    <a:ext uri="{9D8B030D-6E8A-4147-A177-3AD203B41FA5}">
                      <a16:colId xmlns:a16="http://schemas.microsoft.com/office/drawing/2014/main" val="20002"/>
                    </a:ext>
                  </a:extLst>
                </a:gridCol>
                <a:gridCol w="2294580">
                  <a:extLst>
                    <a:ext uri="{9D8B030D-6E8A-4147-A177-3AD203B41FA5}">
                      <a16:colId xmlns:a16="http://schemas.microsoft.com/office/drawing/2014/main" val="20003"/>
                    </a:ext>
                  </a:extLst>
                </a:gridCol>
              </a:tblGrid>
              <a:tr h="716192">
                <a:tc>
                  <a:txBody>
                    <a:bodyPr/>
                    <a:lstStyle/>
                    <a:p>
                      <a:pPr algn="ctr">
                        <a:lnSpc>
                          <a:spcPct val="100000"/>
                        </a:lnSpc>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Headers are Calibri 20pt bold</a:t>
                      </a:r>
                      <a:endParaRPr lang="en-US" sz="2000" b="1"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a:t>
                      </a:r>
                      <a:endParaRPr lang="en-US" sz="2000" b="1"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a:t>
                      </a:r>
                      <a:endParaRPr lang="en-US" sz="2000" b="1"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a:t>
                      </a:r>
                      <a:endParaRPr lang="en-US" sz="2000" b="1" i="0" dirty="0">
                        <a:latin typeface="Calibri" charset="0"/>
                        <a:ea typeface="Calibri" charset="0"/>
                        <a:cs typeface="Calibri" charset="0"/>
                      </a:endParaRPr>
                    </a:p>
                  </a:txBody>
                  <a:tcPr anchor="ctr"/>
                </a:tc>
                <a:extLst>
                  <a:ext uri="{0D108BD9-81ED-4DB2-BD59-A6C34878D82A}">
                    <a16:rowId xmlns:a16="http://schemas.microsoft.com/office/drawing/2014/main" val="10000"/>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 is Calibri 20pt regular</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1"/>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2"/>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3"/>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4"/>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10" name="Footer Placeholder 1">
            <a:extLst>
              <a:ext uri="{FF2B5EF4-FFF2-40B4-BE49-F238E27FC236}">
                <a16:creationId xmlns:a16="http://schemas.microsoft.com/office/drawing/2014/main" id="{19D393CE-CBF1-6045-9954-68B29FDB4842}"/>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
        <p:nvSpPr>
          <p:cNvPr id="11" name="TextBox 10">
            <a:extLst>
              <a:ext uri="{FF2B5EF4-FFF2-40B4-BE49-F238E27FC236}">
                <a16:creationId xmlns:a16="http://schemas.microsoft.com/office/drawing/2014/main" id="{0C0256CB-193D-1044-A87F-89944360967F}"/>
              </a:ext>
            </a:extLst>
          </p:cNvPr>
          <p:cNvSpPr txBox="1"/>
          <p:nvPr userDrawn="1"/>
        </p:nvSpPr>
        <p:spPr>
          <a:xfrm>
            <a:off x="1062000" y="2956854"/>
            <a:ext cx="9623040"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Tree>
    <p:extLst>
      <p:ext uri="{BB962C8B-B14F-4D97-AF65-F5344CB8AC3E}">
        <p14:creationId xmlns:p14="http://schemas.microsoft.com/office/powerpoint/2010/main" val="152524726"/>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Example_Chart6">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6" name="Table 5"/>
          <p:cNvGraphicFramePr>
            <a:graphicFrameLocks noGrp="1"/>
          </p:cNvGraphicFramePr>
          <p:nvPr userDrawn="1">
            <p:extLst>
              <p:ext uri="{D42A27DB-BD31-4B8C-83A1-F6EECF244321}">
                <p14:modId xmlns:p14="http://schemas.microsoft.com/office/powerpoint/2010/main" val="2115834686"/>
              </p:ext>
            </p:extLst>
          </p:nvPr>
        </p:nvGraphicFramePr>
        <p:xfrm>
          <a:off x="2607236" y="1813085"/>
          <a:ext cx="6883740" cy="3870608"/>
        </p:xfrm>
        <a:graphic>
          <a:graphicData uri="http://schemas.openxmlformats.org/drawingml/2006/table">
            <a:tbl>
              <a:tblPr firstRow="1" bandRow="1">
                <a:tableStyleId>{9DCAF9ED-07DC-4A11-8D7F-57B35C25682E}</a:tableStyleId>
              </a:tblPr>
              <a:tblGrid>
                <a:gridCol w="2294580">
                  <a:extLst>
                    <a:ext uri="{9D8B030D-6E8A-4147-A177-3AD203B41FA5}">
                      <a16:colId xmlns:a16="http://schemas.microsoft.com/office/drawing/2014/main" val="20000"/>
                    </a:ext>
                  </a:extLst>
                </a:gridCol>
                <a:gridCol w="2294580">
                  <a:extLst>
                    <a:ext uri="{9D8B030D-6E8A-4147-A177-3AD203B41FA5}">
                      <a16:colId xmlns:a16="http://schemas.microsoft.com/office/drawing/2014/main" val="20001"/>
                    </a:ext>
                  </a:extLst>
                </a:gridCol>
                <a:gridCol w="2294580">
                  <a:extLst>
                    <a:ext uri="{9D8B030D-6E8A-4147-A177-3AD203B41FA5}">
                      <a16:colId xmlns:a16="http://schemas.microsoft.com/office/drawing/2014/main" val="20002"/>
                    </a:ext>
                  </a:extLst>
                </a:gridCol>
              </a:tblGrid>
              <a:tr h="716192">
                <a:tc>
                  <a:txBody>
                    <a:bodyPr/>
                    <a:lstStyle/>
                    <a:p>
                      <a:pPr algn="ctr">
                        <a:lnSpc>
                          <a:spcPct val="100000"/>
                        </a:lnSpc>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Headers are Calibri 20pt bold</a:t>
                      </a:r>
                      <a:endParaRPr lang="en-US" sz="2000" b="1"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a:t>
                      </a:r>
                      <a:endParaRPr lang="en-US" sz="2000" b="1"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a:t>
                      </a:r>
                      <a:endParaRPr lang="en-US" sz="2000" b="1" i="0" dirty="0">
                        <a:latin typeface="Calibri" charset="0"/>
                        <a:ea typeface="Calibri" charset="0"/>
                        <a:cs typeface="Calibri" charset="0"/>
                      </a:endParaRPr>
                    </a:p>
                  </a:txBody>
                  <a:tcPr anchor="ctr"/>
                </a:tc>
                <a:extLst>
                  <a:ext uri="{0D108BD9-81ED-4DB2-BD59-A6C34878D82A}">
                    <a16:rowId xmlns:a16="http://schemas.microsoft.com/office/drawing/2014/main" val="10000"/>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 is Calibri 20pt regular</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1"/>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2"/>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3"/>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To change color</a:t>
                      </a:r>
                      <a:r>
                        <a:rPr lang="en-US" sz="2000" baseline="0" dirty="0">
                          <a:latin typeface="Calibri" charset="0"/>
                          <a:ea typeface="Calibri" charset="0"/>
                          <a:cs typeface="Calibri" charset="0"/>
                        </a:rPr>
                        <a:t>/ type of chart select </a:t>
                      </a:r>
                      <a:r>
                        <a:rPr lang="en-US" sz="2000" b="1" baseline="0" dirty="0">
                          <a:latin typeface="Calibri" charset="0"/>
                          <a:ea typeface="Calibri" charset="0"/>
                          <a:cs typeface="Calibri" charset="0"/>
                        </a:rPr>
                        <a:t>Table Design</a:t>
                      </a:r>
                      <a:endParaRPr lang="en-US" sz="2000" b="1"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4"/>
                  </a:ext>
                </a:extLst>
              </a:tr>
            </a:tbl>
          </a:graphicData>
        </a:graphic>
      </p:graphicFrame>
      <p:sp>
        <p:nvSpPr>
          <p:cNvPr id="2" name="Title 1"/>
          <p:cNvSpPr>
            <a:spLocks noGrp="1"/>
          </p:cNvSpPr>
          <p:nvPr>
            <p:ph type="title" hasCustomPrompt="1"/>
          </p:nvPr>
        </p:nvSpPr>
        <p:spPr/>
        <p:txBody>
          <a:bodyPr/>
          <a:lstStyle>
            <a:lvl1pPr>
              <a:defRPr b="1"/>
            </a:lvl1pPr>
          </a:lstStyle>
          <a:p>
            <a:r>
              <a:rPr lang="en-US" dirty="0"/>
              <a:t>Click to Edit Master Title Style</a:t>
            </a:r>
          </a:p>
        </p:txBody>
      </p:sp>
      <p:sp>
        <p:nvSpPr>
          <p:cNvPr id="9" name="Footer Placeholder 1">
            <a:extLst>
              <a:ext uri="{FF2B5EF4-FFF2-40B4-BE49-F238E27FC236}">
                <a16:creationId xmlns:a16="http://schemas.microsoft.com/office/drawing/2014/main" id="{83C3842B-4837-C949-A53D-70DBC48C4BF5}"/>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
        <p:nvSpPr>
          <p:cNvPr id="10" name="TextBox 9">
            <a:extLst>
              <a:ext uri="{FF2B5EF4-FFF2-40B4-BE49-F238E27FC236}">
                <a16:creationId xmlns:a16="http://schemas.microsoft.com/office/drawing/2014/main" id="{6153FE50-FBA2-A14A-9835-B610BD32FEF9}"/>
              </a:ext>
            </a:extLst>
          </p:cNvPr>
          <p:cNvSpPr txBox="1"/>
          <p:nvPr userDrawn="1"/>
        </p:nvSpPr>
        <p:spPr>
          <a:xfrm>
            <a:off x="1062000" y="2956854"/>
            <a:ext cx="9623040"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Tree>
    <p:extLst>
      <p:ext uri="{BB962C8B-B14F-4D97-AF65-F5344CB8AC3E}">
        <p14:creationId xmlns:p14="http://schemas.microsoft.com/office/powerpoint/2010/main" val="1419556488"/>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Example_Chart6">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6" name="Diagram 5"/>
          <p:cNvGraphicFramePr/>
          <p:nvPr userDrawn="1">
            <p:extLst>
              <p:ext uri="{D42A27DB-BD31-4B8C-83A1-F6EECF244321}">
                <p14:modId xmlns:p14="http://schemas.microsoft.com/office/powerpoint/2010/main" val="1352599342"/>
              </p:ext>
            </p:extLst>
          </p:nvPr>
        </p:nvGraphicFramePr>
        <p:xfrm>
          <a:off x="679752" y="1120700"/>
          <a:ext cx="10387536" cy="49957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userDrawn="1"/>
        </p:nvSpPr>
        <p:spPr>
          <a:xfrm>
            <a:off x="1062000" y="2956854"/>
            <a:ext cx="9623040"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
        <p:nvSpPr>
          <p:cNvPr id="2" name="Title 1"/>
          <p:cNvSpPr>
            <a:spLocks noGrp="1"/>
          </p:cNvSpPr>
          <p:nvPr>
            <p:ph type="title" hasCustomPrompt="1"/>
          </p:nvPr>
        </p:nvSpPr>
        <p:spPr/>
        <p:txBody>
          <a:bodyPr/>
          <a:lstStyle>
            <a:lvl1pPr>
              <a:defRPr b="1"/>
            </a:lvl1pPr>
          </a:lstStyle>
          <a:p>
            <a:r>
              <a:rPr lang="en-US" dirty="0"/>
              <a:t>Click to Edit Master Title Style</a:t>
            </a:r>
          </a:p>
        </p:txBody>
      </p:sp>
      <p:sp>
        <p:nvSpPr>
          <p:cNvPr id="9" name="Footer Placeholder 1">
            <a:extLst>
              <a:ext uri="{FF2B5EF4-FFF2-40B4-BE49-F238E27FC236}">
                <a16:creationId xmlns:a16="http://schemas.microsoft.com/office/drawing/2014/main" id="{56D0B088-80E2-B349-AE9F-36A4491ADBC5}"/>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1236523472"/>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Example_Chart6">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6" name="Diagram 5"/>
          <p:cNvGraphicFramePr/>
          <p:nvPr userDrawn="1">
            <p:extLst>
              <p:ext uri="{D42A27DB-BD31-4B8C-83A1-F6EECF244321}">
                <p14:modId xmlns:p14="http://schemas.microsoft.com/office/powerpoint/2010/main" val="1638224802"/>
              </p:ext>
            </p:extLst>
          </p:nvPr>
        </p:nvGraphicFramePr>
        <p:xfrm>
          <a:off x="679752" y="1104371"/>
          <a:ext cx="10387536" cy="49957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9" name="Footer Placeholder 1">
            <a:extLst>
              <a:ext uri="{FF2B5EF4-FFF2-40B4-BE49-F238E27FC236}">
                <a16:creationId xmlns:a16="http://schemas.microsoft.com/office/drawing/2014/main" id="{B9740A71-F0A8-4B4D-9D1E-B377E5B931C3}"/>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
        <p:nvSpPr>
          <p:cNvPr id="10" name="TextBox 9">
            <a:extLst>
              <a:ext uri="{FF2B5EF4-FFF2-40B4-BE49-F238E27FC236}">
                <a16:creationId xmlns:a16="http://schemas.microsoft.com/office/drawing/2014/main" id="{CE3C9EAD-4D2A-4E42-848D-70890F6CBD92}"/>
              </a:ext>
            </a:extLst>
          </p:cNvPr>
          <p:cNvSpPr txBox="1"/>
          <p:nvPr userDrawn="1"/>
        </p:nvSpPr>
        <p:spPr>
          <a:xfrm>
            <a:off x="1062000" y="2956854"/>
            <a:ext cx="9623040"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Tree>
    <p:extLst>
      <p:ext uri="{BB962C8B-B14F-4D97-AF65-F5344CB8AC3E}">
        <p14:creationId xmlns:p14="http://schemas.microsoft.com/office/powerpoint/2010/main" val="1060831914"/>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Example_Chart6">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6" name="Diagram 5"/>
          <p:cNvGraphicFramePr/>
          <p:nvPr userDrawn="1">
            <p:extLst>
              <p:ext uri="{D42A27DB-BD31-4B8C-83A1-F6EECF244321}">
                <p14:modId xmlns:p14="http://schemas.microsoft.com/office/powerpoint/2010/main" val="178547209"/>
              </p:ext>
            </p:extLst>
          </p:nvPr>
        </p:nvGraphicFramePr>
        <p:xfrm>
          <a:off x="679752" y="1042207"/>
          <a:ext cx="10387536" cy="52048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9" name="Footer Placeholder 1">
            <a:extLst>
              <a:ext uri="{FF2B5EF4-FFF2-40B4-BE49-F238E27FC236}">
                <a16:creationId xmlns:a16="http://schemas.microsoft.com/office/drawing/2014/main" id="{FF546F1A-273A-9944-B20F-516FCBBEA59F}"/>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
        <p:nvSpPr>
          <p:cNvPr id="10" name="TextBox 9">
            <a:extLst>
              <a:ext uri="{FF2B5EF4-FFF2-40B4-BE49-F238E27FC236}">
                <a16:creationId xmlns:a16="http://schemas.microsoft.com/office/drawing/2014/main" id="{0A52E66D-3624-D549-B253-6190AEF93900}"/>
              </a:ext>
            </a:extLst>
          </p:cNvPr>
          <p:cNvSpPr txBox="1"/>
          <p:nvPr userDrawn="1"/>
        </p:nvSpPr>
        <p:spPr>
          <a:xfrm>
            <a:off x="1062000" y="2956854"/>
            <a:ext cx="9623040"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Tree>
    <p:extLst>
      <p:ext uri="{BB962C8B-B14F-4D97-AF65-F5344CB8AC3E}">
        <p14:creationId xmlns:p14="http://schemas.microsoft.com/office/powerpoint/2010/main" val="1200962085"/>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Example_Chart6">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6" name="Chart 5"/>
          <p:cNvGraphicFramePr/>
          <p:nvPr userDrawn="1">
            <p:extLst>
              <p:ext uri="{D42A27DB-BD31-4B8C-83A1-F6EECF244321}">
                <p14:modId xmlns:p14="http://schemas.microsoft.com/office/powerpoint/2010/main" val="823493270"/>
              </p:ext>
            </p:extLst>
          </p:nvPr>
        </p:nvGraphicFramePr>
        <p:xfrm>
          <a:off x="2551198" y="1241724"/>
          <a:ext cx="7089604" cy="4640212"/>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hasCustomPrompt="1"/>
          </p:nvPr>
        </p:nvSpPr>
        <p:spPr/>
        <p:txBody>
          <a:bodyPr/>
          <a:lstStyle>
            <a:lvl1pPr>
              <a:defRPr b="1"/>
            </a:lvl1pPr>
          </a:lstStyle>
          <a:p>
            <a:r>
              <a:rPr lang="en-US" dirty="0"/>
              <a:t>Click to Edit Master Title Style</a:t>
            </a:r>
          </a:p>
        </p:txBody>
      </p:sp>
      <p:sp>
        <p:nvSpPr>
          <p:cNvPr id="9" name="Footer Placeholder 1">
            <a:extLst>
              <a:ext uri="{FF2B5EF4-FFF2-40B4-BE49-F238E27FC236}">
                <a16:creationId xmlns:a16="http://schemas.microsoft.com/office/drawing/2014/main" id="{8254243B-6CA0-4243-9B7A-EF007EC548F6}"/>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
        <p:nvSpPr>
          <p:cNvPr id="10" name="TextBox 9">
            <a:extLst>
              <a:ext uri="{FF2B5EF4-FFF2-40B4-BE49-F238E27FC236}">
                <a16:creationId xmlns:a16="http://schemas.microsoft.com/office/drawing/2014/main" id="{4B091383-8589-2A44-A989-414FD1A2BFA1}"/>
              </a:ext>
            </a:extLst>
          </p:cNvPr>
          <p:cNvSpPr txBox="1"/>
          <p:nvPr userDrawn="1"/>
        </p:nvSpPr>
        <p:spPr>
          <a:xfrm>
            <a:off x="1062000" y="2956854"/>
            <a:ext cx="9623040"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Tree>
    <p:extLst>
      <p:ext uri="{BB962C8B-B14F-4D97-AF65-F5344CB8AC3E}">
        <p14:creationId xmlns:p14="http://schemas.microsoft.com/office/powerpoint/2010/main" val="65434945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peaker BIO">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accent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30"/>
          <p:cNvSpPr>
            <a:spLocks noGrp="1"/>
          </p:cNvSpPr>
          <p:nvPr>
            <p:ph type="body" sz="half" idx="14" hasCustomPrompt="1"/>
          </p:nvPr>
        </p:nvSpPr>
        <p:spPr>
          <a:xfrm>
            <a:off x="278563" y="708938"/>
            <a:ext cx="7553472" cy="262041"/>
          </a:xfrm>
          <a:prstGeom prst="rect">
            <a:avLst/>
          </a:prstGeom>
          <a:extLst>
            <a:ext uri="{C572A759-6A51-4108-AA02-DFA0A04FC94B}">
              <ma14:wrappingTextBoxFlag xmlns="" xmlns:ma14="http://schemas.microsoft.com/office/mac/drawingml/2011/main" val="1"/>
            </a:ext>
          </a:extLst>
        </p:spPr>
        <p:txBody>
          <a:bodyPr>
            <a:noAutofit/>
          </a:bodyPr>
          <a:lstStyle>
            <a:lvl1pPr marL="0" indent="0">
              <a:buClr>
                <a:schemeClr val="tx1"/>
              </a:buClr>
              <a:buFontTx/>
              <a:buNone/>
              <a:tabLst/>
              <a:defRPr sz="2000" baseline="0">
                <a:solidFill>
                  <a:schemeClr val="bg1"/>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19" name="Content Placeholder 7"/>
          <p:cNvSpPr>
            <a:spLocks noGrp="1"/>
          </p:cNvSpPr>
          <p:nvPr>
            <p:ph sz="quarter" idx="19" hasCustomPrompt="1"/>
          </p:nvPr>
        </p:nvSpPr>
        <p:spPr>
          <a:xfrm>
            <a:off x="8238364" y="739418"/>
            <a:ext cx="3665930" cy="5446979"/>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Speaker photo goes here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4" name="Title 3"/>
          <p:cNvSpPr>
            <a:spLocks noGrp="1"/>
          </p:cNvSpPr>
          <p:nvPr>
            <p:ph type="title" hasCustomPrompt="1"/>
          </p:nvPr>
        </p:nvSpPr>
        <p:spPr>
          <a:xfrm>
            <a:off x="266372" y="154820"/>
            <a:ext cx="7565662" cy="618385"/>
          </a:xfrm>
        </p:spPr>
        <p:txBody>
          <a:bodyPr/>
          <a:lstStyle>
            <a:lvl1pPr>
              <a:defRPr baseline="0">
                <a:solidFill>
                  <a:schemeClr val="bg1"/>
                </a:solidFill>
              </a:defRPr>
            </a:lvl1pPr>
          </a:lstStyle>
          <a:p>
            <a:r>
              <a:rPr lang="en-US" dirty="0"/>
              <a:t>Name Goes Here</a:t>
            </a:r>
          </a:p>
        </p:txBody>
      </p:sp>
      <p:sp>
        <p:nvSpPr>
          <p:cNvPr id="10" name="Content Placeholder 7"/>
          <p:cNvSpPr>
            <a:spLocks noGrp="1"/>
          </p:cNvSpPr>
          <p:nvPr>
            <p:ph sz="quarter" idx="18" hasCustomPrompt="1"/>
          </p:nvPr>
        </p:nvSpPr>
        <p:spPr>
          <a:xfrm>
            <a:off x="278561" y="1353307"/>
            <a:ext cx="7553473"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Bio text goes here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1" name="Footer Placeholder 1">
            <a:extLst>
              <a:ext uri="{FF2B5EF4-FFF2-40B4-BE49-F238E27FC236}">
                <a16:creationId xmlns:a16="http://schemas.microsoft.com/office/drawing/2014/main" id="{1A2F9B28-305B-E349-97AD-417169750C17}"/>
              </a:ext>
            </a:extLst>
          </p:cNvPr>
          <p:cNvSpPr txBox="1">
            <a:spLocks/>
          </p:cNvSpPr>
          <p:nvPr userDrawn="1"/>
        </p:nvSpPr>
        <p:spPr>
          <a:xfrm>
            <a:off x="0" y="6539022"/>
            <a:ext cx="12192000" cy="182453"/>
          </a:xfrm>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eaLnBrk="1"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chemeClr val="tx1">
                    <a:tint val="75000"/>
                  </a:schemeClr>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9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1825569428"/>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Example_Chart6">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6" name="Chart 5"/>
          <p:cNvGraphicFramePr/>
          <p:nvPr userDrawn="1">
            <p:extLst>
              <p:ext uri="{D42A27DB-BD31-4B8C-83A1-F6EECF244321}">
                <p14:modId xmlns:p14="http://schemas.microsoft.com/office/powerpoint/2010/main" val="1296632351"/>
              </p:ext>
            </p:extLst>
          </p:nvPr>
        </p:nvGraphicFramePr>
        <p:xfrm>
          <a:off x="3701788" y="1232055"/>
          <a:ext cx="4788424" cy="5137174"/>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9" name="Footer Placeholder 1">
            <a:extLst>
              <a:ext uri="{FF2B5EF4-FFF2-40B4-BE49-F238E27FC236}">
                <a16:creationId xmlns:a16="http://schemas.microsoft.com/office/drawing/2014/main" id="{496948A8-DCC4-0A4C-A3B4-AB3F5E105D98}"/>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
        <p:nvSpPr>
          <p:cNvPr id="10" name="TextBox 9">
            <a:extLst>
              <a:ext uri="{FF2B5EF4-FFF2-40B4-BE49-F238E27FC236}">
                <a16:creationId xmlns:a16="http://schemas.microsoft.com/office/drawing/2014/main" id="{69CAA119-308F-9D40-AF6E-E8DB8F84AA0E}"/>
              </a:ext>
            </a:extLst>
          </p:cNvPr>
          <p:cNvSpPr txBox="1"/>
          <p:nvPr userDrawn="1"/>
        </p:nvSpPr>
        <p:spPr>
          <a:xfrm>
            <a:off x="1062000" y="2956854"/>
            <a:ext cx="9623040"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Tree>
    <p:extLst>
      <p:ext uri="{BB962C8B-B14F-4D97-AF65-F5344CB8AC3E}">
        <p14:creationId xmlns:p14="http://schemas.microsoft.com/office/powerpoint/2010/main" val="1546855484"/>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Example_Chart7">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6" name="Chart 5"/>
          <p:cNvGraphicFramePr/>
          <p:nvPr userDrawn="1">
            <p:extLst>
              <p:ext uri="{D42A27DB-BD31-4B8C-83A1-F6EECF244321}">
                <p14:modId xmlns:p14="http://schemas.microsoft.com/office/powerpoint/2010/main" val="1558593308"/>
              </p:ext>
            </p:extLst>
          </p:nvPr>
        </p:nvGraphicFramePr>
        <p:xfrm>
          <a:off x="3701788" y="1219176"/>
          <a:ext cx="4788424" cy="5137174"/>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9" name="Footer Placeholder 1">
            <a:extLst>
              <a:ext uri="{FF2B5EF4-FFF2-40B4-BE49-F238E27FC236}">
                <a16:creationId xmlns:a16="http://schemas.microsoft.com/office/drawing/2014/main" id="{7D114F64-0D3B-8045-BA5B-EB142AF85D3B}"/>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
        <p:nvSpPr>
          <p:cNvPr id="10" name="TextBox 9">
            <a:extLst>
              <a:ext uri="{FF2B5EF4-FFF2-40B4-BE49-F238E27FC236}">
                <a16:creationId xmlns:a16="http://schemas.microsoft.com/office/drawing/2014/main" id="{41201B73-8F44-F942-B58C-CE9E743F96A2}"/>
              </a:ext>
            </a:extLst>
          </p:cNvPr>
          <p:cNvSpPr txBox="1"/>
          <p:nvPr userDrawn="1"/>
        </p:nvSpPr>
        <p:spPr>
          <a:xfrm>
            <a:off x="1062000" y="2956854"/>
            <a:ext cx="9623040"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Tree>
    <p:extLst>
      <p:ext uri="{BB962C8B-B14F-4D97-AF65-F5344CB8AC3E}">
        <p14:creationId xmlns:p14="http://schemas.microsoft.com/office/powerpoint/2010/main" val="1163160564"/>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xample_Chart7">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8" name="Chart 7"/>
          <p:cNvGraphicFramePr/>
          <p:nvPr userDrawn="1">
            <p:extLst>
              <p:ext uri="{D42A27DB-BD31-4B8C-83A1-F6EECF244321}">
                <p14:modId xmlns:p14="http://schemas.microsoft.com/office/powerpoint/2010/main" val="1422412978"/>
              </p:ext>
            </p:extLst>
          </p:nvPr>
        </p:nvGraphicFramePr>
        <p:xfrm>
          <a:off x="3490462" y="1038553"/>
          <a:ext cx="5211076"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10" name="Footer Placeholder 1">
            <a:extLst>
              <a:ext uri="{FF2B5EF4-FFF2-40B4-BE49-F238E27FC236}">
                <a16:creationId xmlns:a16="http://schemas.microsoft.com/office/drawing/2014/main" id="{623211ED-8CFF-1544-9229-64D11AE3643A}"/>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
        <p:nvSpPr>
          <p:cNvPr id="11" name="TextBox 10">
            <a:extLst>
              <a:ext uri="{FF2B5EF4-FFF2-40B4-BE49-F238E27FC236}">
                <a16:creationId xmlns:a16="http://schemas.microsoft.com/office/drawing/2014/main" id="{0E79725B-0FCB-5540-9FF2-991EBE25E2CA}"/>
              </a:ext>
            </a:extLst>
          </p:cNvPr>
          <p:cNvSpPr txBox="1"/>
          <p:nvPr userDrawn="1"/>
        </p:nvSpPr>
        <p:spPr>
          <a:xfrm>
            <a:off x="1062000" y="2956854"/>
            <a:ext cx="9623040"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Tree>
    <p:extLst>
      <p:ext uri="{BB962C8B-B14F-4D97-AF65-F5344CB8AC3E}">
        <p14:creationId xmlns:p14="http://schemas.microsoft.com/office/powerpoint/2010/main" val="2019604756"/>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SolarWinds 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CLICK TO EDIT MASTER TITLE STYLE</a:t>
            </a:r>
          </a:p>
        </p:txBody>
      </p:sp>
      <p:sp>
        <p:nvSpPr>
          <p:cNvPr id="21" name="Shape 21"/>
          <p:cNvSpPr>
            <a:spLocks noGrp="1"/>
          </p:cNvSpPr>
          <p:nvPr>
            <p:ph type="body" idx="1"/>
          </p:nvPr>
        </p:nvSpPr>
        <p:spPr>
          <a:xfrm>
            <a:off x="177164" y="1311274"/>
            <a:ext cx="11835766" cy="4895216"/>
          </a:xfrm>
          <a:prstGeom prst="rect">
            <a:avLst/>
          </a:prstGeom>
          <a:extLst>
            <a:ext uri="{C572A759-6A51-4108-AA02-DFA0A04FC94B}">
              <ma14:wrappingTextBoxFlag xmlns="" xmlns:ma14="http://schemas.microsoft.com/office/mac/drawingml/2011/main" val="1"/>
            </a:ext>
          </a:extLst>
        </p:spPr>
        <p:txBody>
          <a:bodyPr/>
          <a:lstStyle/>
          <a:p>
            <a:r>
              <a:t>Click to edit Master text styles</a:t>
            </a:r>
          </a:p>
          <a:p>
            <a:pPr lvl="1"/>
            <a:r>
              <a:t>Second level</a:t>
            </a:r>
          </a:p>
          <a:p>
            <a:pPr lvl="2"/>
            <a:r>
              <a:t>Third level</a:t>
            </a:r>
          </a:p>
          <a:p>
            <a:pPr lvl="3"/>
            <a:r>
              <a:t>Fourth level</a:t>
            </a:r>
          </a:p>
          <a:p>
            <a:pPr lvl="4"/>
            <a:r>
              <a:t>Fifth level</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90743820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arWinds_on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sp>
        <p:nvSpPr>
          <p:cNvPr id="11" name="Title 9"/>
          <p:cNvSpPr txBox="1">
            <a:spLocks/>
          </p:cNvSpPr>
          <p:nvPr userDrawn="1"/>
        </p:nvSpPr>
        <p:spPr>
          <a:xfrm>
            <a:off x="266371" y="737426"/>
            <a:ext cx="9860282" cy="381634"/>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Autofit/>
          </a:bodyPr>
          <a:lstStyle>
            <a:lvl1pPr marL="0" marR="0" indent="0" algn="l" defTabSz="914400" rtl="0" eaLnBrk="1" fontAlgn="auto" latinLnBrk="0" hangingPunct="1">
              <a:lnSpc>
                <a:spcPct val="100000"/>
              </a:lnSpc>
              <a:spcBef>
                <a:spcPts val="0"/>
              </a:spcBef>
              <a:spcAft>
                <a:spcPts val="0"/>
              </a:spcAft>
              <a:buClrTx/>
              <a:buSzTx/>
              <a:buFontTx/>
              <a:buNone/>
              <a:tabLst/>
              <a:defRPr sz="3600" b="1" i="0" u="none" strike="noStrike" cap="none" spc="0" baseline="0">
                <a:ln>
                  <a:noFill/>
                </a:ln>
                <a:solidFill>
                  <a:schemeClr val="accent1"/>
                </a:solidFill>
                <a:uFillTx/>
                <a:latin typeface="+mj-lt"/>
                <a:ea typeface="Roboto" charset="0"/>
                <a:cs typeface="Roboto" charset="0"/>
                <a:sym typeface="Arial"/>
              </a:defRPr>
            </a:lvl1pPr>
            <a:lvl2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2pPr>
            <a:lvl3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3pPr>
            <a:lvl4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4pPr>
            <a:lvl5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5pPr>
            <a:lvl6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6pPr>
            <a:lvl7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7pPr>
            <a:lvl8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8pPr>
            <a:lvl9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9pPr>
          </a:lstStyle>
          <a:p>
            <a:pPr marL="285750" indent="-285750">
              <a:buFont typeface="Arial" charset="0"/>
              <a:buChar char="•"/>
            </a:pPr>
            <a:endParaRPr lang="en-US" sz="1800" b="0" dirty="0"/>
          </a:p>
        </p:txBody>
      </p:sp>
      <p:sp>
        <p:nvSpPr>
          <p:cNvPr id="10" name="Shape 30"/>
          <p:cNvSpPr>
            <a:spLocks noGrp="1"/>
          </p:cNvSpPr>
          <p:nvPr>
            <p:ph type="body" sz="half" idx="14" hasCustomPrompt="1"/>
          </p:nvPr>
        </p:nvSpPr>
        <p:spPr>
          <a:xfrm>
            <a:off x="278562" y="708938"/>
            <a:ext cx="11472901" cy="262041"/>
          </a:xfrm>
          <a:prstGeom prst="rect">
            <a:avLst/>
          </a:prstGeom>
          <a:extLst>
            <a:ext uri="{C572A759-6A51-4108-AA02-DFA0A04FC94B}">
              <ma14:wrappingTextBoxFlag xmlns="" xmlns:ma14="http://schemas.microsoft.com/office/mac/drawingml/2011/main" val="1"/>
            </a:ext>
          </a:extLst>
        </p:spPr>
        <p:txBody>
          <a:bodyPr>
            <a:noAutofit/>
          </a:bodyPr>
          <a:lstStyle>
            <a:lvl1pPr marL="0" indent="0">
              <a:buClr>
                <a:schemeClr val="tx1"/>
              </a:buClr>
              <a:buFontTx/>
              <a:buNone/>
              <a:tabLst/>
              <a:defRPr sz="2000" baseline="0">
                <a:solidFill>
                  <a:schemeClr val="accent5"/>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12" name="Title 11"/>
          <p:cNvSpPr>
            <a:spLocks noGrp="1"/>
          </p:cNvSpPr>
          <p:nvPr>
            <p:ph type="title" hasCustomPrompt="1"/>
          </p:nvPr>
        </p:nvSpPr>
        <p:spPr/>
        <p:txBody>
          <a:bodyPr/>
          <a:lstStyle>
            <a:lvl1pPr>
              <a:defRPr/>
            </a:lvl1pPr>
          </a:lstStyle>
          <a:p>
            <a:r>
              <a:rPr lang="en-US" dirty="0"/>
              <a:t>Click to Edit Master Title Style</a:t>
            </a:r>
          </a:p>
        </p:txBody>
      </p:sp>
      <p:sp>
        <p:nvSpPr>
          <p:cNvPr id="13" name="Content Placeholder 7"/>
          <p:cNvSpPr>
            <a:spLocks noGrp="1"/>
          </p:cNvSpPr>
          <p:nvPr>
            <p:ph sz="quarter" idx="18" hasCustomPrompt="1"/>
          </p:nvPr>
        </p:nvSpPr>
        <p:spPr>
          <a:xfrm>
            <a:off x="298006" y="1355811"/>
            <a:ext cx="11577002"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8" name="Footer Placeholder 1">
            <a:extLst>
              <a:ext uri="{FF2B5EF4-FFF2-40B4-BE49-F238E27FC236}">
                <a16:creationId xmlns:a16="http://schemas.microsoft.com/office/drawing/2014/main" id="{1D39ACC4-8E43-9D47-B9FE-6042A6FF21EF}"/>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166636855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larWinds_two">
    <p:spTree>
      <p:nvGrpSpPr>
        <p:cNvPr id="1" name=""/>
        <p:cNvGrpSpPr/>
        <p:nvPr/>
      </p:nvGrpSpPr>
      <p:grpSpPr>
        <a:xfrm>
          <a:off x="0" y="0"/>
          <a:ext cx="0" cy="0"/>
          <a:chOff x="0" y="0"/>
          <a:chExt cx="0" cy="0"/>
        </a:xfrm>
      </p:grpSpPr>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6" name="Shape 30"/>
          <p:cNvSpPr>
            <a:spLocks noGrp="1"/>
          </p:cNvSpPr>
          <p:nvPr>
            <p:ph type="body" sz="half" idx="14" hasCustomPrompt="1"/>
          </p:nvPr>
        </p:nvSpPr>
        <p:spPr>
          <a:xfrm>
            <a:off x="278562" y="708938"/>
            <a:ext cx="11472901" cy="262041"/>
          </a:xfrm>
          <a:prstGeom prst="rect">
            <a:avLst/>
          </a:prstGeom>
          <a:extLst>
            <a:ext uri="{C572A759-6A51-4108-AA02-DFA0A04FC94B}">
              <ma14:wrappingTextBoxFlag xmlns="" xmlns:ma14="http://schemas.microsoft.com/office/mac/drawingml/2011/main" val="1"/>
            </a:ext>
          </a:extLst>
        </p:spPr>
        <p:txBody>
          <a:bodyPr>
            <a:noAutofit/>
          </a:bodyPr>
          <a:lstStyle>
            <a:lvl1pPr marL="0" indent="0">
              <a:buClr>
                <a:schemeClr val="tx1"/>
              </a:buClr>
              <a:buFontTx/>
              <a:buNone/>
              <a:tabLst/>
              <a:defRPr sz="2000" baseline="0">
                <a:solidFill>
                  <a:schemeClr val="accent5"/>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8" name="Content Placeholder 7"/>
          <p:cNvSpPr>
            <a:spLocks noGrp="1"/>
          </p:cNvSpPr>
          <p:nvPr>
            <p:ph sz="quarter" idx="18" hasCustomPrompt="1"/>
          </p:nvPr>
        </p:nvSpPr>
        <p:spPr>
          <a:xfrm>
            <a:off x="298006" y="1355811"/>
            <a:ext cx="5676074"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9" name="Content Placeholder 7"/>
          <p:cNvSpPr>
            <a:spLocks noGrp="1"/>
          </p:cNvSpPr>
          <p:nvPr>
            <p:ph sz="quarter" idx="19" hasCustomPrompt="1"/>
          </p:nvPr>
        </p:nvSpPr>
        <p:spPr>
          <a:xfrm>
            <a:off x="6132576" y="1355811"/>
            <a:ext cx="5743525"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0" name="Footer Placeholder 1">
            <a:extLst>
              <a:ext uri="{FF2B5EF4-FFF2-40B4-BE49-F238E27FC236}">
                <a16:creationId xmlns:a16="http://schemas.microsoft.com/office/drawing/2014/main" id="{94666A17-A71A-DA43-9D8A-01B4915A96EA}"/>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1205620297"/>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arWinds_two_blue">
    <p:spTree>
      <p:nvGrpSpPr>
        <p:cNvPr id="1" name=""/>
        <p:cNvGrpSpPr/>
        <p:nvPr/>
      </p:nvGrpSpPr>
      <p:grpSpPr>
        <a:xfrm>
          <a:off x="0" y="0"/>
          <a:ext cx="0" cy="0"/>
          <a:chOff x="0" y="0"/>
          <a:chExt cx="0" cy="0"/>
        </a:xfrm>
      </p:grpSpPr>
      <p:sp>
        <p:nvSpPr>
          <p:cNvPr id="4" name="Rectangle 3"/>
          <p:cNvSpPr/>
          <p:nvPr userDrawn="1"/>
        </p:nvSpPr>
        <p:spPr>
          <a:xfrm flipH="1">
            <a:off x="0" y="0"/>
            <a:ext cx="5974080" cy="6770243"/>
          </a:xfrm>
          <a:prstGeom prst="rect">
            <a:avLst/>
          </a:prstGeom>
          <a:solidFill>
            <a:schemeClr val="accent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6" name="Shape 30"/>
          <p:cNvSpPr>
            <a:spLocks noGrp="1"/>
          </p:cNvSpPr>
          <p:nvPr>
            <p:ph type="body" sz="half" idx="14" hasCustomPrompt="1"/>
          </p:nvPr>
        </p:nvSpPr>
        <p:spPr>
          <a:xfrm>
            <a:off x="278563" y="708938"/>
            <a:ext cx="5561406" cy="319151"/>
          </a:xfrm>
          <a:prstGeom prst="rect">
            <a:avLst/>
          </a:prstGeom>
          <a:extLst>
            <a:ext uri="{C572A759-6A51-4108-AA02-DFA0A04FC94B}">
              <ma14:wrappingTextBoxFlag xmlns="" xmlns:ma14="http://schemas.microsoft.com/office/mac/drawingml/2011/main" val="1"/>
            </a:ext>
          </a:extLst>
        </p:spPr>
        <p:txBody>
          <a:bodyPr>
            <a:noAutofit/>
          </a:bodyPr>
          <a:lstStyle>
            <a:lvl1pPr marL="0" indent="0">
              <a:buClr>
                <a:schemeClr val="tx1"/>
              </a:buClr>
              <a:buFontTx/>
              <a:buNone/>
              <a:tabLst/>
              <a:defRPr sz="2000" baseline="0">
                <a:solidFill>
                  <a:schemeClr val="bg1"/>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2" name="Title 1"/>
          <p:cNvSpPr>
            <a:spLocks noGrp="1"/>
          </p:cNvSpPr>
          <p:nvPr>
            <p:ph type="title" hasCustomPrompt="1"/>
          </p:nvPr>
        </p:nvSpPr>
        <p:spPr>
          <a:xfrm>
            <a:off x="266372" y="154820"/>
            <a:ext cx="5573596" cy="618385"/>
          </a:xfrm>
        </p:spPr>
        <p:txBody>
          <a:bodyPr/>
          <a:lstStyle>
            <a:lvl1pPr>
              <a:defRPr>
                <a:solidFill>
                  <a:schemeClr val="bg1"/>
                </a:solidFill>
              </a:defRPr>
            </a:lvl1pPr>
          </a:lstStyle>
          <a:p>
            <a:r>
              <a:rPr lang="en-US" dirty="0"/>
              <a:t>Click to Edit Master Title Style</a:t>
            </a:r>
          </a:p>
        </p:txBody>
      </p:sp>
      <p:sp>
        <p:nvSpPr>
          <p:cNvPr id="8" name="Content Placeholder 7"/>
          <p:cNvSpPr>
            <a:spLocks noGrp="1"/>
          </p:cNvSpPr>
          <p:nvPr>
            <p:ph sz="quarter" idx="18" hasCustomPrompt="1"/>
          </p:nvPr>
        </p:nvSpPr>
        <p:spPr>
          <a:xfrm>
            <a:off x="298006" y="1355811"/>
            <a:ext cx="5541962"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9" name="Content Placeholder 7"/>
          <p:cNvSpPr>
            <a:spLocks noGrp="1"/>
          </p:cNvSpPr>
          <p:nvPr>
            <p:ph sz="quarter" idx="19" hasCustomPrompt="1"/>
          </p:nvPr>
        </p:nvSpPr>
        <p:spPr>
          <a:xfrm>
            <a:off x="6132576" y="1355811"/>
            <a:ext cx="5743525"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0" name="Footer Placeholder 1">
            <a:extLst>
              <a:ext uri="{FF2B5EF4-FFF2-40B4-BE49-F238E27FC236}">
                <a16:creationId xmlns:a16="http://schemas.microsoft.com/office/drawing/2014/main" id="{8D164382-F931-0240-A8B6-8C14949AE879}"/>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17811526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larWinds_two_grey">
    <p:spTree>
      <p:nvGrpSpPr>
        <p:cNvPr id="1" name=""/>
        <p:cNvGrpSpPr/>
        <p:nvPr/>
      </p:nvGrpSpPr>
      <p:grpSpPr>
        <a:xfrm>
          <a:off x="0" y="0"/>
          <a:ext cx="0" cy="0"/>
          <a:chOff x="0" y="0"/>
          <a:chExt cx="0" cy="0"/>
        </a:xfrm>
      </p:grpSpPr>
      <p:sp>
        <p:nvSpPr>
          <p:cNvPr id="4" name="Rectangle 3"/>
          <p:cNvSpPr/>
          <p:nvPr userDrawn="1"/>
        </p:nvSpPr>
        <p:spPr>
          <a:xfrm flipH="1">
            <a:off x="0" y="0"/>
            <a:ext cx="5974080" cy="6770243"/>
          </a:xfrm>
          <a:prstGeom prst="rect">
            <a:avLst/>
          </a:prstGeom>
          <a:solidFill>
            <a:schemeClr val="accent4"/>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6" name="Shape 30"/>
          <p:cNvSpPr>
            <a:spLocks noGrp="1"/>
          </p:cNvSpPr>
          <p:nvPr>
            <p:ph type="body" sz="half" idx="14" hasCustomPrompt="1"/>
          </p:nvPr>
        </p:nvSpPr>
        <p:spPr>
          <a:xfrm>
            <a:off x="278563" y="708938"/>
            <a:ext cx="5561406" cy="319151"/>
          </a:xfrm>
          <a:prstGeom prst="rect">
            <a:avLst/>
          </a:prstGeom>
          <a:extLst>
            <a:ext uri="{C572A759-6A51-4108-AA02-DFA0A04FC94B}">
              <ma14:wrappingTextBoxFlag xmlns="" xmlns:ma14="http://schemas.microsoft.com/office/mac/drawingml/2011/main" val="1"/>
            </a:ext>
          </a:extLst>
        </p:spPr>
        <p:txBody>
          <a:bodyPr>
            <a:noAutofit/>
          </a:bodyPr>
          <a:lstStyle>
            <a:lvl1pPr marL="0" indent="0">
              <a:buClr>
                <a:schemeClr val="tx1"/>
              </a:buClr>
              <a:buFontTx/>
              <a:buNone/>
              <a:tabLst/>
              <a:defRPr sz="2000" baseline="0">
                <a:solidFill>
                  <a:schemeClr val="bg1"/>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2" name="Title 1"/>
          <p:cNvSpPr>
            <a:spLocks noGrp="1"/>
          </p:cNvSpPr>
          <p:nvPr>
            <p:ph type="title" hasCustomPrompt="1"/>
          </p:nvPr>
        </p:nvSpPr>
        <p:spPr>
          <a:xfrm>
            <a:off x="266372" y="154820"/>
            <a:ext cx="5573596" cy="618385"/>
          </a:xfrm>
        </p:spPr>
        <p:txBody>
          <a:bodyPr/>
          <a:lstStyle>
            <a:lvl1pPr>
              <a:defRPr>
                <a:solidFill>
                  <a:schemeClr val="bg1"/>
                </a:solidFill>
              </a:defRPr>
            </a:lvl1pPr>
          </a:lstStyle>
          <a:p>
            <a:r>
              <a:rPr lang="en-US" dirty="0"/>
              <a:t>Click to Edit Master Title Style</a:t>
            </a:r>
          </a:p>
        </p:txBody>
      </p:sp>
      <p:sp>
        <p:nvSpPr>
          <p:cNvPr id="8" name="Content Placeholder 7"/>
          <p:cNvSpPr>
            <a:spLocks noGrp="1"/>
          </p:cNvSpPr>
          <p:nvPr>
            <p:ph sz="quarter" idx="18" hasCustomPrompt="1"/>
          </p:nvPr>
        </p:nvSpPr>
        <p:spPr>
          <a:xfrm>
            <a:off x="298006" y="1355811"/>
            <a:ext cx="5541962"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9" name="Content Placeholder 7"/>
          <p:cNvSpPr>
            <a:spLocks noGrp="1"/>
          </p:cNvSpPr>
          <p:nvPr>
            <p:ph sz="quarter" idx="19" hasCustomPrompt="1"/>
          </p:nvPr>
        </p:nvSpPr>
        <p:spPr>
          <a:xfrm>
            <a:off x="6132576" y="1355811"/>
            <a:ext cx="5743525"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0" name="Footer Placeholder 1">
            <a:extLst>
              <a:ext uri="{FF2B5EF4-FFF2-40B4-BE49-F238E27FC236}">
                <a16:creationId xmlns:a16="http://schemas.microsoft.com/office/drawing/2014/main" id="{24FB290B-1846-FF49-92B8-D4C36913204E}"/>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88175699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olarWinds_two_orange">
    <p:spTree>
      <p:nvGrpSpPr>
        <p:cNvPr id="1" name=""/>
        <p:cNvGrpSpPr/>
        <p:nvPr/>
      </p:nvGrpSpPr>
      <p:grpSpPr>
        <a:xfrm>
          <a:off x="0" y="0"/>
          <a:ext cx="0" cy="0"/>
          <a:chOff x="0" y="0"/>
          <a:chExt cx="0" cy="0"/>
        </a:xfrm>
      </p:grpSpPr>
      <p:sp>
        <p:nvSpPr>
          <p:cNvPr id="4" name="Rectangle 3"/>
          <p:cNvSpPr/>
          <p:nvPr userDrawn="1"/>
        </p:nvSpPr>
        <p:spPr>
          <a:xfrm flipH="1">
            <a:off x="0" y="0"/>
            <a:ext cx="5974080" cy="6770243"/>
          </a:xfrm>
          <a:prstGeom prst="rect">
            <a:avLst/>
          </a:prstGeom>
          <a:solidFill>
            <a:schemeClr val="accent2"/>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6" name="Shape 30"/>
          <p:cNvSpPr>
            <a:spLocks noGrp="1"/>
          </p:cNvSpPr>
          <p:nvPr>
            <p:ph type="body" sz="half" idx="14" hasCustomPrompt="1"/>
          </p:nvPr>
        </p:nvSpPr>
        <p:spPr>
          <a:xfrm>
            <a:off x="278563" y="708938"/>
            <a:ext cx="5561406" cy="319151"/>
          </a:xfrm>
          <a:prstGeom prst="rect">
            <a:avLst/>
          </a:prstGeom>
          <a:extLst>
            <a:ext uri="{C572A759-6A51-4108-AA02-DFA0A04FC94B}">
              <ma14:wrappingTextBoxFlag xmlns="" xmlns:ma14="http://schemas.microsoft.com/office/mac/drawingml/2011/main" val="1"/>
            </a:ext>
          </a:extLst>
        </p:spPr>
        <p:txBody>
          <a:bodyPr>
            <a:noAutofit/>
          </a:bodyPr>
          <a:lstStyle>
            <a:lvl1pPr marL="0" indent="0">
              <a:buClr>
                <a:schemeClr val="tx1"/>
              </a:buClr>
              <a:buFontTx/>
              <a:buNone/>
              <a:tabLst/>
              <a:defRPr sz="2000" baseline="0">
                <a:solidFill>
                  <a:schemeClr val="bg1"/>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2" name="Title 1"/>
          <p:cNvSpPr>
            <a:spLocks noGrp="1"/>
          </p:cNvSpPr>
          <p:nvPr>
            <p:ph type="title" hasCustomPrompt="1"/>
          </p:nvPr>
        </p:nvSpPr>
        <p:spPr>
          <a:xfrm>
            <a:off x="266372" y="154820"/>
            <a:ext cx="5573596" cy="618385"/>
          </a:xfrm>
        </p:spPr>
        <p:txBody>
          <a:bodyPr/>
          <a:lstStyle>
            <a:lvl1pPr>
              <a:defRPr>
                <a:solidFill>
                  <a:schemeClr val="bg1"/>
                </a:solidFill>
              </a:defRPr>
            </a:lvl1pPr>
          </a:lstStyle>
          <a:p>
            <a:r>
              <a:rPr lang="en-US" dirty="0"/>
              <a:t>Click to Edit Master Title Style</a:t>
            </a:r>
          </a:p>
        </p:txBody>
      </p:sp>
      <p:sp>
        <p:nvSpPr>
          <p:cNvPr id="8" name="Content Placeholder 7"/>
          <p:cNvSpPr>
            <a:spLocks noGrp="1"/>
          </p:cNvSpPr>
          <p:nvPr>
            <p:ph sz="quarter" idx="18" hasCustomPrompt="1"/>
          </p:nvPr>
        </p:nvSpPr>
        <p:spPr>
          <a:xfrm>
            <a:off x="298006" y="1355811"/>
            <a:ext cx="5541962"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9" name="Content Placeholder 7"/>
          <p:cNvSpPr>
            <a:spLocks noGrp="1"/>
          </p:cNvSpPr>
          <p:nvPr>
            <p:ph sz="quarter" idx="19" hasCustomPrompt="1"/>
          </p:nvPr>
        </p:nvSpPr>
        <p:spPr>
          <a:xfrm>
            <a:off x="6132576" y="1355811"/>
            <a:ext cx="5743525"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0" name="Footer Placeholder 1">
            <a:extLst>
              <a:ext uri="{FF2B5EF4-FFF2-40B4-BE49-F238E27FC236}">
                <a16:creationId xmlns:a16="http://schemas.microsoft.com/office/drawing/2014/main" id="{061C5752-E57E-9545-A9D8-D87D70952D54}"/>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1431795176"/>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olarWinds_two with caption">
    <p:spTree>
      <p:nvGrpSpPr>
        <p:cNvPr id="1" name=""/>
        <p:cNvGrpSpPr/>
        <p:nvPr/>
      </p:nvGrpSpPr>
      <p:grpSpPr>
        <a:xfrm>
          <a:off x="0" y="0"/>
          <a:ext cx="0" cy="0"/>
          <a:chOff x="0" y="0"/>
          <a:chExt cx="0" cy="0"/>
        </a:xfrm>
      </p:grpSpPr>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4" name="Content Placeholder 7"/>
          <p:cNvSpPr>
            <a:spLocks noGrp="1"/>
          </p:cNvSpPr>
          <p:nvPr>
            <p:ph sz="quarter" idx="18" hasCustomPrompt="1"/>
          </p:nvPr>
        </p:nvSpPr>
        <p:spPr>
          <a:xfrm>
            <a:off x="298006" y="1355811"/>
            <a:ext cx="5676074" cy="4189714"/>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5" name="Content Placeholder 7"/>
          <p:cNvSpPr>
            <a:spLocks noGrp="1"/>
          </p:cNvSpPr>
          <p:nvPr>
            <p:ph sz="quarter" idx="19" hasCustomPrompt="1"/>
          </p:nvPr>
        </p:nvSpPr>
        <p:spPr>
          <a:xfrm>
            <a:off x="6132576" y="1355811"/>
            <a:ext cx="5743525" cy="4189714"/>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6" name="Shape 30"/>
          <p:cNvSpPr>
            <a:spLocks noGrp="1"/>
          </p:cNvSpPr>
          <p:nvPr>
            <p:ph type="body" sz="half" idx="14" hasCustomPrompt="1"/>
          </p:nvPr>
        </p:nvSpPr>
        <p:spPr>
          <a:xfrm>
            <a:off x="278562" y="708938"/>
            <a:ext cx="11472901" cy="262041"/>
          </a:xfrm>
          <a:prstGeom prst="rect">
            <a:avLst/>
          </a:prstGeom>
          <a:extLst>
            <a:ext uri="{C572A759-6A51-4108-AA02-DFA0A04FC94B}">
              <ma14:wrappingTextBoxFlag xmlns="" xmlns:ma14="http://schemas.microsoft.com/office/mac/drawingml/2011/main" val="1"/>
            </a:ext>
          </a:extLst>
        </p:spPr>
        <p:txBody>
          <a:bodyPr>
            <a:noAutofit/>
          </a:bodyPr>
          <a:lstStyle>
            <a:lvl1pPr marL="0" indent="0">
              <a:buClr>
                <a:schemeClr val="tx1"/>
              </a:buClr>
              <a:buFontTx/>
              <a:buNone/>
              <a:tabLst/>
              <a:defRPr sz="2000" baseline="0">
                <a:solidFill>
                  <a:schemeClr val="accent5"/>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4" name="Title 3"/>
          <p:cNvSpPr>
            <a:spLocks noGrp="1"/>
          </p:cNvSpPr>
          <p:nvPr>
            <p:ph type="title" hasCustomPrompt="1"/>
          </p:nvPr>
        </p:nvSpPr>
        <p:spPr/>
        <p:txBody>
          <a:bodyPr/>
          <a:lstStyle>
            <a:lvl1pPr>
              <a:defRPr/>
            </a:lvl1pPr>
          </a:lstStyle>
          <a:p>
            <a:r>
              <a:rPr lang="en-US" dirty="0"/>
              <a:t>Click to Edit Master Title Style</a:t>
            </a:r>
          </a:p>
        </p:txBody>
      </p:sp>
      <p:sp>
        <p:nvSpPr>
          <p:cNvPr id="17" name="Text Placeholder 20"/>
          <p:cNvSpPr>
            <a:spLocks noGrp="1"/>
          </p:cNvSpPr>
          <p:nvPr>
            <p:ph type="body" sz="quarter" idx="21" hasCustomPrompt="1"/>
          </p:nvPr>
        </p:nvSpPr>
        <p:spPr>
          <a:xfrm>
            <a:off x="266700" y="5640281"/>
            <a:ext cx="11609388" cy="627784"/>
          </a:xfrm>
          <a:prstGeom prst="rect">
            <a:avLst/>
          </a:prstGeom>
        </p:spPr>
        <p:txBody>
          <a:bodyPr/>
          <a:lstStyle>
            <a:lvl1pPr marL="0" marR="0" indent="0" algn="just" defTabSz="914400" rtl="0" fontAlgn="auto" latinLnBrk="0" hangingPunct="0">
              <a:lnSpc>
                <a:spcPct val="100000"/>
              </a:lnSpc>
              <a:spcBef>
                <a:spcPts val="0"/>
              </a:spcBef>
              <a:spcAft>
                <a:spcPts val="0"/>
              </a:spcAft>
              <a:buClrTx/>
              <a:buSzTx/>
              <a:buFontTx/>
              <a:buNone/>
              <a:tabLst/>
              <a:defRPr sz="2000" baseline="0">
                <a:solidFill>
                  <a:schemeClr val="tx1">
                    <a:lumMod val="50000"/>
                    <a:lumOff val="50000"/>
                    <a:alpha val="0"/>
                  </a:schemeClr>
                </a:solidFill>
              </a:defRPr>
            </a:lvl1pPr>
          </a:lstStyle>
          <a:p>
            <a:pPr marL="0" marR="0" indent="0" algn="just"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tx1">
                    <a:lumMod val="50000"/>
                    <a:lumOff val="50000"/>
                  </a:schemeClr>
                </a:solidFill>
                <a:effectLst/>
                <a:uFillTx/>
                <a:latin typeface="Calibri" charset="0"/>
                <a:ea typeface="Calibri" charset="0"/>
                <a:cs typeface="Calibri" charset="0"/>
                <a:sym typeface="Arial"/>
              </a:rPr>
              <a:t>Text under photos for captions. Keep this text short and sweet. If more text is needed use the layout for text next to an image.</a:t>
            </a:r>
          </a:p>
        </p:txBody>
      </p:sp>
      <p:sp>
        <p:nvSpPr>
          <p:cNvPr id="9" name="Footer Placeholder 1">
            <a:extLst>
              <a:ext uri="{FF2B5EF4-FFF2-40B4-BE49-F238E27FC236}">
                <a16:creationId xmlns:a16="http://schemas.microsoft.com/office/drawing/2014/main" id="{34ABF8FB-4EB3-E94D-B103-1938F838B9E8}"/>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884936716"/>
      </p:ext>
    </p:extLst>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5">
            <a:lum/>
          </a:blip>
          <a:srcRect/>
          <a:stretch>
            <a:fillRect/>
          </a:stretch>
        </a:blipFill>
        <a:effectLst/>
      </p:bgPr>
    </p:bg>
    <p:spTree>
      <p:nvGrpSpPr>
        <p:cNvPr id="1" name=""/>
        <p:cNvGrpSpPr/>
        <p:nvPr/>
      </p:nvGrpSpPr>
      <p:grpSpPr>
        <a:xfrm>
          <a:off x="0" y="0"/>
          <a:ext cx="0" cy="0"/>
          <a:chOff x="0" y="0"/>
          <a:chExt cx="0" cy="0"/>
        </a:xfrm>
      </p:grpSpPr>
      <p:sp>
        <p:nvSpPr>
          <p:cNvPr id="3" name="Shape 3"/>
          <p:cNvSpPr>
            <a:spLocks noGrp="1"/>
          </p:cNvSpPr>
          <p:nvPr>
            <p:ph type="sldNum" sz="quarter" idx="2"/>
          </p:nvPr>
        </p:nvSpPr>
        <p:spPr>
          <a:xfrm>
            <a:off x="11739273" y="6457220"/>
            <a:ext cx="273656" cy="264256"/>
          </a:xfrm>
          <a:prstGeom prst="rect">
            <a:avLst/>
          </a:prstGeom>
          <a:ln w="12700">
            <a:miter lim="400000"/>
          </a:ln>
        </p:spPr>
        <p:txBody>
          <a:bodyPr wrap="none" lIns="45719" rIns="45719" anchor="b">
            <a:spAutoFit/>
          </a:bodyPr>
          <a:lstStyle>
            <a:lvl1pPr algn="r">
              <a:defRPr sz="1200">
                <a:solidFill>
                  <a:schemeClr val="accent4"/>
                </a:solidFill>
              </a:defRPr>
            </a:lvl1pPr>
          </a:lstStyle>
          <a:p>
            <a:fld id="{86CB4B4D-7CA3-9044-876B-883B54F8677D}" type="slidenum">
              <a:t>‹#›</a:t>
            </a:fld>
            <a:endParaRPr/>
          </a:p>
        </p:txBody>
      </p:sp>
      <p:pic>
        <p:nvPicPr>
          <p:cNvPr id="7" name="Picture 6"/>
          <p:cNvPicPr>
            <a:picLocks noChangeAspect="1"/>
          </p:cNvPicPr>
          <p:nvPr userDrawn="1"/>
        </p:nvPicPr>
        <p:blipFill>
          <a:blip r:embed="rId36" cstate="print">
            <a:extLst>
              <a:ext uri="{28A0092B-C50C-407E-A947-70E740481C1C}">
                <a14:useLocalDpi xmlns:a14="http://schemas.microsoft.com/office/drawing/2010/main" val="0"/>
              </a:ext>
            </a:extLst>
          </a:blip>
          <a:stretch>
            <a:fillRect/>
          </a:stretch>
        </p:blipFill>
        <p:spPr>
          <a:xfrm>
            <a:off x="11422222" y="236623"/>
            <a:ext cx="454780" cy="454780"/>
          </a:xfrm>
          <a:prstGeom prst="rect">
            <a:avLst/>
          </a:prstGeom>
        </p:spPr>
      </p:pic>
      <p:sp>
        <p:nvSpPr>
          <p:cNvPr id="5" name="Title Placeholder 4"/>
          <p:cNvSpPr>
            <a:spLocks noGrp="1"/>
          </p:cNvSpPr>
          <p:nvPr>
            <p:ph type="title"/>
          </p:nvPr>
        </p:nvSpPr>
        <p:spPr>
          <a:xfrm>
            <a:off x="266372" y="154820"/>
            <a:ext cx="10515600" cy="618385"/>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8" name="TextBox 7">
            <a:extLst>
              <a:ext uri="{FF2B5EF4-FFF2-40B4-BE49-F238E27FC236}">
                <a16:creationId xmlns:a16="http://schemas.microsoft.com/office/drawing/2014/main" id="{EB7562E6-4192-9645-8C61-9CECA04042A6}"/>
              </a:ext>
            </a:extLst>
          </p:cNvPr>
          <p:cNvSpPr txBox="1"/>
          <p:nvPr userDrawn="1"/>
        </p:nvSpPr>
        <p:spPr>
          <a:xfrm>
            <a:off x="7883912" y="6405118"/>
            <a:ext cx="372450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accent2"/>
                </a:solidFill>
                <a:effectLst/>
                <a:uFillTx/>
                <a:latin typeface="Calibri" charset="0"/>
                <a:ea typeface="Calibri" charset="0"/>
                <a:cs typeface="Calibri" charset="0"/>
                <a:sym typeface="Arial"/>
              </a:rPr>
              <a:t>@</a:t>
            </a:r>
            <a:r>
              <a:rPr kumimoji="0" lang="en-US" sz="1400" b="0" i="0" u="none" strike="noStrike" cap="none" spc="0" normalizeH="0" baseline="0" dirty="0" err="1">
                <a:ln>
                  <a:noFill/>
                </a:ln>
                <a:solidFill>
                  <a:schemeClr val="accent2"/>
                </a:solidFill>
                <a:effectLst/>
                <a:uFillTx/>
                <a:latin typeface="Calibri" charset="0"/>
                <a:ea typeface="Calibri" charset="0"/>
                <a:cs typeface="Calibri" charset="0"/>
                <a:sym typeface="Arial"/>
              </a:rPr>
              <a:t>solarwinds</a:t>
            </a:r>
            <a:endParaRPr kumimoji="0" lang="en-US" sz="1400" b="0" i="0" u="none" strike="noStrike" cap="none" spc="0" normalizeH="0" baseline="0" dirty="0">
              <a:ln>
                <a:noFill/>
              </a:ln>
              <a:solidFill>
                <a:schemeClr val="accent2"/>
              </a:solidFill>
              <a:effectLst/>
              <a:uFillTx/>
              <a:latin typeface="Calibri" charset="0"/>
              <a:ea typeface="Calibri" charset="0"/>
              <a:cs typeface="Calibri" charset="0"/>
              <a:sym typeface="Arial"/>
            </a:endParaRPr>
          </a:p>
        </p:txBody>
      </p:sp>
      <p:sp>
        <p:nvSpPr>
          <p:cNvPr id="2" name="Footer Placeholder 1">
            <a:extLst>
              <a:ext uri="{FF2B5EF4-FFF2-40B4-BE49-F238E27FC236}">
                <a16:creationId xmlns:a16="http://schemas.microsoft.com/office/drawing/2014/main" id="{08357E6A-3105-B04B-861C-D1560EF1AB99}"/>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cSld>
  <p:clrMap bg1="lt1" tx1="dk1" bg2="lt2" tx2="dk2" accent1="accent1" accent2="accent2" accent3="accent3" accent4="accent4" accent5="accent5" accent6="accent6" hlink="hlink" folHlink="folHlink"/>
  <p:sldLayoutIdLst>
    <p:sldLayoutId id="2147483649" r:id="rId1"/>
    <p:sldLayoutId id="2147483700" r:id="rId2"/>
    <p:sldLayoutId id="2147483699" r:id="rId3"/>
    <p:sldLayoutId id="2147483675" r:id="rId4"/>
    <p:sldLayoutId id="2147483676" r:id="rId5"/>
    <p:sldLayoutId id="2147483687" r:id="rId6"/>
    <p:sldLayoutId id="2147483689" r:id="rId7"/>
    <p:sldLayoutId id="2147483690" r:id="rId8"/>
    <p:sldLayoutId id="2147483657" r:id="rId9"/>
    <p:sldLayoutId id="2147483656" r:id="rId10"/>
    <p:sldLayoutId id="2147483691" r:id="rId11"/>
    <p:sldLayoutId id="2147483693" r:id="rId12"/>
    <p:sldLayoutId id="2147483692" r:id="rId13"/>
    <p:sldLayoutId id="2147483694" r:id="rId14"/>
    <p:sldLayoutId id="2147483695" r:id="rId15"/>
    <p:sldLayoutId id="2147483696" r:id="rId16"/>
    <p:sldLayoutId id="2147483698" r:id="rId17"/>
    <p:sldLayoutId id="2147483704" r:id="rId18"/>
    <p:sldLayoutId id="2147483705" r:id="rId19"/>
    <p:sldLayoutId id="2147483706" r:id="rId20"/>
    <p:sldLayoutId id="2147483661" r:id="rId21"/>
    <p:sldLayoutId id="2147483701" r:id="rId22"/>
    <p:sldLayoutId id="2147483702" r:id="rId23"/>
    <p:sldLayoutId id="2147483703" r:id="rId24"/>
    <p:sldLayoutId id="2147483677" r:id="rId25"/>
    <p:sldLayoutId id="2147483678" r:id="rId26"/>
    <p:sldLayoutId id="2147483679" r:id="rId27"/>
    <p:sldLayoutId id="2147483680" r:id="rId28"/>
    <p:sldLayoutId id="2147483681" r:id="rId29"/>
    <p:sldLayoutId id="2147483682" r:id="rId30"/>
    <p:sldLayoutId id="2147483685" r:id="rId31"/>
    <p:sldLayoutId id="2147483660" r:id="rId32"/>
    <p:sldLayoutId id="2147483707" r:id="rId33"/>
  </p:sldLayoutIdLst>
  <p:transition spd="med"/>
  <p:hf hdr="0" dt="0"/>
  <p:txStyles>
    <p:titleStyle>
      <a:lvl1pPr marL="0" marR="0" indent="0" algn="l" defTabSz="914400" rtl="0" eaLnBrk="1" fontAlgn="auto" latinLnBrk="0" hangingPunct="1">
        <a:lnSpc>
          <a:spcPct val="100000"/>
        </a:lnSpc>
        <a:spcBef>
          <a:spcPts val="0"/>
        </a:spcBef>
        <a:spcAft>
          <a:spcPts val="0"/>
        </a:spcAft>
        <a:buClrTx/>
        <a:buSzTx/>
        <a:buFontTx/>
        <a:buNone/>
        <a:tabLst/>
        <a:defRPr sz="3200" b="1" i="0" u="none" strike="noStrike" cap="none" spc="0" baseline="0">
          <a:ln>
            <a:noFill/>
          </a:ln>
          <a:solidFill>
            <a:schemeClr val="accent1"/>
          </a:solidFill>
          <a:uFillTx/>
          <a:latin typeface="Arial" panose="020B0604020202020204" pitchFamily="34" charset="0"/>
          <a:ea typeface="Roboto" charset="0"/>
          <a:cs typeface="Arial" panose="020B0604020202020204" pitchFamily="34" charset="0"/>
          <a:sym typeface="Arial"/>
        </a:defRPr>
      </a:lvl1pPr>
      <a:lvl2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2pPr>
      <a:lvl3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3pPr>
      <a:lvl4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4pPr>
      <a:lvl5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5pPr>
      <a:lvl6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6pPr>
      <a:lvl7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7pPr>
      <a:lvl8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8pPr>
      <a:lvl9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9pPr>
    </p:titleStyle>
    <p:bodyStyle>
      <a:lvl1pPr marL="228600" marR="0" indent="-228600" algn="l" defTabSz="914400" rtl="0" eaLnBrk="1" latinLnBrk="0" hangingPunct="1">
        <a:lnSpc>
          <a:spcPct val="90000"/>
        </a:lnSpc>
        <a:spcBef>
          <a:spcPts val="1000"/>
        </a:spcBef>
        <a:spcAft>
          <a:spcPts val="0"/>
        </a:spcAft>
        <a:buClr>
          <a:schemeClr val="accent2"/>
        </a:buClr>
        <a:buSzPct val="100000"/>
        <a:buFont typeface="Arial"/>
        <a:buChar char="•"/>
        <a:tabLst/>
        <a:defRPr sz="2000" b="0" i="0" u="none" strike="noStrike" cap="none" spc="0" baseline="0">
          <a:ln>
            <a:noFill/>
          </a:ln>
          <a:solidFill>
            <a:schemeClr val="bg2">
              <a:lumMod val="75000"/>
            </a:schemeClr>
          </a:solidFill>
          <a:uFillTx/>
          <a:latin typeface="+mj-lt"/>
          <a:ea typeface="Arial"/>
          <a:cs typeface="Arial"/>
          <a:sym typeface="Arial"/>
        </a:defRPr>
      </a:lvl1pPr>
      <a:lvl2pPr marL="845819" marR="0" indent="-274319" algn="l" defTabSz="914400" rtl="0" eaLnBrk="1" latinLnBrk="0" hangingPunct="1">
        <a:lnSpc>
          <a:spcPct val="90000"/>
        </a:lnSpc>
        <a:spcBef>
          <a:spcPts val="1000"/>
        </a:spcBef>
        <a:spcAft>
          <a:spcPts val="0"/>
        </a:spcAft>
        <a:buClr>
          <a:schemeClr val="accent2"/>
        </a:buClr>
        <a:buSzPct val="100000"/>
        <a:buFont typeface="Arial"/>
        <a:buChar char="o"/>
        <a:tabLst/>
        <a:defRPr sz="2000" b="0" i="0" u="none" strike="noStrike" cap="none" spc="0" baseline="0">
          <a:ln>
            <a:noFill/>
          </a:ln>
          <a:solidFill>
            <a:schemeClr val="bg2">
              <a:lumMod val="75000"/>
            </a:schemeClr>
          </a:solidFill>
          <a:uFillTx/>
          <a:latin typeface="+mj-lt"/>
          <a:ea typeface="Arial"/>
          <a:cs typeface="Arial"/>
          <a:sym typeface="Arial"/>
        </a:defRPr>
      </a:lvl2pPr>
      <a:lvl3pPr marL="1504950" marR="0" indent="-304800" algn="l" defTabSz="914400" rtl="0" eaLnBrk="1" latinLnBrk="0" hangingPunct="1">
        <a:lnSpc>
          <a:spcPct val="90000"/>
        </a:lnSpc>
        <a:spcBef>
          <a:spcPts val="1000"/>
        </a:spcBef>
        <a:spcAft>
          <a:spcPts val="0"/>
        </a:spcAft>
        <a:buClr>
          <a:schemeClr val="accent2"/>
        </a:buClr>
        <a:buSzPct val="100000"/>
        <a:buFont typeface="Arial"/>
        <a:buChar char="•"/>
        <a:tabLst/>
        <a:defRPr sz="2000" b="0" i="0" u="none" strike="noStrike" cap="none" spc="0" baseline="0">
          <a:ln>
            <a:noFill/>
          </a:ln>
          <a:solidFill>
            <a:schemeClr val="bg2">
              <a:lumMod val="75000"/>
            </a:schemeClr>
          </a:solidFill>
          <a:uFillTx/>
          <a:latin typeface="+mj-lt"/>
          <a:ea typeface="Arial"/>
          <a:cs typeface="Arial"/>
          <a:sym typeface="Arial"/>
        </a:defRPr>
      </a:lvl3pPr>
      <a:lvl4pPr marL="2171700" marR="0" indent="-342900" algn="l" defTabSz="914400" rtl="0" eaLnBrk="1" latinLnBrk="0" hangingPunct="1">
        <a:lnSpc>
          <a:spcPct val="90000"/>
        </a:lnSpc>
        <a:spcBef>
          <a:spcPts val="1000"/>
        </a:spcBef>
        <a:spcAft>
          <a:spcPts val="0"/>
        </a:spcAft>
        <a:buClr>
          <a:schemeClr val="accent2"/>
        </a:buClr>
        <a:buSzPct val="100000"/>
        <a:buFont typeface="Arial"/>
        <a:buChar char="•"/>
        <a:tabLst/>
        <a:defRPr sz="2000" b="0" i="0" u="none" strike="noStrike" cap="none" spc="0" baseline="0">
          <a:ln>
            <a:noFill/>
          </a:ln>
          <a:solidFill>
            <a:schemeClr val="bg2">
              <a:lumMod val="75000"/>
            </a:schemeClr>
          </a:solidFill>
          <a:uFillTx/>
          <a:latin typeface="+mj-lt"/>
          <a:ea typeface="Arial"/>
          <a:cs typeface="Arial"/>
          <a:sym typeface="Arial"/>
        </a:defRPr>
      </a:lvl4pPr>
      <a:lvl5pPr marL="2457450" marR="0" indent="-342900" algn="l" defTabSz="914400" rtl="0" eaLnBrk="1" latinLnBrk="0" hangingPunct="1">
        <a:lnSpc>
          <a:spcPct val="90000"/>
        </a:lnSpc>
        <a:spcBef>
          <a:spcPts val="1000"/>
        </a:spcBef>
        <a:spcAft>
          <a:spcPts val="0"/>
        </a:spcAft>
        <a:buClr>
          <a:schemeClr val="accent2"/>
        </a:buClr>
        <a:buSzPct val="100000"/>
        <a:buFont typeface="Arial"/>
        <a:buChar char="•"/>
        <a:tabLst/>
        <a:defRPr sz="2000" b="0" i="0" u="none" strike="noStrike" cap="none" spc="0" baseline="0">
          <a:ln>
            <a:noFill/>
          </a:ln>
          <a:solidFill>
            <a:schemeClr val="bg2">
              <a:lumMod val="75000"/>
            </a:schemeClr>
          </a:solidFill>
          <a:uFillTx/>
          <a:latin typeface="+mj-lt"/>
          <a:ea typeface="Arial"/>
          <a:cs typeface="Arial"/>
          <a:sym typeface="Arial"/>
        </a:defRPr>
      </a:lvl5pPr>
      <a:lvl6pPr marL="2590800" marR="0" indent="-304800" algn="l" defTabSz="914400" rtl="0" eaLnBrk="1" latinLnBrk="0" hangingPunct="1">
        <a:lnSpc>
          <a:spcPct val="90000"/>
        </a:lnSpc>
        <a:spcBef>
          <a:spcPts val="1000"/>
        </a:spcBef>
        <a:spcAft>
          <a:spcPts val="0"/>
        </a:spcAft>
        <a:buClr>
          <a:schemeClr val="accent2"/>
        </a:buClr>
        <a:buSzPct val="100000"/>
        <a:buFont typeface="Arial"/>
        <a:buChar char="•"/>
        <a:tabLst/>
        <a:defRPr sz="2400" b="0" i="0" u="none" strike="noStrike" cap="none" spc="0" baseline="0">
          <a:ln>
            <a:noFill/>
          </a:ln>
          <a:solidFill>
            <a:schemeClr val="accent4"/>
          </a:solidFill>
          <a:uFillTx/>
          <a:latin typeface="Arial"/>
          <a:ea typeface="Arial"/>
          <a:cs typeface="Arial"/>
          <a:sym typeface="Arial"/>
        </a:defRPr>
      </a:lvl6pPr>
      <a:lvl7pPr marL="3048000" marR="0" indent="-304800" algn="l" defTabSz="914400" rtl="0" eaLnBrk="1" latinLnBrk="0" hangingPunct="1">
        <a:lnSpc>
          <a:spcPct val="90000"/>
        </a:lnSpc>
        <a:spcBef>
          <a:spcPts val="1000"/>
        </a:spcBef>
        <a:spcAft>
          <a:spcPts val="0"/>
        </a:spcAft>
        <a:buClr>
          <a:schemeClr val="accent2"/>
        </a:buClr>
        <a:buSzPct val="100000"/>
        <a:buFont typeface="Arial"/>
        <a:buChar char="•"/>
        <a:tabLst/>
        <a:defRPr sz="2400" b="0" i="0" u="none" strike="noStrike" cap="none" spc="0" baseline="0">
          <a:ln>
            <a:noFill/>
          </a:ln>
          <a:solidFill>
            <a:schemeClr val="accent4"/>
          </a:solidFill>
          <a:uFillTx/>
          <a:latin typeface="Arial"/>
          <a:ea typeface="Arial"/>
          <a:cs typeface="Arial"/>
          <a:sym typeface="Arial"/>
        </a:defRPr>
      </a:lvl7pPr>
      <a:lvl8pPr marL="3505200" marR="0" indent="-304800" algn="l" defTabSz="914400" rtl="0" eaLnBrk="1" latinLnBrk="0" hangingPunct="1">
        <a:lnSpc>
          <a:spcPct val="90000"/>
        </a:lnSpc>
        <a:spcBef>
          <a:spcPts val="1000"/>
        </a:spcBef>
        <a:spcAft>
          <a:spcPts val="0"/>
        </a:spcAft>
        <a:buClr>
          <a:schemeClr val="accent2"/>
        </a:buClr>
        <a:buSzPct val="100000"/>
        <a:buFont typeface="Arial"/>
        <a:buChar char="•"/>
        <a:tabLst/>
        <a:defRPr sz="2400" b="0" i="0" u="none" strike="noStrike" cap="none" spc="0" baseline="0">
          <a:ln>
            <a:noFill/>
          </a:ln>
          <a:solidFill>
            <a:schemeClr val="accent4"/>
          </a:solidFill>
          <a:uFillTx/>
          <a:latin typeface="Arial"/>
          <a:ea typeface="Arial"/>
          <a:cs typeface="Arial"/>
          <a:sym typeface="Arial"/>
        </a:defRPr>
      </a:lvl8pPr>
      <a:lvl9pPr marL="3962400" marR="0" indent="-304800" algn="l" defTabSz="914400" rtl="0" eaLnBrk="1" latinLnBrk="0" hangingPunct="1">
        <a:lnSpc>
          <a:spcPct val="90000"/>
        </a:lnSpc>
        <a:spcBef>
          <a:spcPts val="1000"/>
        </a:spcBef>
        <a:spcAft>
          <a:spcPts val="0"/>
        </a:spcAft>
        <a:buClr>
          <a:schemeClr val="accent2"/>
        </a:buClr>
        <a:buSzPct val="100000"/>
        <a:buFont typeface="Arial"/>
        <a:buChar char="•"/>
        <a:tabLst/>
        <a:defRPr sz="2400" b="0" i="0" u="none" strike="noStrike" cap="none" spc="0" baseline="0">
          <a:ln>
            <a:noFill/>
          </a:ln>
          <a:solidFill>
            <a:schemeClr val="accent4"/>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ivoklimsa" TargetMode="External"/><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a:t>
            </a:r>
            <a:endParaRPr lang="en-US"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
          </p:nvPr>
        </p:nvSpPr>
        <p:spPr/>
        <p:txBody>
          <a:bodyPr/>
          <a:lstStyle/>
          <a:p>
            <a:r>
              <a:rPr lang="en-US" dirty="0"/>
              <a:t>Docker workshop VSB – Centrum </a:t>
            </a:r>
            <a:r>
              <a:rPr lang="cs-CZ" dirty="0"/>
              <a:t>vzdělávání</a:t>
            </a:r>
            <a:endParaRPr lang="en-US" dirty="0"/>
          </a:p>
          <a:p>
            <a:r>
              <a:rPr lang="en-US" dirty="0"/>
              <a:t>Ivo </a:t>
            </a:r>
            <a:r>
              <a:rPr lang="en-US" dirty="0" err="1"/>
              <a:t>Klimša</a:t>
            </a:r>
            <a:endParaRPr lang="en-US" dirty="0"/>
          </a:p>
        </p:txBody>
      </p:sp>
    </p:spTree>
    <p:extLst>
      <p:ext uri="{BB962C8B-B14F-4D97-AF65-F5344CB8AC3E}">
        <p14:creationId xmlns:p14="http://schemas.microsoft.com/office/powerpoint/2010/main" val="201031246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F991-C7E7-5340-A43C-251F30D5EF30}"/>
              </a:ext>
            </a:extLst>
          </p:cNvPr>
          <p:cNvSpPr>
            <a:spLocks noGrp="1"/>
          </p:cNvSpPr>
          <p:nvPr>
            <p:ph type="title"/>
          </p:nvPr>
        </p:nvSpPr>
        <p:spPr>
          <a:xfrm>
            <a:off x="177164" y="164131"/>
            <a:ext cx="10515600" cy="618385"/>
          </a:xfrm>
        </p:spPr>
        <p:txBody>
          <a:bodyPr>
            <a:normAutofit/>
          </a:bodyPr>
          <a:lstStyle/>
          <a:p>
            <a:r>
              <a:rPr lang="en-US" sz="2900" b="0" dirty="0"/>
              <a:t>Minimal upgrade downtime</a:t>
            </a:r>
          </a:p>
        </p:txBody>
      </p:sp>
      <p:sp>
        <p:nvSpPr>
          <p:cNvPr id="3" name="Text Placeholder 2">
            <a:extLst>
              <a:ext uri="{FF2B5EF4-FFF2-40B4-BE49-F238E27FC236}">
                <a16:creationId xmlns:a16="http://schemas.microsoft.com/office/drawing/2014/main" id="{8089689E-E994-B84A-A33C-2AF2FBAD2FC1}"/>
              </a:ext>
            </a:extLst>
          </p:cNvPr>
          <p:cNvSpPr>
            <a:spLocks noGrp="1"/>
          </p:cNvSpPr>
          <p:nvPr>
            <p:ph type="body" idx="1"/>
          </p:nvPr>
        </p:nvSpPr>
        <p:spPr/>
        <p:txBody>
          <a:bodyPr/>
          <a:lstStyle/>
          <a:p>
            <a:r>
              <a:rPr lang="en-US" dirty="0"/>
              <a:t>Suitable application architecture allows </a:t>
            </a:r>
            <a:r>
              <a:rPr lang="cs-CZ" dirty="0" err="1"/>
              <a:t>minimizing</a:t>
            </a:r>
            <a:r>
              <a:rPr lang="cs-CZ" dirty="0"/>
              <a:t> </a:t>
            </a:r>
            <a:r>
              <a:rPr lang="en-US" dirty="0"/>
              <a:t>downtime</a:t>
            </a:r>
          </a:p>
        </p:txBody>
      </p:sp>
      <p:sp>
        <p:nvSpPr>
          <p:cNvPr id="4" name="Slide Number Placeholder 3">
            <a:extLst>
              <a:ext uri="{FF2B5EF4-FFF2-40B4-BE49-F238E27FC236}">
                <a16:creationId xmlns:a16="http://schemas.microsoft.com/office/drawing/2014/main" id="{33880DC9-A96E-2341-9542-2F27E0D1409A}"/>
              </a:ext>
            </a:extLst>
          </p:cNvPr>
          <p:cNvSpPr>
            <a:spLocks noGrp="1"/>
          </p:cNvSpPr>
          <p:nvPr>
            <p:ph type="sldNum" sz="quarter" idx="2"/>
          </p:nvPr>
        </p:nvSpPr>
        <p:spPr/>
        <p:txBody>
          <a:bodyPr/>
          <a:lstStyle/>
          <a:p>
            <a:fld id="{86CB4B4D-7CA3-9044-876B-883B54F8677D}" type="slidenum">
              <a:rPr lang="cs-CZ" smtClean="0"/>
              <a:t>10</a:t>
            </a:fld>
            <a:endParaRPr lang="cs-CZ"/>
          </a:p>
        </p:txBody>
      </p:sp>
      <p:pic>
        <p:nvPicPr>
          <p:cNvPr id="6" name="Picture 5">
            <a:extLst>
              <a:ext uri="{FF2B5EF4-FFF2-40B4-BE49-F238E27FC236}">
                <a16:creationId xmlns:a16="http://schemas.microsoft.com/office/drawing/2014/main" id="{8CB94B1D-2E16-C649-BF35-4C7CEB7B9C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4650" y="2514283"/>
            <a:ext cx="6442610" cy="3121588"/>
          </a:xfrm>
          <a:prstGeom prst="rect">
            <a:avLst/>
          </a:prstGeom>
        </p:spPr>
      </p:pic>
    </p:spTree>
    <p:extLst>
      <p:ext uri="{BB962C8B-B14F-4D97-AF65-F5344CB8AC3E}">
        <p14:creationId xmlns:p14="http://schemas.microsoft.com/office/powerpoint/2010/main" val="194747031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F991-C7E7-5340-A43C-251F30D5EF30}"/>
              </a:ext>
            </a:extLst>
          </p:cNvPr>
          <p:cNvSpPr>
            <a:spLocks noGrp="1"/>
          </p:cNvSpPr>
          <p:nvPr>
            <p:ph type="title"/>
          </p:nvPr>
        </p:nvSpPr>
        <p:spPr>
          <a:xfrm>
            <a:off x="177164" y="164131"/>
            <a:ext cx="10515600" cy="618385"/>
          </a:xfrm>
        </p:spPr>
        <p:txBody>
          <a:bodyPr>
            <a:normAutofit/>
          </a:bodyPr>
          <a:lstStyle/>
          <a:p>
            <a:r>
              <a:rPr lang="en-US" sz="2900" b="0" dirty="0"/>
              <a:t>Support microservices and modular design</a:t>
            </a:r>
          </a:p>
        </p:txBody>
      </p:sp>
      <p:sp>
        <p:nvSpPr>
          <p:cNvPr id="3" name="Text Placeholder 2">
            <a:extLst>
              <a:ext uri="{FF2B5EF4-FFF2-40B4-BE49-F238E27FC236}">
                <a16:creationId xmlns:a16="http://schemas.microsoft.com/office/drawing/2014/main" id="{8089689E-E994-B84A-A33C-2AF2FBAD2FC1}"/>
              </a:ext>
            </a:extLst>
          </p:cNvPr>
          <p:cNvSpPr>
            <a:spLocks noGrp="1"/>
          </p:cNvSpPr>
          <p:nvPr>
            <p:ph type="body" idx="1"/>
          </p:nvPr>
        </p:nvSpPr>
        <p:spPr/>
        <p:txBody>
          <a:bodyPr/>
          <a:lstStyle/>
          <a:p>
            <a:r>
              <a:rPr lang="en-US" dirty="0"/>
              <a:t>One process per one container</a:t>
            </a:r>
          </a:p>
        </p:txBody>
      </p:sp>
      <p:sp>
        <p:nvSpPr>
          <p:cNvPr id="4" name="Slide Number Placeholder 3">
            <a:extLst>
              <a:ext uri="{FF2B5EF4-FFF2-40B4-BE49-F238E27FC236}">
                <a16:creationId xmlns:a16="http://schemas.microsoft.com/office/drawing/2014/main" id="{33880DC9-A96E-2341-9542-2F27E0D1409A}"/>
              </a:ext>
            </a:extLst>
          </p:cNvPr>
          <p:cNvSpPr>
            <a:spLocks noGrp="1"/>
          </p:cNvSpPr>
          <p:nvPr>
            <p:ph type="sldNum" sz="quarter" idx="2"/>
          </p:nvPr>
        </p:nvSpPr>
        <p:spPr/>
        <p:txBody>
          <a:bodyPr/>
          <a:lstStyle/>
          <a:p>
            <a:fld id="{86CB4B4D-7CA3-9044-876B-883B54F8677D}" type="slidenum">
              <a:rPr lang="cs-CZ" smtClean="0"/>
              <a:t>11</a:t>
            </a:fld>
            <a:endParaRPr lang="cs-CZ"/>
          </a:p>
        </p:txBody>
      </p:sp>
      <p:pic>
        <p:nvPicPr>
          <p:cNvPr id="5" name="Picture 4">
            <a:extLst>
              <a:ext uri="{FF2B5EF4-FFF2-40B4-BE49-F238E27FC236}">
                <a16:creationId xmlns:a16="http://schemas.microsoft.com/office/drawing/2014/main" id="{D581285C-3977-9B40-8C9A-E648D67B22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0568" y="1914106"/>
            <a:ext cx="5650263" cy="4161378"/>
          </a:xfrm>
          <a:prstGeom prst="rect">
            <a:avLst/>
          </a:prstGeom>
        </p:spPr>
      </p:pic>
    </p:spTree>
    <p:extLst>
      <p:ext uri="{BB962C8B-B14F-4D97-AF65-F5344CB8AC3E}">
        <p14:creationId xmlns:p14="http://schemas.microsoft.com/office/powerpoint/2010/main" val="107301564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920" y="154820"/>
            <a:ext cx="10515600" cy="618385"/>
          </a:xfrm>
        </p:spPr>
        <p:txBody>
          <a:bodyPr>
            <a:normAutofit/>
          </a:bodyPr>
          <a:lstStyle/>
          <a:p>
            <a:r>
              <a:rPr lang="en-US" sz="2900" b="0" dirty="0"/>
              <a:t>Docker</a:t>
            </a:r>
          </a:p>
        </p:txBody>
      </p:sp>
      <p:sp>
        <p:nvSpPr>
          <p:cNvPr id="3" name="Text Placeholder 2"/>
          <p:cNvSpPr>
            <a:spLocks noGrp="1"/>
          </p:cNvSpPr>
          <p:nvPr>
            <p:ph type="body" idx="1"/>
          </p:nvPr>
        </p:nvSpPr>
        <p:spPr>
          <a:xfrm>
            <a:off x="179314" y="773205"/>
            <a:ext cx="11835766" cy="3262082"/>
          </a:xfrm>
        </p:spPr>
        <p:txBody>
          <a:bodyPr>
            <a:normAutofit/>
          </a:bodyPr>
          <a:lstStyle/>
          <a:p>
            <a:pPr marL="0" indent="0">
              <a:lnSpc>
                <a:spcPct val="100000"/>
              </a:lnSpc>
              <a:spcBef>
                <a:spcPts val="0"/>
              </a:spcBef>
              <a:buClrTx/>
              <a:buSzTx/>
              <a:buNone/>
            </a:pPr>
            <a:r>
              <a:rPr lang="en-US" sz="2800" b="1" dirty="0"/>
              <a:t>What is Docker?</a:t>
            </a:r>
          </a:p>
          <a:p>
            <a:pPr marL="0" indent="0">
              <a:buNone/>
            </a:pPr>
            <a:r>
              <a:rPr lang="en-US" sz="2800" dirty="0"/>
              <a:t> </a:t>
            </a:r>
            <a:r>
              <a:rPr lang="en-US" dirty="0"/>
              <a:t>Wikipedia defines Docker as:</a:t>
            </a:r>
          </a:p>
          <a:p>
            <a:pPr marL="0" indent="0">
              <a:buNone/>
            </a:pPr>
            <a:r>
              <a:rPr lang="en-US" dirty="0"/>
              <a:t>	an open-source project that automates the deployment of software applications 	inside </a:t>
            </a:r>
            <a:r>
              <a:rPr lang="en-US" b="1" dirty="0"/>
              <a:t>containers</a:t>
            </a:r>
            <a:r>
              <a:rPr lang="en-US" dirty="0"/>
              <a:t> by providing an additional layer of abstraction and automation of </a:t>
            </a:r>
            <a:r>
              <a:rPr lang="en-US" b="1" dirty="0"/>
              <a:t>OS-level</a:t>
            </a:r>
            <a:r>
              <a:rPr lang="cs-CZ" b="1" dirty="0"/>
              <a:t> 	</a:t>
            </a:r>
            <a:r>
              <a:rPr lang="en-US" b="1" dirty="0"/>
              <a:t>virtualization</a:t>
            </a:r>
            <a:r>
              <a:rPr lang="en-US" dirty="0"/>
              <a:t> on Linux.</a:t>
            </a:r>
          </a:p>
          <a:p>
            <a:pPr marL="0" indent="0">
              <a:buNone/>
            </a:pPr>
            <a:endParaRPr lang="en-US" dirty="0"/>
          </a:p>
          <a:p>
            <a:pPr marL="0" indent="0">
              <a:buNone/>
            </a:pPr>
            <a:r>
              <a:rPr lang="en-US" b="1" dirty="0">
                <a:sym typeface="Calibri"/>
              </a:rPr>
              <a:t>Developers use Docker to eliminate “works on my machine” problems when collaborating on code with co-workers. </a:t>
            </a:r>
            <a:endParaRPr lang="en-US" b="1" dirty="0"/>
          </a:p>
          <a:p>
            <a:pPr marL="0" indent="0">
              <a:buNone/>
            </a:pPr>
            <a:endParaRPr lang="en-US" sz="2800" dirty="0"/>
          </a:p>
        </p:txBody>
      </p:sp>
      <p:pic>
        <p:nvPicPr>
          <p:cNvPr id="5" name="Picture 4">
            <a:extLst>
              <a:ext uri="{FF2B5EF4-FFF2-40B4-BE49-F238E27FC236}">
                <a16:creationId xmlns:a16="http://schemas.microsoft.com/office/drawing/2014/main" id="{24ADB9E7-6A91-EA48-B4FE-30907DD5C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046" y="4244034"/>
            <a:ext cx="8661400" cy="2070100"/>
          </a:xfrm>
          <a:prstGeom prst="rect">
            <a:avLst/>
          </a:prstGeom>
        </p:spPr>
      </p:pic>
    </p:spTree>
    <p:extLst>
      <p:ext uri="{BB962C8B-B14F-4D97-AF65-F5344CB8AC3E}">
        <p14:creationId xmlns:p14="http://schemas.microsoft.com/office/powerpoint/2010/main" val="182211630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920" y="154820"/>
            <a:ext cx="10515600" cy="618385"/>
          </a:xfrm>
        </p:spPr>
        <p:txBody>
          <a:bodyPr>
            <a:normAutofit/>
          </a:bodyPr>
          <a:lstStyle/>
          <a:p>
            <a:r>
              <a:rPr lang="en-US" sz="2900" b="0" dirty="0"/>
              <a:t>Docker</a:t>
            </a:r>
          </a:p>
        </p:txBody>
      </p:sp>
      <p:sp>
        <p:nvSpPr>
          <p:cNvPr id="3" name="Text Placeholder 2"/>
          <p:cNvSpPr>
            <a:spLocks noGrp="1"/>
          </p:cNvSpPr>
          <p:nvPr>
            <p:ph type="body" idx="1"/>
          </p:nvPr>
        </p:nvSpPr>
        <p:spPr>
          <a:xfrm>
            <a:off x="179314" y="773205"/>
            <a:ext cx="11835766" cy="4895216"/>
          </a:xfrm>
        </p:spPr>
        <p:txBody>
          <a:bodyPr>
            <a:normAutofit/>
          </a:bodyPr>
          <a:lstStyle/>
          <a:p>
            <a:pPr marL="0" indent="0">
              <a:buNone/>
            </a:pPr>
            <a:r>
              <a:rPr lang="en-US" sz="2800" b="1" dirty="0"/>
              <a:t>Images and layers</a:t>
            </a:r>
          </a:p>
        </p:txBody>
      </p:sp>
      <p:pic>
        <p:nvPicPr>
          <p:cNvPr id="4"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3653" y="1189579"/>
            <a:ext cx="6371429" cy="4909832"/>
          </a:xfrm>
          <a:prstGeom prst="rect">
            <a:avLst/>
          </a:prstGeom>
          <a:ln w="12700">
            <a:miter lim="400000"/>
          </a:ln>
          <a:extLst>
            <a:ext uri="{C572A759-6A51-4108-AA02-DFA0A04FC94B}">
              <ma14:wrappingTextBoxFlag xmlns="" xmlns:ma14="http://schemas.microsoft.com/office/mac/drawingml/2011/main" val="1"/>
            </a:ext>
          </a:extLst>
        </p:spPr>
      </p:pic>
    </p:spTree>
    <p:extLst>
      <p:ext uri="{BB962C8B-B14F-4D97-AF65-F5344CB8AC3E}">
        <p14:creationId xmlns:p14="http://schemas.microsoft.com/office/powerpoint/2010/main" val="151284222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920" y="154820"/>
            <a:ext cx="10515600" cy="618385"/>
          </a:xfrm>
        </p:spPr>
        <p:txBody>
          <a:bodyPr>
            <a:normAutofit/>
          </a:bodyPr>
          <a:lstStyle/>
          <a:p>
            <a:r>
              <a:rPr lang="en-US" sz="2900" b="0" dirty="0"/>
              <a:t>Docker</a:t>
            </a:r>
          </a:p>
        </p:txBody>
      </p:sp>
      <p:sp>
        <p:nvSpPr>
          <p:cNvPr id="3" name="Text Placeholder 2"/>
          <p:cNvSpPr>
            <a:spLocks noGrp="1"/>
          </p:cNvSpPr>
          <p:nvPr>
            <p:ph type="body" idx="1"/>
          </p:nvPr>
        </p:nvSpPr>
        <p:spPr>
          <a:xfrm>
            <a:off x="178117" y="781097"/>
            <a:ext cx="11835766" cy="4895216"/>
          </a:xfrm>
        </p:spPr>
        <p:txBody>
          <a:bodyPr/>
          <a:lstStyle/>
          <a:p>
            <a:pPr marL="0" indent="0">
              <a:lnSpc>
                <a:spcPct val="100000"/>
              </a:lnSpc>
              <a:spcBef>
                <a:spcPts val="0"/>
              </a:spcBef>
              <a:buClrTx/>
              <a:buSzTx/>
              <a:buNone/>
            </a:pPr>
            <a:r>
              <a:rPr lang="en-US" sz="2800" b="1" dirty="0"/>
              <a:t>DOCKER ENGINE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5"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234" y="1391590"/>
            <a:ext cx="11039137" cy="3090958"/>
          </a:xfrm>
          <a:prstGeom prst="rect">
            <a:avLst/>
          </a:prstGeom>
          <a:ln w="12700">
            <a:miter lim="400000"/>
          </a:ln>
          <a:extLst>
            <a:ext uri="{C572A759-6A51-4108-AA02-DFA0A04FC94B}">
              <ma14:wrappingTextBoxFlag xmlns="" xmlns:ma14="http://schemas.microsoft.com/office/mac/drawingml/2011/main" val="1"/>
            </a:ext>
          </a:extLst>
        </p:spPr>
      </p:pic>
    </p:spTree>
    <p:extLst>
      <p:ext uri="{BB962C8B-B14F-4D97-AF65-F5344CB8AC3E}">
        <p14:creationId xmlns:p14="http://schemas.microsoft.com/office/powerpoint/2010/main" val="294327849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919" y="154820"/>
            <a:ext cx="10515600" cy="618385"/>
          </a:xfrm>
        </p:spPr>
        <p:txBody>
          <a:bodyPr>
            <a:normAutofit/>
          </a:bodyPr>
          <a:lstStyle/>
          <a:p>
            <a:r>
              <a:rPr lang="en-US" sz="2900" b="0" dirty="0"/>
              <a:t>Docker</a:t>
            </a:r>
          </a:p>
        </p:txBody>
      </p:sp>
      <p:sp>
        <p:nvSpPr>
          <p:cNvPr id="3" name="Text Placeholder 2"/>
          <p:cNvSpPr>
            <a:spLocks noGrp="1"/>
          </p:cNvSpPr>
          <p:nvPr>
            <p:ph type="body" idx="1"/>
          </p:nvPr>
        </p:nvSpPr>
        <p:spPr>
          <a:xfrm>
            <a:off x="176919" y="791036"/>
            <a:ext cx="11262609" cy="3887743"/>
          </a:xfrm>
        </p:spPr>
        <p:txBody>
          <a:bodyPr/>
          <a:lstStyle/>
          <a:p>
            <a:pPr marL="0" lvl="0" indent="0">
              <a:lnSpc>
                <a:spcPct val="100000"/>
              </a:lnSpc>
              <a:spcBef>
                <a:spcPts val="0"/>
              </a:spcBef>
              <a:buClrTx/>
              <a:buSzTx/>
              <a:buNone/>
            </a:pPr>
            <a:r>
              <a:rPr lang="en-US" sz="2800" b="1" dirty="0"/>
              <a:t>Registry</a:t>
            </a:r>
          </a:p>
          <a:p>
            <a:r>
              <a:rPr lang="en-US" b="1" dirty="0"/>
              <a:t>The Registry</a:t>
            </a:r>
            <a:r>
              <a:rPr lang="en-US" dirty="0"/>
              <a:t> is a stateless, highly scalable server side application that stores and lets you distribute Docker images. The Registry is open-source, under the permissive Apache license.</a:t>
            </a:r>
          </a:p>
          <a:p>
            <a:r>
              <a:rPr lang="en-US" dirty="0"/>
              <a:t>You should use the Registry if you want to:</a:t>
            </a:r>
          </a:p>
          <a:p>
            <a:pPr lvl="1"/>
            <a:r>
              <a:rPr lang="en-US" dirty="0"/>
              <a:t>Tightly control where your images are being stored</a:t>
            </a:r>
          </a:p>
          <a:p>
            <a:pPr lvl="1"/>
            <a:r>
              <a:rPr lang="en-US" dirty="0"/>
              <a:t>Fully own your images distribution pipeline</a:t>
            </a:r>
          </a:p>
          <a:p>
            <a:pPr lvl="1"/>
            <a:r>
              <a:rPr lang="en-US" dirty="0"/>
              <a:t>Integrate image storage and distribution tightly into your in-house development workflow</a:t>
            </a:r>
          </a:p>
          <a:p>
            <a:pPr marL="0" lvl="0" indent="0">
              <a:lnSpc>
                <a:spcPct val="100000"/>
              </a:lnSpc>
              <a:spcBef>
                <a:spcPts val="0"/>
              </a:spcBef>
              <a:buClrTx/>
              <a:buSzTx/>
              <a:buNone/>
            </a:pPr>
            <a:endParaRPr lang="en-US" sz="28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4937" y="3925795"/>
            <a:ext cx="5168900" cy="2159000"/>
          </a:xfrm>
          <a:prstGeom prst="rect">
            <a:avLst/>
          </a:prstGeom>
        </p:spPr>
      </p:pic>
    </p:spTree>
    <p:extLst>
      <p:ext uri="{BB962C8B-B14F-4D97-AF65-F5344CB8AC3E}">
        <p14:creationId xmlns:p14="http://schemas.microsoft.com/office/powerpoint/2010/main" val="334826806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920" y="154820"/>
            <a:ext cx="10515600" cy="618385"/>
          </a:xfrm>
        </p:spPr>
        <p:txBody>
          <a:bodyPr>
            <a:normAutofit/>
          </a:bodyPr>
          <a:lstStyle/>
          <a:p>
            <a:r>
              <a:rPr lang="en-US" sz="2900" b="0" dirty="0"/>
              <a:t>Docker</a:t>
            </a:r>
          </a:p>
        </p:txBody>
      </p:sp>
      <p:sp>
        <p:nvSpPr>
          <p:cNvPr id="3" name="Text Placeholder 2"/>
          <p:cNvSpPr>
            <a:spLocks noGrp="1"/>
          </p:cNvSpPr>
          <p:nvPr>
            <p:ph type="body" idx="1"/>
          </p:nvPr>
        </p:nvSpPr>
        <p:spPr>
          <a:xfrm>
            <a:off x="179314" y="773205"/>
            <a:ext cx="11835766" cy="4895216"/>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800" b="1" dirty="0"/>
              <a:t>Docker hub</a:t>
            </a:r>
          </a:p>
        </p:txBody>
      </p:sp>
      <p:pic>
        <p:nvPicPr>
          <p:cNvPr id="4"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82" y="1391590"/>
            <a:ext cx="11421636" cy="2873629"/>
          </a:xfrm>
          <a:prstGeom prst="rect">
            <a:avLst/>
          </a:prstGeom>
          <a:ln w="12700">
            <a:miter lim="400000"/>
          </a:ln>
          <a:extLst>
            <a:ext uri="{C572A759-6A51-4108-AA02-DFA0A04FC94B}">
              <ma14:wrappingTextBoxFlag xmlns="" xmlns:ma14="http://schemas.microsoft.com/office/mac/drawingml/2011/main" val="1"/>
            </a:ext>
          </a:extLst>
        </p:spPr>
      </p:pic>
    </p:spTree>
    <p:extLst>
      <p:ext uri="{BB962C8B-B14F-4D97-AF65-F5344CB8AC3E}">
        <p14:creationId xmlns:p14="http://schemas.microsoft.com/office/powerpoint/2010/main" val="10073958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17BDB3-60CC-8049-9558-4C51830D5788}"/>
              </a:ext>
            </a:extLst>
          </p:cNvPr>
          <p:cNvSpPr>
            <a:spLocks noGrp="1"/>
          </p:cNvSpPr>
          <p:nvPr>
            <p:ph type="sldNum" sz="quarter" idx="2"/>
          </p:nvPr>
        </p:nvSpPr>
        <p:spPr/>
        <p:txBody>
          <a:bodyPr/>
          <a:lstStyle/>
          <a:p>
            <a:fld id="{86CB4B4D-7CA3-9044-876B-883B54F8677D}" type="slidenum">
              <a:rPr lang="en-US" smtClean="0"/>
              <a:t>17</a:t>
            </a:fld>
            <a:endParaRPr lang="en-US"/>
          </a:p>
        </p:txBody>
      </p:sp>
      <p:sp>
        <p:nvSpPr>
          <p:cNvPr id="2" name="Footer Placeholder 1">
            <a:extLst>
              <a:ext uri="{FF2B5EF4-FFF2-40B4-BE49-F238E27FC236}">
                <a16:creationId xmlns:a16="http://schemas.microsoft.com/office/drawing/2014/main" id="{5D986D33-3620-4E45-9516-B956944AD970}"/>
              </a:ext>
            </a:extLst>
          </p:cNvPr>
          <p:cNvSpPr>
            <a:spLocks noGrp="1"/>
          </p:cNvSpPr>
          <p:nvPr>
            <p:ph type="ftr" sz="quarter" idx="3"/>
          </p:nvPr>
        </p:nvSpPr>
        <p:spPr/>
        <p:txBody>
          <a:body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pic>
        <p:nvPicPr>
          <p:cNvPr id="7" name="Picture 6">
            <a:extLst>
              <a:ext uri="{FF2B5EF4-FFF2-40B4-BE49-F238E27FC236}">
                <a16:creationId xmlns:a16="http://schemas.microsoft.com/office/drawing/2014/main" id="{A3163A7E-3853-AC4F-B135-08D4B8FA94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64821" y="1111135"/>
            <a:ext cx="4753791" cy="4241196"/>
          </a:xfrm>
          <a:prstGeom prst="rect">
            <a:avLst/>
          </a:prstGeom>
        </p:spPr>
      </p:pic>
    </p:spTree>
    <p:extLst>
      <p:ext uri="{BB962C8B-B14F-4D97-AF65-F5344CB8AC3E}">
        <p14:creationId xmlns:p14="http://schemas.microsoft.com/office/powerpoint/2010/main" val="102842225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571BBA-455C-884B-B8A4-5E2DF8231910}"/>
              </a:ext>
            </a:extLst>
          </p:cNvPr>
          <p:cNvSpPr>
            <a:spLocks noGrp="1"/>
          </p:cNvSpPr>
          <p:nvPr>
            <p:ph type="sldNum" sz="quarter" idx="2"/>
          </p:nvPr>
        </p:nvSpPr>
        <p:spPr/>
        <p:txBody>
          <a:bodyPr/>
          <a:lstStyle/>
          <a:p>
            <a:fld id="{86CB4B4D-7CA3-9044-876B-883B54F8677D}" type="slidenum">
              <a:rPr lang="cs-CZ" smtClean="0"/>
              <a:t>2</a:t>
            </a:fld>
            <a:endParaRPr lang="cs-CZ"/>
          </a:p>
        </p:txBody>
      </p:sp>
      <p:sp>
        <p:nvSpPr>
          <p:cNvPr id="3" name="Text Placeholder 2">
            <a:extLst>
              <a:ext uri="{FF2B5EF4-FFF2-40B4-BE49-F238E27FC236}">
                <a16:creationId xmlns:a16="http://schemas.microsoft.com/office/drawing/2014/main" id="{9AF5FFE4-42DA-2447-9CB7-837007541178}"/>
              </a:ext>
            </a:extLst>
          </p:cNvPr>
          <p:cNvSpPr>
            <a:spLocks noGrp="1"/>
          </p:cNvSpPr>
          <p:nvPr>
            <p:ph type="body" sz="half" idx="14"/>
          </p:nvPr>
        </p:nvSpPr>
        <p:spPr/>
        <p:txBody>
          <a:bodyPr/>
          <a:lstStyle/>
          <a:p>
            <a:r>
              <a:rPr lang="en-US" dirty="0"/>
              <a:t>DevOps Manager</a:t>
            </a:r>
          </a:p>
        </p:txBody>
      </p:sp>
      <p:sp>
        <p:nvSpPr>
          <p:cNvPr id="5" name="Title 4">
            <a:extLst>
              <a:ext uri="{FF2B5EF4-FFF2-40B4-BE49-F238E27FC236}">
                <a16:creationId xmlns:a16="http://schemas.microsoft.com/office/drawing/2014/main" id="{46D6B972-0A7E-844B-8362-E2A90F399428}"/>
              </a:ext>
            </a:extLst>
          </p:cNvPr>
          <p:cNvSpPr>
            <a:spLocks noGrp="1"/>
          </p:cNvSpPr>
          <p:nvPr>
            <p:ph type="title"/>
          </p:nvPr>
        </p:nvSpPr>
        <p:spPr/>
        <p:txBody>
          <a:bodyPr/>
          <a:lstStyle/>
          <a:p>
            <a:r>
              <a:rPr lang="en-US" dirty="0"/>
              <a:t>Ivo Klimsa</a:t>
            </a:r>
          </a:p>
        </p:txBody>
      </p:sp>
      <p:sp>
        <p:nvSpPr>
          <p:cNvPr id="6" name="Content Placeholder 5">
            <a:extLst>
              <a:ext uri="{FF2B5EF4-FFF2-40B4-BE49-F238E27FC236}">
                <a16:creationId xmlns:a16="http://schemas.microsoft.com/office/drawing/2014/main" id="{C851B19F-474E-5146-9A55-079578E860F9}"/>
              </a:ext>
            </a:extLst>
          </p:cNvPr>
          <p:cNvSpPr>
            <a:spLocks noGrp="1"/>
          </p:cNvSpPr>
          <p:nvPr>
            <p:ph sz="quarter" idx="18"/>
          </p:nvPr>
        </p:nvSpPr>
        <p:spPr/>
        <p:txBody>
          <a:bodyPr/>
          <a:lstStyle/>
          <a:p>
            <a:r>
              <a:rPr lang="en-US" sz="2500" dirty="0"/>
              <a:t>SolarWinds – DevOps Manager (2019/8 - )</a:t>
            </a:r>
          </a:p>
          <a:p>
            <a:r>
              <a:rPr lang="en-US" sz="2500" dirty="0"/>
              <a:t>SolarWinds – DevOps Team Leader (2017/11 – 2019/7)</a:t>
            </a:r>
          </a:p>
          <a:p>
            <a:r>
              <a:rPr lang="en-US" sz="2500" dirty="0"/>
              <a:t>SolarWinds – Senior System Engineer (2015/2 – 2017/10)</a:t>
            </a:r>
          </a:p>
          <a:p>
            <a:r>
              <a:rPr lang="en-US" sz="2500" dirty="0" err="1"/>
              <a:t>EmbedIT</a:t>
            </a:r>
            <a:r>
              <a:rPr lang="en-US" sz="2500" dirty="0"/>
              <a:t> – Senior System Engineer (2014/1 – 2015/1)</a:t>
            </a:r>
          </a:p>
          <a:p>
            <a:r>
              <a:rPr lang="en-US" sz="2500" dirty="0"/>
              <a:t>TIETO – Application Administrator</a:t>
            </a:r>
          </a:p>
          <a:p>
            <a:r>
              <a:rPr lang="en-US" sz="2500" dirty="0"/>
              <a:t>OVANET </a:t>
            </a:r>
            <a:r>
              <a:rPr lang="en-US" sz="2500" dirty="0" err="1"/>
              <a:t>a.s.</a:t>
            </a:r>
            <a:r>
              <a:rPr lang="en-US" sz="2500" dirty="0"/>
              <a:t> - System Administrator (2007/7 – 2011/5)</a:t>
            </a:r>
          </a:p>
          <a:p>
            <a:r>
              <a:rPr lang="en-US" sz="2500" dirty="0"/>
              <a:t>Centrum </a:t>
            </a:r>
            <a:r>
              <a:rPr lang="en-US" sz="2500" dirty="0" err="1"/>
              <a:t>vzdelavani</a:t>
            </a:r>
            <a:r>
              <a:rPr lang="en-US" sz="2500" dirty="0"/>
              <a:t> 2006 – 2007/5</a:t>
            </a:r>
          </a:p>
          <a:p>
            <a:r>
              <a:rPr lang="en-US" sz="2500" dirty="0"/>
              <a:t>SYNOTIP - Service engineer (2006)</a:t>
            </a:r>
          </a:p>
        </p:txBody>
      </p:sp>
      <p:pic>
        <p:nvPicPr>
          <p:cNvPr id="7" name="Content Placeholder 7" descr="A person wearing sunglasses&#10;&#10;Description automatically generated">
            <a:extLst>
              <a:ext uri="{FF2B5EF4-FFF2-40B4-BE49-F238E27FC236}">
                <a16:creationId xmlns:a16="http://schemas.microsoft.com/office/drawing/2014/main" id="{1C1C5034-7419-2643-A2E5-A0654DB716AC}"/>
              </a:ext>
            </a:extLst>
          </p:cNvPr>
          <p:cNvPicPr>
            <a:picLocks noGrp="1" noChangeAspect="1"/>
          </p:cNvPicPr>
          <p:nvPr>
            <p:ph sz="quarter" idx="19"/>
          </p:nvPr>
        </p:nvPicPr>
        <p:blipFill>
          <a:blip r:embed="rId2">
            <a:extLst>
              <a:ext uri="{28A0092B-C50C-407E-A947-70E740481C1C}">
                <a14:useLocalDpi xmlns:a14="http://schemas.microsoft.com/office/drawing/2010/main" val="0"/>
              </a:ext>
            </a:extLst>
          </a:blip>
          <a:stretch>
            <a:fillRect/>
          </a:stretch>
        </p:blipFill>
        <p:spPr>
          <a:xfrm>
            <a:off x="8357394" y="1748631"/>
            <a:ext cx="3429000" cy="3429000"/>
          </a:xfrm>
        </p:spPr>
      </p:pic>
      <p:sp>
        <p:nvSpPr>
          <p:cNvPr id="8" name="Rectangle 7">
            <a:extLst>
              <a:ext uri="{FF2B5EF4-FFF2-40B4-BE49-F238E27FC236}">
                <a16:creationId xmlns:a16="http://schemas.microsoft.com/office/drawing/2014/main" id="{AD25F0D5-4070-6A44-8253-13F0BA4931D6}"/>
              </a:ext>
            </a:extLst>
          </p:cNvPr>
          <p:cNvSpPr/>
          <p:nvPr/>
        </p:nvSpPr>
        <p:spPr>
          <a:xfrm>
            <a:off x="8305813" y="5177631"/>
            <a:ext cx="3557384" cy="584775"/>
          </a:xfrm>
          <a:prstGeom prst="rect">
            <a:avLst/>
          </a:prstGeom>
        </p:spPr>
        <p:txBody>
          <a:bodyPr wrap="square">
            <a:spAutoFit/>
          </a:bodyPr>
          <a:lstStyle/>
          <a:p>
            <a:r>
              <a:rPr lang="cs-CZ" sz="1600" dirty="0">
                <a:solidFill>
                  <a:schemeClr val="tx1"/>
                </a:solidFill>
                <a:hlinkClick r:id="rId3">
                  <a:extLst>
                    <a:ext uri="{A12FA001-AC4F-418D-AE19-62706E023703}">
                      <ahyp:hlinkClr xmlns:ahyp="http://schemas.microsoft.com/office/drawing/2018/hyperlinkcolor" val="tx"/>
                    </a:ext>
                  </a:extLst>
                </a:hlinkClick>
              </a:rPr>
              <a:t>https://github.com/ivoklimsa</a:t>
            </a:r>
            <a:endParaRPr lang="cs-CZ" sz="1600" dirty="0">
              <a:solidFill>
                <a:schemeClr val="tx1"/>
              </a:solidFill>
            </a:endParaRPr>
          </a:p>
          <a:p>
            <a:r>
              <a:rPr lang="en-US" sz="1600" dirty="0">
                <a:solidFill>
                  <a:schemeClr val="tx1"/>
                </a:solidFill>
              </a:rPr>
              <a:t>https://</a:t>
            </a:r>
            <a:r>
              <a:rPr lang="en-US" sz="1600" dirty="0" err="1">
                <a:solidFill>
                  <a:schemeClr val="tx1"/>
                </a:solidFill>
              </a:rPr>
              <a:t>bit.ly</a:t>
            </a:r>
            <a:r>
              <a:rPr lang="en-US" sz="1600" dirty="0">
                <a:solidFill>
                  <a:schemeClr val="tx1"/>
                </a:solidFill>
              </a:rPr>
              <a:t>/34ykzZx</a:t>
            </a:r>
          </a:p>
        </p:txBody>
      </p:sp>
    </p:spTree>
    <p:extLst>
      <p:ext uri="{BB962C8B-B14F-4D97-AF65-F5344CB8AC3E}">
        <p14:creationId xmlns:p14="http://schemas.microsoft.com/office/powerpoint/2010/main" val="381667871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F991-C7E7-5340-A43C-251F30D5EF30}"/>
              </a:ext>
            </a:extLst>
          </p:cNvPr>
          <p:cNvSpPr>
            <a:spLocks noGrp="1"/>
          </p:cNvSpPr>
          <p:nvPr>
            <p:ph type="title"/>
          </p:nvPr>
        </p:nvSpPr>
        <p:spPr>
          <a:xfrm>
            <a:off x="177164" y="164131"/>
            <a:ext cx="10515600" cy="618385"/>
          </a:xfrm>
        </p:spPr>
        <p:txBody>
          <a:bodyPr>
            <a:normAutofit/>
          </a:bodyPr>
          <a:lstStyle/>
          <a:p>
            <a:r>
              <a:rPr lang="en-US" b="0" dirty="0"/>
              <a:t>Agenda</a:t>
            </a:r>
            <a:endParaRPr lang="en-US" sz="2900" b="0" dirty="0"/>
          </a:p>
        </p:txBody>
      </p:sp>
      <p:sp>
        <p:nvSpPr>
          <p:cNvPr id="4" name="Slide Number Placeholder 3">
            <a:extLst>
              <a:ext uri="{FF2B5EF4-FFF2-40B4-BE49-F238E27FC236}">
                <a16:creationId xmlns:a16="http://schemas.microsoft.com/office/drawing/2014/main" id="{33880DC9-A96E-2341-9542-2F27E0D1409A}"/>
              </a:ext>
            </a:extLst>
          </p:cNvPr>
          <p:cNvSpPr>
            <a:spLocks noGrp="1"/>
          </p:cNvSpPr>
          <p:nvPr>
            <p:ph type="sldNum" sz="quarter" idx="2"/>
          </p:nvPr>
        </p:nvSpPr>
        <p:spPr/>
        <p:txBody>
          <a:bodyPr/>
          <a:lstStyle/>
          <a:p>
            <a:fld id="{86CB4B4D-7CA3-9044-876B-883B54F8677D}" type="slidenum">
              <a:rPr lang="cs-CZ" smtClean="0"/>
              <a:t>3</a:t>
            </a:fld>
            <a:endParaRPr lang="cs-CZ"/>
          </a:p>
        </p:txBody>
      </p:sp>
      <p:sp>
        <p:nvSpPr>
          <p:cNvPr id="8" name="Text Placeholder 2">
            <a:extLst>
              <a:ext uri="{FF2B5EF4-FFF2-40B4-BE49-F238E27FC236}">
                <a16:creationId xmlns:a16="http://schemas.microsoft.com/office/drawing/2014/main" id="{7B0E9AF6-06AA-A54C-9114-05C26304E739}"/>
              </a:ext>
            </a:extLst>
          </p:cNvPr>
          <p:cNvSpPr>
            <a:spLocks noGrp="1"/>
          </p:cNvSpPr>
          <p:nvPr>
            <p:ph type="body" idx="1"/>
          </p:nvPr>
        </p:nvSpPr>
        <p:spPr>
          <a:xfrm>
            <a:off x="177164" y="1311274"/>
            <a:ext cx="4444532" cy="4895216"/>
          </a:xfrm>
        </p:spPr>
        <p:txBody>
          <a:bodyPr/>
          <a:lstStyle/>
          <a:p>
            <a:r>
              <a:rPr lang="en-US" dirty="0"/>
              <a:t>Basic overview </a:t>
            </a:r>
            <a:r>
              <a:rPr lang="cs-CZ" dirty="0" err="1"/>
              <a:t>of</a:t>
            </a:r>
            <a:r>
              <a:rPr lang="en-US" dirty="0"/>
              <a:t> Containers</a:t>
            </a:r>
          </a:p>
          <a:p>
            <a:r>
              <a:rPr lang="en-US" dirty="0"/>
              <a:t>Benefits </a:t>
            </a:r>
          </a:p>
          <a:p>
            <a:r>
              <a:rPr lang="en-US" dirty="0"/>
              <a:t>Workshop</a:t>
            </a:r>
          </a:p>
          <a:p>
            <a:pPr lvl="1"/>
            <a:r>
              <a:rPr lang="en-US" dirty="0"/>
              <a:t>Volumes</a:t>
            </a:r>
          </a:p>
          <a:p>
            <a:pPr lvl="1"/>
            <a:r>
              <a:rPr lang="en-US" dirty="0"/>
              <a:t>Networking</a:t>
            </a:r>
          </a:p>
          <a:p>
            <a:pPr lvl="1"/>
            <a:r>
              <a:rPr lang="en-US" dirty="0"/>
              <a:t>Clustering (Optional)</a:t>
            </a:r>
          </a:p>
          <a:p>
            <a:pPr marL="0" indent="0">
              <a:buNone/>
            </a:pPr>
            <a:endParaRPr lang="en-US" dirty="0"/>
          </a:p>
        </p:txBody>
      </p:sp>
      <p:pic>
        <p:nvPicPr>
          <p:cNvPr id="6" name="Picture 5">
            <a:extLst>
              <a:ext uri="{FF2B5EF4-FFF2-40B4-BE49-F238E27FC236}">
                <a16:creationId xmlns:a16="http://schemas.microsoft.com/office/drawing/2014/main" id="{600397CE-997D-3941-8430-4C67923AED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1308402"/>
            <a:ext cx="4753791" cy="4241196"/>
          </a:xfrm>
          <a:prstGeom prst="rect">
            <a:avLst/>
          </a:prstGeom>
        </p:spPr>
      </p:pic>
    </p:spTree>
    <p:extLst>
      <p:ext uri="{BB962C8B-B14F-4D97-AF65-F5344CB8AC3E}">
        <p14:creationId xmlns:p14="http://schemas.microsoft.com/office/powerpoint/2010/main" val="19627245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F991-C7E7-5340-A43C-251F30D5EF30}"/>
              </a:ext>
            </a:extLst>
          </p:cNvPr>
          <p:cNvSpPr>
            <a:spLocks noGrp="1"/>
          </p:cNvSpPr>
          <p:nvPr>
            <p:ph type="title"/>
          </p:nvPr>
        </p:nvSpPr>
        <p:spPr>
          <a:xfrm>
            <a:off x="177164" y="164131"/>
            <a:ext cx="10515600" cy="618385"/>
          </a:xfrm>
        </p:spPr>
        <p:txBody>
          <a:bodyPr>
            <a:normAutofit/>
          </a:bodyPr>
          <a:lstStyle/>
          <a:p>
            <a:r>
              <a:rPr lang="en-US" b="0" dirty="0"/>
              <a:t>Containers?#!</a:t>
            </a:r>
            <a:endParaRPr lang="en-US" sz="2900" b="0" dirty="0"/>
          </a:p>
        </p:txBody>
      </p:sp>
      <p:sp>
        <p:nvSpPr>
          <p:cNvPr id="4" name="Slide Number Placeholder 3">
            <a:extLst>
              <a:ext uri="{FF2B5EF4-FFF2-40B4-BE49-F238E27FC236}">
                <a16:creationId xmlns:a16="http://schemas.microsoft.com/office/drawing/2014/main" id="{33880DC9-A96E-2341-9542-2F27E0D1409A}"/>
              </a:ext>
            </a:extLst>
          </p:cNvPr>
          <p:cNvSpPr>
            <a:spLocks noGrp="1"/>
          </p:cNvSpPr>
          <p:nvPr>
            <p:ph type="sldNum" sz="quarter" idx="2"/>
          </p:nvPr>
        </p:nvSpPr>
        <p:spPr/>
        <p:txBody>
          <a:bodyPr/>
          <a:lstStyle/>
          <a:p>
            <a:fld id="{86CB4B4D-7CA3-9044-876B-883B54F8677D}" type="slidenum">
              <a:rPr lang="cs-CZ" smtClean="0"/>
              <a:t>4</a:t>
            </a:fld>
            <a:endParaRPr lang="cs-CZ"/>
          </a:p>
        </p:txBody>
      </p:sp>
      <p:sp>
        <p:nvSpPr>
          <p:cNvPr id="8" name="Text Placeholder 2">
            <a:extLst>
              <a:ext uri="{FF2B5EF4-FFF2-40B4-BE49-F238E27FC236}">
                <a16:creationId xmlns:a16="http://schemas.microsoft.com/office/drawing/2014/main" id="{7B0E9AF6-06AA-A54C-9114-05C26304E739}"/>
              </a:ext>
            </a:extLst>
          </p:cNvPr>
          <p:cNvSpPr>
            <a:spLocks noGrp="1"/>
          </p:cNvSpPr>
          <p:nvPr>
            <p:ph type="body" idx="1"/>
          </p:nvPr>
        </p:nvSpPr>
        <p:spPr>
          <a:xfrm>
            <a:off x="177164" y="1311274"/>
            <a:ext cx="4444532" cy="4895216"/>
          </a:xfrm>
        </p:spPr>
        <p:txBody>
          <a:bodyPr/>
          <a:lstStyle/>
          <a:p>
            <a:pPr marL="0" lvl="1" indent="0">
              <a:lnSpc>
                <a:spcPct val="100000"/>
              </a:lnSpc>
              <a:spcBef>
                <a:spcPts val="0"/>
              </a:spcBef>
              <a:buClrTx/>
              <a:buSzTx/>
              <a:buNone/>
            </a:pPr>
            <a:r>
              <a:rPr lang="en-US" sz="2800" b="1" dirty="0"/>
              <a:t>What are containers?</a:t>
            </a:r>
          </a:p>
          <a:p>
            <a:pPr marL="0" lvl="1" indent="0">
              <a:lnSpc>
                <a:spcPct val="100000"/>
              </a:lnSpc>
              <a:spcBef>
                <a:spcPts val="0"/>
              </a:spcBef>
              <a:buClrTx/>
              <a:buSzTx/>
              <a:buNone/>
            </a:pPr>
            <a:r>
              <a:rPr lang="en-US" dirty="0"/>
              <a:t>Containers are a solution to the problem of how to get software to run reliably when moved from one computing environment to another. This could be from a developer's laptop to a test environment, from a staging environment into production and perhaps from a physical machine in a data center to a virtual machine in a private or public cloud.</a:t>
            </a:r>
          </a:p>
          <a:p>
            <a:pPr marL="0" indent="0">
              <a:buNone/>
            </a:pPr>
            <a:endParaRPr lang="en-US" dirty="0"/>
          </a:p>
        </p:txBody>
      </p:sp>
      <p:pic>
        <p:nvPicPr>
          <p:cNvPr id="9" name="Picture 8">
            <a:extLst>
              <a:ext uri="{FF2B5EF4-FFF2-40B4-BE49-F238E27FC236}">
                <a16:creationId xmlns:a16="http://schemas.microsoft.com/office/drawing/2014/main" id="{471F6CED-CD12-9549-B327-25C98CA452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5104" y="1171423"/>
            <a:ext cx="7816896" cy="4515154"/>
          </a:xfrm>
          <a:prstGeom prst="rect">
            <a:avLst/>
          </a:prstGeom>
        </p:spPr>
      </p:pic>
    </p:spTree>
    <p:extLst>
      <p:ext uri="{BB962C8B-B14F-4D97-AF65-F5344CB8AC3E}">
        <p14:creationId xmlns:p14="http://schemas.microsoft.com/office/powerpoint/2010/main" val="22723504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F991-C7E7-5340-A43C-251F30D5EF30}"/>
              </a:ext>
            </a:extLst>
          </p:cNvPr>
          <p:cNvSpPr>
            <a:spLocks noGrp="1"/>
          </p:cNvSpPr>
          <p:nvPr>
            <p:ph type="title"/>
          </p:nvPr>
        </p:nvSpPr>
        <p:spPr>
          <a:xfrm>
            <a:off x="177164" y="164131"/>
            <a:ext cx="10515600" cy="618385"/>
          </a:xfrm>
        </p:spPr>
        <p:txBody>
          <a:bodyPr>
            <a:normAutofit/>
          </a:bodyPr>
          <a:lstStyle/>
          <a:p>
            <a:r>
              <a:rPr lang="en-US" sz="2900" b="0" dirty="0"/>
              <a:t>Standardized environment for your product</a:t>
            </a:r>
          </a:p>
        </p:txBody>
      </p:sp>
      <p:sp>
        <p:nvSpPr>
          <p:cNvPr id="3" name="Text Placeholder 2">
            <a:extLst>
              <a:ext uri="{FF2B5EF4-FFF2-40B4-BE49-F238E27FC236}">
                <a16:creationId xmlns:a16="http://schemas.microsoft.com/office/drawing/2014/main" id="{8089689E-E994-B84A-A33C-2AF2FBAD2FC1}"/>
              </a:ext>
            </a:extLst>
          </p:cNvPr>
          <p:cNvSpPr>
            <a:spLocks noGrp="1"/>
          </p:cNvSpPr>
          <p:nvPr>
            <p:ph type="body" idx="1"/>
          </p:nvPr>
        </p:nvSpPr>
        <p:spPr/>
        <p:txBody>
          <a:bodyPr/>
          <a:lstStyle/>
          <a:p>
            <a:r>
              <a:rPr lang="en-US" dirty="0"/>
              <a:t>”Hmm, but it works on my machine”</a:t>
            </a:r>
          </a:p>
        </p:txBody>
      </p:sp>
      <p:sp>
        <p:nvSpPr>
          <p:cNvPr id="4" name="Slide Number Placeholder 3">
            <a:extLst>
              <a:ext uri="{FF2B5EF4-FFF2-40B4-BE49-F238E27FC236}">
                <a16:creationId xmlns:a16="http://schemas.microsoft.com/office/drawing/2014/main" id="{33880DC9-A96E-2341-9542-2F27E0D1409A}"/>
              </a:ext>
            </a:extLst>
          </p:cNvPr>
          <p:cNvSpPr>
            <a:spLocks noGrp="1"/>
          </p:cNvSpPr>
          <p:nvPr>
            <p:ph type="sldNum" sz="quarter" idx="2"/>
          </p:nvPr>
        </p:nvSpPr>
        <p:spPr/>
        <p:txBody>
          <a:bodyPr/>
          <a:lstStyle/>
          <a:p>
            <a:fld id="{86CB4B4D-7CA3-9044-876B-883B54F8677D}" type="slidenum">
              <a:rPr lang="cs-CZ" smtClean="0"/>
              <a:t>5</a:t>
            </a:fld>
            <a:endParaRPr lang="cs-CZ"/>
          </a:p>
        </p:txBody>
      </p:sp>
      <p:pic>
        <p:nvPicPr>
          <p:cNvPr id="6" name="Picture 5">
            <a:extLst>
              <a:ext uri="{FF2B5EF4-FFF2-40B4-BE49-F238E27FC236}">
                <a16:creationId xmlns:a16="http://schemas.microsoft.com/office/drawing/2014/main" id="{D408B017-EECE-014E-BDC9-AB9998C4D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9800" y="1954823"/>
            <a:ext cx="3810000" cy="3810000"/>
          </a:xfrm>
          <a:prstGeom prst="rect">
            <a:avLst/>
          </a:prstGeom>
        </p:spPr>
      </p:pic>
    </p:spTree>
    <p:extLst>
      <p:ext uri="{BB962C8B-B14F-4D97-AF65-F5344CB8AC3E}">
        <p14:creationId xmlns:p14="http://schemas.microsoft.com/office/powerpoint/2010/main" val="2092094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F991-C7E7-5340-A43C-251F30D5EF30}"/>
              </a:ext>
            </a:extLst>
          </p:cNvPr>
          <p:cNvSpPr>
            <a:spLocks noGrp="1"/>
          </p:cNvSpPr>
          <p:nvPr>
            <p:ph type="title"/>
          </p:nvPr>
        </p:nvSpPr>
        <p:spPr>
          <a:xfrm>
            <a:off x="177164" y="164131"/>
            <a:ext cx="10515600" cy="618385"/>
          </a:xfrm>
        </p:spPr>
        <p:txBody>
          <a:bodyPr>
            <a:normAutofit/>
          </a:bodyPr>
          <a:lstStyle/>
          <a:p>
            <a:r>
              <a:rPr lang="en-US" sz="2900" b="0" dirty="0"/>
              <a:t>Standardized interface between OS and container</a:t>
            </a:r>
          </a:p>
        </p:txBody>
      </p:sp>
      <p:sp>
        <p:nvSpPr>
          <p:cNvPr id="3" name="Text Placeholder 2">
            <a:extLst>
              <a:ext uri="{FF2B5EF4-FFF2-40B4-BE49-F238E27FC236}">
                <a16:creationId xmlns:a16="http://schemas.microsoft.com/office/drawing/2014/main" id="{8089689E-E994-B84A-A33C-2AF2FBAD2FC1}"/>
              </a:ext>
            </a:extLst>
          </p:cNvPr>
          <p:cNvSpPr>
            <a:spLocks noGrp="1"/>
          </p:cNvSpPr>
          <p:nvPr>
            <p:ph type="body" idx="1"/>
          </p:nvPr>
        </p:nvSpPr>
        <p:spPr/>
        <p:txBody>
          <a:bodyPr/>
          <a:lstStyle/>
          <a:p>
            <a:pPr indent="-228240">
              <a:buClr>
                <a:srgbClr val="F99D1C"/>
              </a:buClr>
            </a:pPr>
            <a:r>
              <a:rPr lang="en-US" spc="-1" dirty="0">
                <a:uFill>
                  <a:solidFill>
                    <a:srgbClr val="FFFFFF"/>
                  </a:solidFill>
                </a:uFill>
              </a:rPr>
              <a:t>Just install docker and everything will work</a:t>
            </a:r>
          </a:p>
        </p:txBody>
      </p:sp>
      <p:sp>
        <p:nvSpPr>
          <p:cNvPr id="4" name="Slide Number Placeholder 3">
            <a:extLst>
              <a:ext uri="{FF2B5EF4-FFF2-40B4-BE49-F238E27FC236}">
                <a16:creationId xmlns:a16="http://schemas.microsoft.com/office/drawing/2014/main" id="{33880DC9-A96E-2341-9542-2F27E0D1409A}"/>
              </a:ext>
            </a:extLst>
          </p:cNvPr>
          <p:cNvSpPr>
            <a:spLocks noGrp="1"/>
          </p:cNvSpPr>
          <p:nvPr>
            <p:ph type="sldNum" sz="quarter" idx="2"/>
          </p:nvPr>
        </p:nvSpPr>
        <p:spPr/>
        <p:txBody>
          <a:bodyPr/>
          <a:lstStyle/>
          <a:p>
            <a:fld id="{86CB4B4D-7CA3-9044-876B-883B54F8677D}" type="slidenum">
              <a:rPr lang="cs-CZ" smtClean="0"/>
              <a:t>6</a:t>
            </a:fld>
            <a:endParaRPr lang="cs-CZ"/>
          </a:p>
        </p:txBody>
      </p:sp>
      <p:pic>
        <p:nvPicPr>
          <p:cNvPr id="7" name="Picture 6">
            <a:extLst>
              <a:ext uri="{FF2B5EF4-FFF2-40B4-BE49-F238E27FC236}">
                <a16:creationId xmlns:a16="http://schemas.microsoft.com/office/drawing/2014/main" id="{92964B2D-5D15-7742-BDE6-8A4F777423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4818" y="2034090"/>
            <a:ext cx="4314825" cy="4171950"/>
          </a:xfrm>
          <a:prstGeom prst="rect">
            <a:avLst/>
          </a:prstGeom>
        </p:spPr>
      </p:pic>
    </p:spTree>
    <p:extLst>
      <p:ext uri="{BB962C8B-B14F-4D97-AF65-F5344CB8AC3E}">
        <p14:creationId xmlns:p14="http://schemas.microsoft.com/office/powerpoint/2010/main" val="77315665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F991-C7E7-5340-A43C-251F30D5EF30}"/>
              </a:ext>
            </a:extLst>
          </p:cNvPr>
          <p:cNvSpPr>
            <a:spLocks noGrp="1"/>
          </p:cNvSpPr>
          <p:nvPr>
            <p:ph type="title"/>
          </p:nvPr>
        </p:nvSpPr>
        <p:spPr>
          <a:xfrm>
            <a:off x="177164" y="164131"/>
            <a:ext cx="10515600" cy="618385"/>
          </a:xfrm>
        </p:spPr>
        <p:txBody>
          <a:bodyPr>
            <a:normAutofit/>
          </a:bodyPr>
          <a:lstStyle/>
          <a:p>
            <a:r>
              <a:rPr lang="en-US" sz="2900" b="0" dirty="0"/>
              <a:t>Porting images among developers is easy</a:t>
            </a:r>
          </a:p>
        </p:txBody>
      </p:sp>
      <p:sp>
        <p:nvSpPr>
          <p:cNvPr id="3" name="Text Placeholder 2">
            <a:extLst>
              <a:ext uri="{FF2B5EF4-FFF2-40B4-BE49-F238E27FC236}">
                <a16:creationId xmlns:a16="http://schemas.microsoft.com/office/drawing/2014/main" id="{8089689E-E994-B84A-A33C-2AF2FBAD2FC1}"/>
              </a:ext>
            </a:extLst>
          </p:cNvPr>
          <p:cNvSpPr>
            <a:spLocks noGrp="1"/>
          </p:cNvSpPr>
          <p:nvPr>
            <p:ph type="body" idx="1"/>
          </p:nvPr>
        </p:nvSpPr>
        <p:spPr/>
        <p:txBody>
          <a:bodyPr/>
          <a:lstStyle/>
          <a:p>
            <a:r>
              <a:rPr lang="en-US" spc="-1" dirty="0">
                <a:uFill>
                  <a:solidFill>
                    <a:srgbClr val="FFFFFF"/>
                  </a:solidFill>
                </a:uFill>
              </a:rPr>
              <a:t>Just pack it into an image and send anywhere – it will work the same everywhere</a:t>
            </a:r>
          </a:p>
        </p:txBody>
      </p:sp>
      <p:sp>
        <p:nvSpPr>
          <p:cNvPr id="4" name="Slide Number Placeholder 3">
            <a:extLst>
              <a:ext uri="{FF2B5EF4-FFF2-40B4-BE49-F238E27FC236}">
                <a16:creationId xmlns:a16="http://schemas.microsoft.com/office/drawing/2014/main" id="{33880DC9-A96E-2341-9542-2F27E0D1409A}"/>
              </a:ext>
            </a:extLst>
          </p:cNvPr>
          <p:cNvSpPr>
            <a:spLocks noGrp="1"/>
          </p:cNvSpPr>
          <p:nvPr>
            <p:ph type="sldNum" sz="quarter" idx="2"/>
          </p:nvPr>
        </p:nvSpPr>
        <p:spPr/>
        <p:txBody>
          <a:bodyPr/>
          <a:lstStyle/>
          <a:p>
            <a:fld id="{86CB4B4D-7CA3-9044-876B-883B54F8677D}" type="slidenum">
              <a:rPr lang="cs-CZ" smtClean="0"/>
              <a:t>7</a:t>
            </a:fld>
            <a:endParaRPr lang="cs-CZ"/>
          </a:p>
        </p:txBody>
      </p:sp>
      <p:pic>
        <p:nvPicPr>
          <p:cNvPr id="8" name="Picture 7">
            <a:extLst>
              <a:ext uri="{FF2B5EF4-FFF2-40B4-BE49-F238E27FC236}">
                <a16:creationId xmlns:a16="http://schemas.microsoft.com/office/drawing/2014/main" id="{429DD4C8-0A23-4646-A1D7-B0E38491E7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5425" y="2058367"/>
            <a:ext cx="5238750" cy="3400425"/>
          </a:xfrm>
          <a:prstGeom prst="rect">
            <a:avLst/>
          </a:prstGeom>
        </p:spPr>
      </p:pic>
    </p:spTree>
    <p:extLst>
      <p:ext uri="{BB962C8B-B14F-4D97-AF65-F5344CB8AC3E}">
        <p14:creationId xmlns:p14="http://schemas.microsoft.com/office/powerpoint/2010/main" val="107763350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F991-C7E7-5340-A43C-251F30D5EF30}"/>
              </a:ext>
            </a:extLst>
          </p:cNvPr>
          <p:cNvSpPr>
            <a:spLocks noGrp="1"/>
          </p:cNvSpPr>
          <p:nvPr>
            <p:ph type="title"/>
          </p:nvPr>
        </p:nvSpPr>
        <p:spPr>
          <a:xfrm>
            <a:off x="177164" y="164131"/>
            <a:ext cx="10515600" cy="618385"/>
          </a:xfrm>
        </p:spPr>
        <p:txBody>
          <a:bodyPr>
            <a:normAutofit/>
          </a:bodyPr>
          <a:lstStyle/>
          <a:p>
            <a:r>
              <a:rPr lang="en-US" sz="2900" b="0" dirty="0"/>
              <a:t>Fast and repeatable deployment</a:t>
            </a:r>
          </a:p>
        </p:txBody>
      </p:sp>
      <p:sp>
        <p:nvSpPr>
          <p:cNvPr id="3" name="Text Placeholder 2">
            <a:extLst>
              <a:ext uri="{FF2B5EF4-FFF2-40B4-BE49-F238E27FC236}">
                <a16:creationId xmlns:a16="http://schemas.microsoft.com/office/drawing/2014/main" id="{8089689E-E994-B84A-A33C-2AF2FBAD2FC1}"/>
              </a:ext>
            </a:extLst>
          </p:cNvPr>
          <p:cNvSpPr>
            <a:spLocks noGrp="1"/>
          </p:cNvSpPr>
          <p:nvPr>
            <p:ph type="body" idx="1"/>
          </p:nvPr>
        </p:nvSpPr>
        <p:spPr/>
        <p:txBody>
          <a:bodyPr/>
          <a:lstStyle/>
          <a:p>
            <a:r>
              <a:rPr lang="en-US" dirty="0"/>
              <a:t>Create as many instances as you want</a:t>
            </a:r>
          </a:p>
        </p:txBody>
      </p:sp>
      <p:sp>
        <p:nvSpPr>
          <p:cNvPr id="4" name="Slide Number Placeholder 3">
            <a:extLst>
              <a:ext uri="{FF2B5EF4-FFF2-40B4-BE49-F238E27FC236}">
                <a16:creationId xmlns:a16="http://schemas.microsoft.com/office/drawing/2014/main" id="{33880DC9-A96E-2341-9542-2F27E0D1409A}"/>
              </a:ext>
            </a:extLst>
          </p:cNvPr>
          <p:cNvSpPr>
            <a:spLocks noGrp="1"/>
          </p:cNvSpPr>
          <p:nvPr>
            <p:ph type="sldNum" sz="quarter" idx="2"/>
          </p:nvPr>
        </p:nvSpPr>
        <p:spPr/>
        <p:txBody>
          <a:bodyPr/>
          <a:lstStyle/>
          <a:p>
            <a:fld id="{86CB4B4D-7CA3-9044-876B-883B54F8677D}" type="slidenum">
              <a:rPr lang="cs-CZ" smtClean="0"/>
              <a:t>8</a:t>
            </a:fld>
            <a:endParaRPr lang="cs-CZ"/>
          </a:p>
        </p:txBody>
      </p:sp>
      <p:pic>
        <p:nvPicPr>
          <p:cNvPr id="6" name="Picture 5">
            <a:extLst>
              <a:ext uri="{FF2B5EF4-FFF2-40B4-BE49-F238E27FC236}">
                <a16:creationId xmlns:a16="http://schemas.microsoft.com/office/drawing/2014/main" id="{CA3A28B6-A9E0-1D45-B7F9-73075B3A62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084" y="1938094"/>
            <a:ext cx="5495925" cy="4125177"/>
          </a:xfrm>
          <a:prstGeom prst="rect">
            <a:avLst/>
          </a:prstGeom>
        </p:spPr>
      </p:pic>
    </p:spTree>
    <p:extLst>
      <p:ext uri="{BB962C8B-B14F-4D97-AF65-F5344CB8AC3E}">
        <p14:creationId xmlns:p14="http://schemas.microsoft.com/office/powerpoint/2010/main" val="39857412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F991-C7E7-5340-A43C-251F30D5EF30}"/>
              </a:ext>
            </a:extLst>
          </p:cNvPr>
          <p:cNvSpPr>
            <a:spLocks noGrp="1"/>
          </p:cNvSpPr>
          <p:nvPr>
            <p:ph type="title"/>
          </p:nvPr>
        </p:nvSpPr>
        <p:spPr>
          <a:xfrm>
            <a:off x="177164" y="164131"/>
            <a:ext cx="10515600" cy="618385"/>
          </a:xfrm>
        </p:spPr>
        <p:txBody>
          <a:bodyPr>
            <a:normAutofit/>
          </a:bodyPr>
          <a:lstStyle/>
          <a:p>
            <a:r>
              <a:rPr lang="en-US" sz="2900" b="0" dirty="0"/>
              <a:t>Containers are lightweight</a:t>
            </a:r>
          </a:p>
        </p:txBody>
      </p:sp>
      <p:sp>
        <p:nvSpPr>
          <p:cNvPr id="3" name="Text Placeholder 2">
            <a:extLst>
              <a:ext uri="{FF2B5EF4-FFF2-40B4-BE49-F238E27FC236}">
                <a16:creationId xmlns:a16="http://schemas.microsoft.com/office/drawing/2014/main" id="{8089689E-E994-B84A-A33C-2AF2FBAD2FC1}"/>
              </a:ext>
            </a:extLst>
          </p:cNvPr>
          <p:cNvSpPr>
            <a:spLocks noGrp="1"/>
          </p:cNvSpPr>
          <p:nvPr>
            <p:ph type="body" idx="1"/>
          </p:nvPr>
        </p:nvSpPr>
        <p:spPr/>
        <p:txBody>
          <a:bodyPr/>
          <a:lstStyle/>
          <a:p>
            <a:r>
              <a:rPr lang="en-US" dirty="0"/>
              <a:t>Only application processes consume resources</a:t>
            </a:r>
          </a:p>
        </p:txBody>
      </p:sp>
      <p:sp>
        <p:nvSpPr>
          <p:cNvPr id="4" name="Slide Number Placeholder 3">
            <a:extLst>
              <a:ext uri="{FF2B5EF4-FFF2-40B4-BE49-F238E27FC236}">
                <a16:creationId xmlns:a16="http://schemas.microsoft.com/office/drawing/2014/main" id="{33880DC9-A96E-2341-9542-2F27E0D1409A}"/>
              </a:ext>
            </a:extLst>
          </p:cNvPr>
          <p:cNvSpPr>
            <a:spLocks noGrp="1"/>
          </p:cNvSpPr>
          <p:nvPr>
            <p:ph type="sldNum" sz="quarter" idx="2"/>
          </p:nvPr>
        </p:nvSpPr>
        <p:spPr/>
        <p:txBody>
          <a:bodyPr/>
          <a:lstStyle/>
          <a:p>
            <a:fld id="{86CB4B4D-7CA3-9044-876B-883B54F8677D}" type="slidenum">
              <a:rPr lang="cs-CZ" smtClean="0"/>
              <a:t>9</a:t>
            </a:fld>
            <a:endParaRPr lang="cs-CZ"/>
          </a:p>
        </p:txBody>
      </p:sp>
      <p:pic>
        <p:nvPicPr>
          <p:cNvPr id="6" name="Picture 5">
            <a:extLst>
              <a:ext uri="{FF2B5EF4-FFF2-40B4-BE49-F238E27FC236}">
                <a16:creationId xmlns:a16="http://schemas.microsoft.com/office/drawing/2014/main" id="{7C4DBE08-F0CF-9843-B3A3-94C7E6A45C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9640" y="1848020"/>
            <a:ext cx="6350000" cy="4508500"/>
          </a:xfrm>
          <a:prstGeom prst="rect">
            <a:avLst/>
          </a:prstGeom>
        </p:spPr>
      </p:pic>
    </p:spTree>
    <p:extLst>
      <p:ext uri="{BB962C8B-B14F-4D97-AF65-F5344CB8AC3E}">
        <p14:creationId xmlns:p14="http://schemas.microsoft.com/office/powerpoint/2010/main" val="1802093973"/>
      </p:ext>
    </p:extLst>
  </p:cSld>
  <p:clrMapOvr>
    <a:masterClrMapping/>
  </p:clrMapOvr>
  <p:transition spd="med"/>
</p:sld>
</file>

<file path=ppt/theme/theme1.xml><?xml version="1.0" encoding="utf-8"?>
<a:theme xmlns:a="http://schemas.openxmlformats.org/drawingml/2006/main" name="SolarWinds_Template">
  <a:themeElements>
    <a:clrScheme name="SolarWinds_06012017">
      <a:dk1>
        <a:srgbClr val="282828"/>
      </a:dk1>
      <a:lt1>
        <a:srgbClr val="FFFFFF"/>
      </a:lt1>
      <a:dk2>
        <a:srgbClr val="C8C8C8"/>
      </a:dk2>
      <a:lt2>
        <a:srgbClr val="434344"/>
      </a:lt2>
      <a:accent1>
        <a:srgbClr val="42C0CE"/>
      </a:accent1>
      <a:accent2>
        <a:srgbClr val="F49B1C"/>
      </a:accent2>
      <a:accent3>
        <a:srgbClr val="B2D65A"/>
      </a:accent3>
      <a:accent4>
        <a:srgbClr val="434344"/>
      </a:accent4>
      <a:accent5>
        <a:srgbClr val="A1A0A0"/>
      </a:accent5>
      <a:accent6>
        <a:srgbClr val="F5E04A"/>
      </a:accent6>
      <a:hlink>
        <a:srgbClr val="F49B1C"/>
      </a:hlink>
      <a:folHlink>
        <a:srgbClr val="F49B1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olarWinds_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Presentation1" id="{720A05CB-236E-F449-A0A5-3771B9850A65}" vid="{522766E1-7680-8A4D-BD07-2C67BBE1D102}"/>
    </a:ext>
  </a:extLst>
</a:theme>
</file>

<file path=ppt/theme/theme2.xml><?xml version="1.0" encoding="utf-8"?>
<a:theme xmlns:a="http://schemas.openxmlformats.org/drawingml/2006/main" name="SolarWinds_Template">
  <a:themeElements>
    <a:clrScheme name="SolarWinds_Template">
      <a:dk1>
        <a:srgbClr val="000000"/>
      </a:dk1>
      <a:lt1>
        <a:srgbClr val="FFFFFF"/>
      </a:lt1>
      <a:dk2>
        <a:srgbClr val="A7A7A7"/>
      </a:dk2>
      <a:lt2>
        <a:srgbClr val="535353"/>
      </a:lt2>
      <a:accent1>
        <a:srgbClr val="359AC0"/>
      </a:accent1>
      <a:accent2>
        <a:srgbClr val="F99D1C"/>
      </a:accent2>
      <a:accent3>
        <a:srgbClr val="94BD51"/>
      </a:accent3>
      <a:accent4>
        <a:srgbClr val="666666"/>
      </a:accent4>
      <a:accent5>
        <a:srgbClr val="BFC7C4"/>
      </a:accent5>
      <a:accent6>
        <a:srgbClr val="CD502F"/>
      </a:accent6>
      <a:hlink>
        <a:srgbClr val="0000FF"/>
      </a:hlink>
      <a:folHlink>
        <a:srgbClr val="FF00FF"/>
      </a:folHlink>
    </a:clrScheme>
    <a:fontScheme name="SolarWinds_Template">
      <a:majorFont>
        <a:latin typeface="Helvetica"/>
        <a:ea typeface="Helvetica"/>
        <a:cs typeface="Helvetica"/>
      </a:majorFont>
      <a:minorFont>
        <a:latin typeface="Calibri"/>
        <a:ea typeface="Calibri"/>
        <a:cs typeface="Calibri"/>
      </a:minorFont>
    </a:fontScheme>
    <a:fmtScheme name="SolarWinds_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SolarWinds_Template</Template>
  <TotalTime>59</TotalTime>
  <Words>697</Words>
  <Application>Microsoft Macintosh PowerPoint</Application>
  <PresentationFormat>Widescreen</PresentationFormat>
  <Paragraphs>76</Paragraphs>
  <Slides>17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Open Sans</vt:lpstr>
      <vt:lpstr>SolarWinds_Template</vt:lpstr>
      <vt:lpstr>Docker</vt:lpstr>
      <vt:lpstr>Ivo Klimsa</vt:lpstr>
      <vt:lpstr>Agenda</vt:lpstr>
      <vt:lpstr>Containers?#!</vt:lpstr>
      <vt:lpstr>Standardized environment for your product</vt:lpstr>
      <vt:lpstr>Standardized interface between OS and container</vt:lpstr>
      <vt:lpstr>Porting images among developers is easy</vt:lpstr>
      <vt:lpstr>Fast and repeatable deployment</vt:lpstr>
      <vt:lpstr>Containers are lightweight</vt:lpstr>
      <vt:lpstr>Minimal upgrade downtime</vt:lpstr>
      <vt:lpstr>Support microservices and modular design</vt:lpstr>
      <vt:lpstr>Docker</vt:lpstr>
      <vt:lpstr>Docker</vt:lpstr>
      <vt:lpstr>Docker</vt:lpstr>
      <vt:lpstr>Docker</vt:lpstr>
      <vt:lpstr>Docker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Klimsa, Ivo</dc:creator>
  <cp:lastModifiedBy>Klimsa, Ivo</cp:lastModifiedBy>
  <cp:revision>9</cp:revision>
  <dcterms:created xsi:type="dcterms:W3CDTF">2020-01-14T11:24:34Z</dcterms:created>
  <dcterms:modified xsi:type="dcterms:W3CDTF">2020-01-16T09:11:46Z</dcterms:modified>
</cp:coreProperties>
</file>