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324" r:id="rId3"/>
    <p:sldId id="323" r:id="rId4"/>
    <p:sldId id="322" r:id="rId5"/>
    <p:sldId id="320" r:id="rId6"/>
    <p:sldId id="321" r:id="rId7"/>
    <p:sldId id="317" r:id="rId8"/>
    <p:sldId id="318" r:id="rId9"/>
    <p:sldId id="319" r:id="rId10"/>
    <p:sldId id="313" r:id="rId11"/>
    <p:sldId id="315" r:id="rId12"/>
    <p:sldId id="262" r:id="rId13"/>
    <p:sldId id="260" r:id="rId14"/>
    <p:sldId id="263" r:id="rId15"/>
    <p:sldId id="264" r:id="rId16"/>
    <p:sldId id="300"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8C8C8"/>
    <a:srgbClr val="15BDCE"/>
    <a:srgbClr val="CCCCCC"/>
    <a:srgbClr val="F89D1B"/>
    <a:srgbClr val="B9D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1"/>
    <p:restoredTop sz="94650"/>
  </p:normalViewPr>
  <p:slideViewPr>
    <p:cSldViewPr snapToGrid="0" snapToObjects="1">
      <p:cViewPr varScale="1">
        <p:scale>
          <a:sx n="128" d="100"/>
          <a:sy n="128" d="100"/>
        </p:scale>
        <p:origin x="688" y="176"/>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21" d="100"/>
          <a:sy n="121" d="100"/>
        </p:scale>
        <p:origin x="488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r>
              <a:rPr lang="en-US"/>
              <a:t>Sales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4B1-A444-A9BE-1A7152EA8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4B1-A444-A9BE-1A7152EA8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4B1-A444-A9BE-1A7152EA895F}"/>
            </c:ext>
          </c:extLst>
        </c:ser>
        <c:dLbls>
          <c:showLegendKey val="0"/>
          <c:showVal val="0"/>
          <c:showCatName val="0"/>
          <c:showSerName val="0"/>
          <c:showPercent val="0"/>
          <c:showBubbleSize val="0"/>
        </c:dLbls>
        <c:gapWidth val="219"/>
        <c:overlap val="-27"/>
        <c:axId val="-2095024576"/>
        <c:axId val="-2095592352"/>
      </c:barChart>
      <c:catAx>
        <c:axId val="-209502457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592352"/>
        <c:crosses val="autoZero"/>
        <c:auto val="1"/>
        <c:lblAlgn val="ctr"/>
        <c:lblOffset val="100"/>
        <c:noMultiLvlLbl val="0"/>
      </c:catAx>
      <c:valAx>
        <c:axId val="-2095592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crossAx val="-209502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sz="1200">
          <a:latin typeface="Calibri" charset="0"/>
          <a:ea typeface="Calibri" charset="0"/>
          <a:cs typeface="Calibri" charset="0"/>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barChart>
        <c:barDir val="bar"/>
        <c:grouping val="clustered"/>
        <c:varyColors val="1"/>
        <c:ser>
          <c:idx val="0"/>
          <c:order val="0"/>
          <c:tx>
            <c:strRef>
              <c:f>Sheet1!$B$1</c:f>
              <c:strCache>
                <c:ptCount val="1"/>
                <c:pt idx="0">
                  <c:v>Sales</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39C-984D-BBED-0636DED8FEB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39C-984D-BBED-0636DED8FEB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39C-984D-BBED-0636DED8FEB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39C-984D-BBED-0636DED8FEB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9C-984D-BBED-0636DED8FEB8}"/>
            </c:ext>
          </c:extLst>
        </c:ser>
        <c:dLbls>
          <c:showLegendKey val="0"/>
          <c:showVal val="0"/>
          <c:showCatName val="0"/>
          <c:showSerName val="0"/>
          <c:showPercent val="0"/>
          <c:showBubbleSize val="0"/>
        </c:dLbls>
        <c:gapWidth val="150"/>
        <c:axId val="-2110714080"/>
        <c:axId val="-2138428576"/>
      </c:barChart>
      <c:catAx>
        <c:axId val="-2110714080"/>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38428576"/>
        <c:crosses val="autoZero"/>
        <c:auto val="1"/>
        <c:lblAlgn val="ctr"/>
        <c:lblOffset val="100"/>
        <c:noMultiLvlLbl val="0"/>
      </c:catAx>
      <c:valAx>
        <c:axId val="-2138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71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lineChart>
        <c:grouping val="standard"/>
        <c:varyColors val="0"/>
        <c:ser>
          <c:idx val="0"/>
          <c:order val="0"/>
          <c:tx>
            <c:strRef>
              <c:f>Sheet1!$B$1</c:f>
              <c:strCache>
                <c:ptCount val="1"/>
                <c:pt idx="0">
                  <c:v>Team 1</c:v>
                </c:pt>
              </c:strCache>
            </c:strRef>
          </c:tx>
          <c:spPr>
            <a:ln w="28575" cap="rnd">
              <a:solidFill>
                <a:schemeClr val="accent1"/>
              </a:solidFill>
              <a:round/>
            </a:ln>
            <a:effectLst/>
          </c:spPr>
          <c:marker>
            <c:symbol val="none"/>
          </c:marker>
          <c:dPt>
            <c:idx val="0"/>
            <c:marker>
              <c:symbol val="none"/>
            </c:marker>
            <c:bubble3D val="0"/>
            <c:extLst>
              <c:ext xmlns:c16="http://schemas.microsoft.com/office/drawing/2014/chart" uri="{C3380CC4-5D6E-409C-BE32-E72D297353CC}">
                <c16:uniqueId val="{00000000-5386-9D4E-AB0F-451783091207}"/>
              </c:ext>
            </c:extLst>
          </c:dPt>
          <c:dPt>
            <c:idx val="1"/>
            <c:marker>
              <c:symbol val="none"/>
            </c:marker>
            <c:bubble3D val="0"/>
            <c:extLst>
              <c:ext xmlns:c16="http://schemas.microsoft.com/office/drawing/2014/chart" uri="{C3380CC4-5D6E-409C-BE32-E72D297353CC}">
                <c16:uniqueId val="{00000001-5386-9D4E-AB0F-451783091207}"/>
              </c:ext>
            </c:extLst>
          </c:dPt>
          <c:dPt>
            <c:idx val="2"/>
            <c:marker>
              <c:symbol val="none"/>
            </c:marker>
            <c:bubble3D val="0"/>
            <c:extLst>
              <c:ext xmlns:c16="http://schemas.microsoft.com/office/drawing/2014/chart" uri="{C3380CC4-5D6E-409C-BE32-E72D297353CC}">
                <c16:uniqueId val="{00000002-5386-9D4E-AB0F-451783091207}"/>
              </c:ext>
            </c:extLst>
          </c:dPt>
          <c:dPt>
            <c:idx val="3"/>
            <c:marker>
              <c:symbol val="none"/>
            </c:marker>
            <c:bubble3D val="0"/>
            <c:extLst>
              <c:ext xmlns:c16="http://schemas.microsoft.com/office/drawing/2014/chart" uri="{C3380CC4-5D6E-409C-BE32-E72D297353CC}">
                <c16:uniqueId val="{00000003-5386-9D4E-AB0F-45178309120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mooth val="0"/>
          <c:extLst>
            <c:ext xmlns:c16="http://schemas.microsoft.com/office/drawing/2014/chart" uri="{C3380CC4-5D6E-409C-BE32-E72D297353CC}">
              <c16:uniqueId val="{00000004-5386-9D4E-AB0F-451783091207}"/>
            </c:ext>
          </c:extLst>
        </c:ser>
        <c:ser>
          <c:idx val="1"/>
          <c:order val="1"/>
          <c:tx>
            <c:strRef>
              <c:f>Sheet1!$C$1</c:f>
              <c:strCache>
                <c:ptCount val="1"/>
                <c:pt idx="0">
                  <c:v>Team 2</c:v>
                </c:pt>
              </c:strCache>
            </c:strRef>
          </c:tx>
          <c:spPr>
            <a:ln w="28575" cap="rnd">
              <a:solidFill>
                <a:schemeClr val="accent2"/>
              </a:solidFill>
              <a:round/>
            </a:ln>
            <a:effectLst/>
          </c:spPr>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3.2</c:v>
                </c:pt>
                <c:pt idx="1">
                  <c:v>8.1999999999999993</c:v>
                </c:pt>
                <c:pt idx="2">
                  <c:v>2</c:v>
                </c:pt>
                <c:pt idx="3">
                  <c:v>3</c:v>
                </c:pt>
              </c:numCache>
            </c:numRef>
          </c:val>
          <c:smooth val="0"/>
          <c:extLst>
            <c:ext xmlns:c16="http://schemas.microsoft.com/office/drawing/2014/chart" uri="{C3380CC4-5D6E-409C-BE32-E72D297353CC}">
              <c16:uniqueId val="{00000005-5386-9D4E-AB0F-451783091207}"/>
            </c:ext>
          </c:extLst>
        </c:ser>
        <c:ser>
          <c:idx val="2"/>
          <c:order val="2"/>
          <c:tx>
            <c:strRef>
              <c:f>Sheet1!$D$1</c:f>
              <c:strCache>
                <c:ptCount val="1"/>
                <c:pt idx="0">
                  <c:v>Team 3</c:v>
                </c:pt>
              </c:strCache>
            </c:strRef>
          </c:tx>
          <c:spPr>
            <a:ln w="28575" cap="rnd">
              <a:solidFill>
                <a:schemeClr val="accent3"/>
              </a:solidFill>
              <a:round/>
            </a:ln>
            <a:effectLst/>
          </c:spPr>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6</c:v>
                </c:pt>
                <c:pt idx="1">
                  <c:v>7</c:v>
                </c:pt>
                <c:pt idx="2">
                  <c:v>3</c:v>
                </c:pt>
                <c:pt idx="3">
                  <c:v>4</c:v>
                </c:pt>
              </c:numCache>
            </c:numRef>
          </c:val>
          <c:smooth val="0"/>
          <c:extLst>
            <c:ext xmlns:c16="http://schemas.microsoft.com/office/drawing/2014/chart" uri="{C3380CC4-5D6E-409C-BE32-E72D297353CC}">
              <c16:uniqueId val="{00000006-5386-9D4E-AB0F-451783091207}"/>
            </c:ext>
          </c:extLst>
        </c:ser>
        <c:ser>
          <c:idx val="3"/>
          <c:order val="3"/>
          <c:tx>
            <c:strRef>
              <c:f>Sheet1!$E$1</c:f>
              <c:strCache>
                <c:ptCount val="1"/>
                <c:pt idx="0">
                  <c:v>Team 4</c:v>
                </c:pt>
              </c:strCache>
            </c:strRef>
          </c:tx>
          <c:spPr>
            <a:ln w="28575" cap="rnd">
              <a:solidFill>
                <a:schemeClr val="accent4"/>
              </a:solidFill>
              <a:round/>
            </a:ln>
            <a:effectLst/>
          </c:spPr>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3</c:v>
                </c:pt>
                <c:pt idx="1">
                  <c:v>5</c:v>
                </c:pt>
                <c:pt idx="2">
                  <c:v>6</c:v>
                </c:pt>
                <c:pt idx="3">
                  <c:v>3</c:v>
                </c:pt>
              </c:numCache>
            </c:numRef>
          </c:val>
          <c:smooth val="0"/>
          <c:extLst>
            <c:ext xmlns:c16="http://schemas.microsoft.com/office/drawing/2014/chart" uri="{C3380CC4-5D6E-409C-BE32-E72D297353CC}">
              <c16:uniqueId val="{00000007-5386-9D4E-AB0F-451783091207}"/>
            </c:ext>
          </c:extLst>
        </c:ser>
        <c:ser>
          <c:idx val="4"/>
          <c:order val="4"/>
          <c:tx>
            <c:strRef>
              <c:f>Sheet1!$F$1</c:f>
              <c:strCache>
                <c:ptCount val="1"/>
                <c:pt idx="0">
                  <c:v>Team 5</c:v>
                </c:pt>
              </c:strCache>
            </c:strRef>
          </c:tx>
          <c:spPr>
            <a:ln w="28575" cap="rnd">
              <a:solidFill>
                <a:schemeClr val="accent5"/>
              </a:solidFill>
              <a:round/>
            </a:ln>
            <a:effectLst/>
          </c:spPr>
          <c:marker>
            <c:symbol val="none"/>
          </c:marker>
          <c:cat>
            <c:strRef>
              <c:f>Sheet1!$A$2:$A$5</c:f>
              <c:strCache>
                <c:ptCount val="4"/>
                <c:pt idx="0">
                  <c:v>1st Qtr</c:v>
                </c:pt>
                <c:pt idx="1">
                  <c:v>2nd Qtr</c:v>
                </c:pt>
                <c:pt idx="2">
                  <c:v>3rd Qtr</c:v>
                </c:pt>
                <c:pt idx="3">
                  <c:v>4th Qtr</c:v>
                </c:pt>
              </c:strCache>
            </c:strRef>
          </c:cat>
          <c:val>
            <c:numRef>
              <c:f>Sheet1!$F$2:$F$5</c:f>
              <c:numCache>
                <c:formatCode>General</c:formatCode>
                <c:ptCount val="4"/>
                <c:pt idx="0">
                  <c:v>5</c:v>
                </c:pt>
                <c:pt idx="1">
                  <c:v>4</c:v>
                </c:pt>
                <c:pt idx="2">
                  <c:v>2</c:v>
                </c:pt>
                <c:pt idx="3">
                  <c:v>5</c:v>
                </c:pt>
              </c:numCache>
            </c:numRef>
          </c:val>
          <c:smooth val="0"/>
          <c:extLst>
            <c:ext xmlns:c16="http://schemas.microsoft.com/office/drawing/2014/chart" uri="{C3380CC4-5D6E-409C-BE32-E72D297353CC}">
              <c16:uniqueId val="{00000008-5386-9D4E-AB0F-451783091207}"/>
            </c:ext>
          </c:extLst>
        </c:ser>
        <c:dLbls>
          <c:showLegendKey val="0"/>
          <c:showVal val="0"/>
          <c:showCatName val="0"/>
          <c:showSerName val="0"/>
          <c:showPercent val="0"/>
          <c:showBubbleSize val="0"/>
        </c:dLbls>
        <c:smooth val="0"/>
        <c:axId val="-2125083216"/>
        <c:axId val="-2110315312"/>
      </c:lineChart>
      <c:catAx>
        <c:axId val="-21250832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10315312"/>
        <c:crosses val="autoZero"/>
        <c:auto val="1"/>
        <c:lblAlgn val="ctr"/>
        <c:lblOffset val="100"/>
        <c:noMultiLvlLbl val="0"/>
      </c:catAx>
      <c:valAx>
        <c:axId val="-2110315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crossAx val="-212508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charset="0"/>
              <a:ea typeface="Calibri" charset="0"/>
              <a:cs typeface="Calibri" charset="0"/>
            </a:defRPr>
          </a:pPr>
          <a:endParaRPr lang="cs-CZ"/>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436-A447-B362-3CF6552E61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436-A447-B362-3CF6552E61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436-A447-B362-3CF6552E61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436-A447-B362-3CF6552E61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436-A447-B362-3CF6552E61C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436-A447-B362-3CF6552E61C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436-A447-B362-3CF6552E61C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436-A447-B362-3CF6552E61C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436-A447-B362-3CF6552E61C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436-A447-B362-3CF6552E61CB}"/>
              </c:ext>
            </c:extLst>
          </c:dPt>
          <c:cat>
            <c:strRef>
              <c:f>Sheet1!$A$2:$A$11</c:f>
              <c:strCache>
                <c:ptCount val="6"/>
                <c:pt idx="0">
                  <c:v>1st Qtr</c:v>
                </c:pt>
                <c:pt idx="1">
                  <c:v>2nd Qtr</c:v>
                </c:pt>
                <c:pt idx="2">
                  <c:v>3rd Qtr</c:v>
                </c:pt>
                <c:pt idx="3">
                  <c:v>4th Qtr</c:v>
                </c:pt>
                <c:pt idx="4">
                  <c:v>5th Qtr</c:v>
                </c:pt>
                <c:pt idx="5">
                  <c:v>6th Qtr</c:v>
                </c:pt>
              </c:strCache>
            </c:strRef>
          </c:cat>
          <c:val>
            <c:numRef>
              <c:f>Sheet1!$B$2:$B$11</c:f>
              <c:numCache>
                <c:formatCode>General</c:formatCode>
                <c:ptCount val="10"/>
                <c:pt idx="0">
                  <c:v>8.1999999999999993</c:v>
                </c:pt>
                <c:pt idx="1">
                  <c:v>3.2</c:v>
                </c:pt>
                <c:pt idx="2">
                  <c:v>1.4</c:v>
                </c:pt>
                <c:pt idx="3">
                  <c:v>1.2</c:v>
                </c:pt>
                <c:pt idx="4">
                  <c:v>2.6</c:v>
                </c:pt>
                <c:pt idx="5">
                  <c:v>5.3</c:v>
                </c:pt>
              </c:numCache>
            </c:numRef>
          </c:val>
          <c:extLst>
            <c:ext xmlns:c16="http://schemas.microsoft.com/office/drawing/2014/chart" uri="{C3380CC4-5D6E-409C-BE32-E72D297353CC}">
              <c16:uniqueId val="{00000014-D436-A447-B362-3CF6552E61C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charset="0"/>
              <a:ea typeface="Calibri" charset="0"/>
              <a:cs typeface="Calibri" charset="0"/>
            </a:defRPr>
          </a:pPr>
          <a:endParaRPr lang="cs-CZ"/>
        </a:p>
      </c:txPr>
    </c:legend>
    <c:plotVisOnly val="1"/>
    <c:dispBlanksAs val="gap"/>
    <c:showDLblsOverMax val="0"/>
  </c:chart>
  <c:spPr>
    <a:noFill/>
    <a:ln>
      <a:noFill/>
    </a:ln>
    <a:effectLst/>
  </c:spPr>
  <c:txPr>
    <a:bodyPr/>
    <a:lstStyle/>
    <a:p>
      <a:pPr>
        <a:defRPr>
          <a:latin typeface="Calibri" charset="0"/>
          <a:ea typeface="Calibri" charset="0"/>
          <a:cs typeface="Calibri" charset="0"/>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AA14-7B25-734E-90A8-0687B01EC504}" type="doc">
      <dgm:prSet loTypeId="urn:microsoft.com/office/officeart/2005/8/layout/venn1"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 </a:t>
          </a:r>
        </a:p>
        <a:p>
          <a:r>
            <a:rPr lang="en-US" sz="1600" baseline="0" dirty="0">
              <a:latin typeface="Calibri" charset="0"/>
              <a:ea typeface="Calibri" charset="0"/>
              <a:cs typeface="Calibri" charset="0"/>
            </a:rPr>
            <a:t>click existing chart and select small carrot menu for editing options</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To</a:t>
          </a:r>
          <a:r>
            <a:rPr lang="en-US" sz="1600" baseline="0" dirty="0">
              <a:latin typeface="Calibri" charset="0"/>
              <a:ea typeface="Calibri" charset="0"/>
              <a:cs typeface="Calibri" charset="0"/>
            </a:rPr>
            <a:t> change colors click on </a:t>
          </a:r>
          <a:r>
            <a:rPr lang="en-US" sz="1600" b="1" i="0" baseline="0" dirty="0">
              <a:latin typeface="Calibri" charset="0"/>
              <a:ea typeface="Calibri" charset="0"/>
              <a:cs typeface="Calibri" charset="0"/>
            </a:rPr>
            <a:t>SmartArt Design</a:t>
          </a:r>
          <a:r>
            <a:rPr lang="en-US" sz="1600" baseline="0" dirty="0">
              <a:latin typeface="Calibri" charset="0"/>
              <a:ea typeface="Calibri" charset="0"/>
              <a:cs typeface="Calibri" charset="0"/>
            </a:rPr>
            <a:t> then pick from </a:t>
          </a:r>
          <a:r>
            <a:rPr lang="en-US" sz="1600" b="1" baseline="0" dirty="0">
              <a:latin typeface="Calibri" charset="0"/>
              <a:ea typeface="Calibri" charset="0"/>
              <a:cs typeface="Calibri" charset="0"/>
            </a:rPr>
            <a:t>Change Colors</a:t>
          </a:r>
          <a:r>
            <a:rPr lang="en-US" sz="1600" baseline="0" dirty="0">
              <a:latin typeface="Calibri" charset="0"/>
              <a:ea typeface="Calibri" charset="0"/>
              <a:cs typeface="Calibri" charset="0"/>
            </a:rPr>
            <a:t> drop-down menu</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dirty="0">
              <a:latin typeface="Calibri" charset="0"/>
              <a:ea typeface="Calibri" charset="0"/>
              <a:cs typeface="Calibri" charset="0"/>
            </a:rPr>
            <a:t>Change chart type by clicking on </a:t>
          </a:r>
          <a:r>
            <a:rPr lang="en-US" sz="1600" b="1" dirty="0">
              <a:latin typeface="Calibri" charset="0"/>
              <a:ea typeface="Calibri" charset="0"/>
              <a:cs typeface="Calibri" charset="0"/>
            </a:rPr>
            <a:t>Smart Art Design</a:t>
          </a:r>
          <a:r>
            <a:rPr lang="en-US" sz="1600" b="1" baseline="0" dirty="0">
              <a:latin typeface="Calibri" charset="0"/>
              <a:ea typeface="Calibri" charset="0"/>
              <a:cs typeface="Calibri" charset="0"/>
            </a:rPr>
            <a:t> </a:t>
          </a:r>
          <a:r>
            <a:rPr lang="en-US" sz="1600" baseline="0" dirty="0">
              <a:latin typeface="Calibri" charset="0"/>
              <a:ea typeface="Calibri" charset="0"/>
              <a:cs typeface="Calibri" charset="0"/>
            </a:rPr>
            <a:t>and selecting from drop-down menu</a:t>
          </a:r>
          <a:r>
            <a:rPr lang="en-US" sz="1600" dirty="0">
              <a:latin typeface="Calibri" charset="0"/>
              <a:ea typeface="Calibri" charset="0"/>
              <a:cs typeface="Calibri" charset="0"/>
            </a:rPr>
            <a:t> </a:t>
          </a: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18310B90-75BF-BD42-B5C1-C25C066B0AE6}" type="pres">
      <dgm:prSet presAssocID="{3351AA14-7B25-734E-90A8-0687B01EC504}" presName="compositeShape" presStyleCnt="0">
        <dgm:presLayoutVars>
          <dgm:chMax val="7"/>
          <dgm:dir/>
          <dgm:resizeHandles val="exact"/>
        </dgm:presLayoutVars>
      </dgm:prSet>
      <dgm:spPr/>
    </dgm:pt>
    <dgm:pt modelId="{033E80BD-FFC6-7145-97D1-2A9E28FB88CB}" type="pres">
      <dgm:prSet presAssocID="{649A4860-DFE2-0A4C-AAF4-5212D090F336}" presName="circ1" presStyleLbl="vennNode1" presStyleIdx="0" presStyleCnt="3"/>
      <dgm:spPr/>
    </dgm:pt>
    <dgm:pt modelId="{F7471901-06C5-FD44-85D1-B8853F2800BC}" type="pres">
      <dgm:prSet presAssocID="{649A4860-DFE2-0A4C-AAF4-5212D090F336}" presName="circ1Tx" presStyleLbl="revTx" presStyleIdx="0" presStyleCnt="0">
        <dgm:presLayoutVars>
          <dgm:chMax val="0"/>
          <dgm:chPref val="0"/>
          <dgm:bulletEnabled val="1"/>
        </dgm:presLayoutVars>
      </dgm:prSet>
      <dgm:spPr/>
    </dgm:pt>
    <dgm:pt modelId="{01A205DE-BF6C-2941-A7CB-E07FE70DE0C5}" type="pres">
      <dgm:prSet presAssocID="{F683FB53-05C5-874D-BA5C-C8DEF69BF8D1}" presName="circ2" presStyleLbl="vennNode1" presStyleIdx="1" presStyleCnt="3"/>
      <dgm:spPr/>
    </dgm:pt>
    <dgm:pt modelId="{8ED93E24-D62E-7147-AF66-D3F124C28877}" type="pres">
      <dgm:prSet presAssocID="{F683FB53-05C5-874D-BA5C-C8DEF69BF8D1}" presName="circ2Tx" presStyleLbl="revTx" presStyleIdx="0" presStyleCnt="0">
        <dgm:presLayoutVars>
          <dgm:chMax val="0"/>
          <dgm:chPref val="0"/>
          <dgm:bulletEnabled val="1"/>
        </dgm:presLayoutVars>
      </dgm:prSet>
      <dgm:spPr/>
    </dgm:pt>
    <dgm:pt modelId="{30E97433-7ADA-2B40-9DA3-786A5D19BF22}" type="pres">
      <dgm:prSet presAssocID="{39E3B6EA-938A-BB46-92DE-9346F5CE08CB}" presName="circ3" presStyleLbl="vennNode1" presStyleIdx="2" presStyleCnt="3"/>
      <dgm:spPr/>
    </dgm:pt>
    <dgm:pt modelId="{8E688D18-D8FF-0146-8600-AB9150E78E3E}" type="pres">
      <dgm:prSet presAssocID="{39E3B6EA-938A-BB46-92DE-9346F5CE08CB}" presName="circ3Tx" presStyleLbl="revTx" presStyleIdx="0" presStyleCnt="0">
        <dgm:presLayoutVars>
          <dgm:chMax val="0"/>
          <dgm:chPref val="0"/>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28947C0D-0FED-8B45-B6D0-3605B5713340}" type="presOf" srcId="{39E3B6EA-938A-BB46-92DE-9346F5CE08CB}" destId="{8E688D18-D8FF-0146-8600-AB9150E78E3E}" srcOrd="1" destOrd="0" presId="urn:microsoft.com/office/officeart/2005/8/layout/venn1"/>
    <dgm:cxn modelId="{7EFFDF0D-7A5C-D44E-BF0F-56E383B8BDF2}" type="presOf" srcId="{F683FB53-05C5-874D-BA5C-C8DEF69BF8D1}" destId="{01A205DE-BF6C-2941-A7CB-E07FE70DE0C5}" srcOrd="0" destOrd="0" presId="urn:microsoft.com/office/officeart/2005/8/layout/venn1"/>
    <dgm:cxn modelId="{170B7037-65F0-844C-B9B2-398B2D84D312}" type="presOf" srcId="{649A4860-DFE2-0A4C-AAF4-5212D090F336}" destId="{F7471901-06C5-FD44-85D1-B8853F2800BC}" srcOrd="1" destOrd="0" presId="urn:microsoft.com/office/officeart/2005/8/layout/venn1"/>
    <dgm:cxn modelId="{1C6ACA52-BEB2-C142-9203-99B84FB04700}" type="presOf" srcId="{39E3B6EA-938A-BB46-92DE-9346F5CE08CB}" destId="{30E97433-7ADA-2B40-9DA3-786A5D19BF22}" srcOrd="0" destOrd="0" presId="urn:microsoft.com/office/officeart/2005/8/layout/venn1"/>
    <dgm:cxn modelId="{1DB2DC66-86B6-3643-A2EB-6CC197EE83CF}" type="presOf" srcId="{649A4860-DFE2-0A4C-AAF4-5212D090F336}" destId="{033E80BD-FFC6-7145-97D1-2A9E28FB88CB}" srcOrd="0" destOrd="0" presId="urn:microsoft.com/office/officeart/2005/8/layout/venn1"/>
    <dgm:cxn modelId="{FFA19071-1454-984B-938A-2BF6769368BE}" srcId="{3351AA14-7B25-734E-90A8-0687B01EC504}" destId="{F683FB53-05C5-874D-BA5C-C8DEF69BF8D1}" srcOrd="1" destOrd="0" parTransId="{E99C44F1-4D2B-4344-9F49-CA5F89EAA110}" sibTransId="{793B4259-42BC-B743-A4A8-C577492285B7}"/>
    <dgm:cxn modelId="{708562C3-64C2-6A4E-86A5-00575CF90BB4}" srcId="{3351AA14-7B25-734E-90A8-0687B01EC504}" destId="{649A4860-DFE2-0A4C-AAF4-5212D090F336}" srcOrd="0" destOrd="0" parTransId="{C28C55E1-7C59-A046-A725-646FCDA66EB9}" sibTransId="{CFE49BD4-7BDF-CE46-BCE8-19B1C1FD93BC}"/>
    <dgm:cxn modelId="{55C5B3C3-B664-FB4D-931F-5FDD9874A2C1}" type="presOf" srcId="{3351AA14-7B25-734E-90A8-0687B01EC504}" destId="{18310B90-75BF-BD42-B5C1-C25C066B0AE6}" srcOrd="0" destOrd="0" presId="urn:microsoft.com/office/officeart/2005/8/layout/venn1"/>
    <dgm:cxn modelId="{EE2FA1F7-CA21-2544-8CCC-41FB7B31E6B7}" type="presOf" srcId="{F683FB53-05C5-874D-BA5C-C8DEF69BF8D1}" destId="{8ED93E24-D62E-7147-AF66-D3F124C28877}" srcOrd="1" destOrd="0" presId="urn:microsoft.com/office/officeart/2005/8/layout/venn1"/>
    <dgm:cxn modelId="{9C829CC2-693A-A847-8985-AD7160BCEF15}" type="presParOf" srcId="{18310B90-75BF-BD42-B5C1-C25C066B0AE6}" destId="{033E80BD-FFC6-7145-97D1-2A9E28FB88CB}" srcOrd="0" destOrd="0" presId="urn:microsoft.com/office/officeart/2005/8/layout/venn1"/>
    <dgm:cxn modelId="{C3A7D7B7-1E64-B94B-9BAA-8B2B6E4B2F42}" type="presParOf" srcId="{18310B90-75BF-BD42-B5C1-C25C066B0AE6}" destId="{F7471901-06C5-FD44-85D1-B8853F2800BC}" srcOrd="1" destOrd="0" presId="urn:microsoft.com/office/officeart/2005/8/layout/venn1"/>
    <dgm:cxn modelId="{D05C15E8-C6AD-ED49-A069-1D87C48EB28B}" type="presParOf" srcId="{18310B90-75BF-BD42-B5C1-C25C066B0AE6}" destId="{01A205DE-BF6C-2941-A7CB-E07FE70DE0C5}" srcOrd="2" destOrd="0" presId="urn:microsoft.com/office/officeart/2005/8/layout/venn1"/>
    <dgm:cxn modelId="{460E56FF-DA9C-AD49-BDF4-7915FDFA2679}" type="presParOf" srcId="{18310B90-75BF-BD42-B5C1-C25C066B0AE6}" destId="{8ED93E24-D62E-7147-AF66-D3F124C28877}" srcOrd="3" destOrd="0" presId="urn:microsoft.com/office/officeart/2005/8/layout/venn1"/>
    <dgm:cxn modelId="{314BCE3D-A814-BA42-B03D-F98C53E81012}" type="presParOf" srcId="{18310B90-75BF-BD42-B5C1-C25C066B0AE6}" destId="{30E97433-7ADA-2B40-9DA3-786A5D19BF22}" srcOrd="4" destOrd="0" presId="urn:microsoft.com/office/officeart/2005/8/layout/venn1"/>
    <dgm:cxn modelId="{A0CD785B-E655-894B-A510-6D48B838C64E}" type="presParOf" srcId="{18310B90-75BF-BD42-B5C1-C25C066B0AE6}" destId="{8E688D18-D8FF-0146-8600-AB9150E78E3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1AA14-7B25-734E-90A8-0687B01EC504}" type="doc">
      <dgm:prSet loTypeId="urn:microsoft.com/office/officeart/2005/8/layout/cycle3" loCatId="" qsTypeId="urn:microsoft.com/office/officeart/2005/8/quickstyle/simple1" qsCatId="simple" csTypeId="urn:microsoft.com/office/officeart/2005/8/colors/colorful2" csCatId="colorful"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Text here (Calibri</a:t>
          </a:r>
          <a:r>
            <a:rPr lang="en-US" sz="1600" baseline="0" dirty="0">
              <a:latin typeface="Calibri" charset="0"/>
              <a:ea typeface="Calibri" charset="0"/>
              <a:cs typeface="Calibri" charset="0"/>
            </a:rPr>
            <a:t> </a:t>
          </a:r>
          <a:r>
            <a:rPr lang="en-US" sz="1600" dirty="0">
              <a:latin typeface="Calibri" charset="0"/>
              <a:ea typeface="Calibri" charset="0"/>
              <a:cs typeface="Calibri" charset="0"/>
            </a:rPr>
            <a:t>regular</a:t>
          </a:r>
          <a:r>
            <a:rPr lang="en-US" sz="1600" baseline="0" dirty="0">
              <a:latin typeface="Calibri" charset="0"/>
              <a:ea typeface="Calibri" charset="0"/>
              <a:cs typeface="Calibri" charset="0"/>
            </a:rPr>
            <a:t>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Text</a:t>
          </a:r>
          <a:r>
            <a:rPr lang="en-US" sz="1600" baseline="0" dirty="0">
              <a:latin typeface="Calibri" charset="0"/>
              <a:ea typeface="Calibri" charset="0"/>
              <a:cs typeface="Calibri" charset="0"/>
            </a:rPr>
            <a:t> here</a:t>
          </a:r>
          <a:endParaRPr lang="en-US" sz="1600" dirty="0">
            <a:latin typeface="Calibri" charset="0"/>
            <a:ea typeface="Calibri" charset="0"/>
            <a:cs typeface="Calibri" charset="0"/>
          </a:endParaRP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a:latin typeface="Calibri" charset="0"/>
              <a:ea typeface="Calibri" charset="0"/>
              <a:cs typeface="Calibri" charset="0"/>
            </a:rPr>
            <a:t>Text here</a:t>
          </a:r>
          <a:endParaRPr lang="en-US" sz="1600" dirty="0">
            <a:latin typeface="Calibri" charset="0"/>
            <a:ea typeface="Calibri" charset="0"/>
            <a:cs typeface="Calibri" charset="0"/>
          </a:endParaRP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CC636D75-6AC4-4A4F-8174-C76C2CBE4283}" type="pres">
      <dgm:prSet presAssocID="{3351AA14-7B25-734E-90A8-0687B01EC504}" presName="Name0" presStyleCnt="0">
        <dgm:presLayoutVars>
          <dgm:dir/>
          <dgm:resizeHandles val="exact"/>
        </dgm:presLayoutVars>
      </dgm:prSet>
      <dgm:spPr/>
    </dgm:pt>
    <dgm:pt modelId="{F0D77F4F-D9A9-F248-9D2E-BC062C428675}" type="pres">
      <dgm:prSet presAssocID="{3351AA14-7B25-734E-90A8-0687B01EC504}" presName="cycle" presStyleCnt="0"/>
      <dgm:spPr/>
    </dgm:pt>
    <dgm:pt modelId="{7F2048C7-9827-E741-AA83-BF271DEAFCED}" type="pres">
      <dgm:prSet presAssocID="{649A4860-DFE2-0A4C-AAF4-5212D090F336}" presName="nodeFirstNode" presStyleLbl="node1" presStyleIdx="0" presStyleCnt="7">
        <dgm:presLayoutVars>
          <dgm:bulletEnabled val="1"/>
        </dgm:presLayoutVars>
      </dgm:prSet>
      <dgm:spPr/>
    </dgm:pt>
    <dgm:pt modelId="{0A775C45-F7CD-994D-8253-8C2C1650246A}" type="pres">
      <dgm:prSet presAssocID="{CFE49BD4-7BDF-CE46-BCE8-19B1C1FD93BC}" presName="sibTransFirstNode" presStyleLbl="bgShp" presStyleIdx="0" presStyleCnt="1"/>
      <dgm:spPr/>
    </dgm:pt>
    <dgm:pt modelId="{996D36F2-C97F-E344-BC3B-247D21EE7BBC}" type="pres">
      <dgm:prSet presAssocID="{F683FB53-05C5-874D-BA5C-C8DEF69BF8D1}" presName="nodeFollowingNodes" presStyleLbl="node1" presStyleIdx="1" presStyleCnt="7">
        <dgm:presLayoutVars>
          <dgm:bulletEnabled val="1"/>
        </dgm:presLayoutVars>
      </dgm:prSet>
      <dgm:spPr/>
    </dgm:pt>
    <dgm:pt modelId="{2F224190-55BC-C34C-BA4D-297609515AB2}" type="pres">
      <dgm:prSet presAssocID="{39E3B6EA-938A-BB46-92DE-9346F5CE08CB}" presName="nodeFollowingNodes" presStyleLbl="node1" presStyleIdx="2" presStyleCnt="7">
        <dgm:presLayoutVars>
          <dgm:bulletEnabled val="1"/>
        </dgm:presLayoutVars>
      </dgm:prSet>
      <dgm:spPr/>
    </dgm:pt>
    <dgm:pt modelId="{73ACE0D3-6301-9344-A0B0-A8D7F8A4CD54}" type="pres">
      <dgm:prSet presAssocID="{D15441CD-2498-DA4F-9A73-BA3F9C93D062}" presName="nodeFollowingNodes" presStyleLbl="node1" presStyleIdx="3" presStyleCnt="7">
        <dgm:presLayoutVars>
          <dgm:bulletEnabled val="1"/>
        </dgm:presLayoutVars>
      </dgm:prSet>
      <dgm:spPr/>
    </dgm:pt>
    <dgm:pt modelId="{719AB197-2218-A34F-AE49-C72CDFBAD059}" type="pres">
      <dgm:prSet presAssocID="{4541B2A8-1DBD-874D-AF09-BD5D6F052427}" presName="nodeFollowingNodes" presStyleLbl="node1" presStyleIdx="4" presStyleCnt="7">
        <dgm:presLayoutVars>
          <dgm:bulletEnabled val="1"/>
        </dgm:presLayoutVars>
      </dgm:prSet>
      <dgm:spPr/>
    </dgm:pt>
    <dgm:pt modelId="{3194505F-CB64-A84D-85A3-D6F696C5F0F1}" type="pres">
      <dgm:prSet presAssocID="{8A9C4869-F0D9-F64F-A409-64A9C0D71003}" presName="nodeFollowingNodes" presStyleLbl="node1" presStyleIdx="5" presStyleCnt="7">
        <dgm:presLayoutVars>
          <dgm:bulletEnabled val="1"/>
        </dgm:presLayoutVars>
      </dgm:prSet>
      <dgm:spPr/>
    </dgm:pt>
    <dgm:pt modelId="{A6CC9AC5-81C7-854E-8322-31C9A9FB6784}" type="pres">
      <dgm:prSet presAssocID="{D50CB83F-D1A7-B348-AF74-FD04809D2B42}" presName="nodeFollowingNodes" presStyleLbl="node1" presStyleIdx="6" presStyleCnt="7">
        <dgm:presLayoutVars>
          <dgm:bulletEnabled val="1"/>
        </dgm:presLayoutVars>
      </dgm:prSet>
      <dgm:spPr/>
    </dgm:pt>
  </dgm:ptLst>
  <dgm:cxnLst>
    <dgm:cxn modelId="{E4520D02-F60D-A846-BAE6-4BCC7E422E65}" srcId="{3351AA14-7B25-734E-90A8-0687B01EC504}" destId="{39E3B6EA-938A-BB46-92DE-9346F5CE08CB}" srcOrd="2" destOrd="0" parTransId="{DFEE087C-98DA-C24D-93BF-C6B80B727E39}" sibTransId="{03AC1FC8-BFED-A741-A8EE-0CB63DDC0485}"/>
    <dgm:cxn modelId="{87203A26-0B13-9048-866E-EC94352A53AD}" type="presOf" srcId="{4541B2A8-1DBD-874D-AF09-BD5D6F052427}" destId="{719AB197-2218-A34F-AE49-C72CDFBAD059}" srcOrd="0" destOrd="0" presId="urn:microsoft.com/office/officeart/2005/8/layout/cycle3"/>
    <dgm:cxn modelId="{2153513D-F361-9C49-89F9-E2BF0E6B83EC}" type="presOf" srcId="{8A9C4869-F0D9-F64F-A409-64A9C0D71003}" destId="{3194505F-CB64-A84D-85A3-D6F696C5F0F1}" srcOrd="0" destOrd="0" presId="urn:microsoft.com/office/officeart/2005/8/layout/cycle3"/>
    <dgm:cxn modelId="{634AAE4A-1A3F-754F-8324-538D8E7DF377}" srcId="{3351AA14-7B25-734E-90A8-0687B01EC504}" destId="{8A9C4869-F0D9-F64F-A409-64A9C0D71003}" srcOrd="5" destOrd="0" parTransId="{79E40C71-7692-C546-A94A-FA9E88B72998}" sibTransId="{62F402C5-EF42-EC40-9E1A-44333B1B4B14}"/>
    <dgm:cxn modelId="{7FDFC853-E7A7-1E45-AE5A-30495C41B69D}" srcId="{3351AA14-7B25-734E-90A8-0687B01EC504}" destId="{D15441CD-2498-DA4F-9A73-BA3F9C93D062}" srcOrd="3" destOrd="0" parTransId="{A0E59CCC-2642-9B46-828B-F36195FEB90E}" sibTransId="{4B66DFB0-5A4F-E741-AE8C-9A45FAB38CB9}"/>
    <dgm:cxn modelId="{B1DB7468-90B5-3241-B9CC-D8E922E18768}" type="presOf" srcId="{CFE49BD4-7BDF-CE46-BCE8-19B1C1FD93BC}" destId="{0A775C45-F7CD-994D-8253-8C2C1650246A}" srcOrd="0" destOrd="0" presId="urn:microsoft.com/office/officeart/2005/8/layout/cycle3"/>
    <dgm:cxn modelId="{FFA19071-1454-984B-938A-2BF6769368BE}" srcId="{3351AA14-7B25-734E-90A8-0687B01EC504}" destId="{F683FB53-05C5-874D-BA5C-C8DEF69BF8D1}" srcOrd="1" destOrd="0" parTransId="{E99C44F1-4D2B-4344-9F49-CA5F89EAA110}" sibTransId="{793B4259-42BC-B743-A4A8-C577492285B7}"/>
    <dgm:cxn modelId="{4F6A5D80-FBD2-7442-9F78-FCE84280DFF7}" type="presOf" srcId="{F683FB53-05C5-874D-BA5C-C8DEF69BF8D1}" destId="{996D36F2-C97F-E344-BC3B-247D21EE7BBC}" srcOrd="0" destOrd="0" presId="urn:microsoft.com/office/officeart/2005/8/layout/cycle3"/>
    <dgm:cxn modelId="{33DEC9AB-6E6B-8B40-B2C7-017E0ACD9BCF}" type="presOf" srcId="{D50CB83F-D1A7-B348-AF74-FD04809D2B42}" destId="{A6CC9AC5-81C7-854E-8322-31C9A9FB6784}" srcOrd="0" destOrd="0" presId="urn:microsoft.com/office/officeart/2005/8/layout/cycle3"/>
    <dgm:cxn modelId="{64AD39B5-2847-3644-B70B-A3FF8A440331}" srcId="{3351AA14-7B25-734E-90A8-0687B01EC504}" destId="{D50CB83F-D1A7-B348-AF74-FD04809D2B42}" srcOrd="6" destOrd="0" parTransId="{9928659E-68A9-CB4C-BB47-82D02BF81034}" sibTransId="{75FBFDDD-7B1C-9341-A69E-892D732D44CF}"/>
    <dgm:cxn modelId="{097BCDBC-7EB9-4544-8FAC-6B9B1F322E19}" type="presOf" srcId="{39E3B6EA-938A-BB46-92DE-9346F5CE08CB}" destId="{2F224190-55BC-C34C-BA4D-297609515AB2}" srcOrd="0" destOrd="0" presId="urn:microsoft.com/office/officeart/2005/8/layout/cycle3"/>
    <dgm:cxn modelId="{708562C3-64C2-6A4E-86A5-00575CF90BB4}" srcId="{3351AA14-7B25-734E-90A8-0687B01EC504}" destId="{649A4860-DFE2-0A4C-AAF4-5212D090F336}" srcOrd="0" destOrd="0" parTransId="{C28C55E1-7C59-A046-A725-646FCDA66EB9}" sibTransId="{CFE49BD4-7BDF-CE46-BCE8-19B1C1FD93BC}"/>
    <dgm:cxn modelId="{CF4B8FE9-3892-644E-B2C8-5DBADFD14C7F}" type="presOf" srcId="{3351AA14-7B25-734E-90A8-0687B01EC504}" destId="{CC636D75-6AC4-4A4F-8174-C76C2CBE4283}" srcOrd="0" destOrd="0" presId="urn:microsoft.com/office/officeart/2005/8/layout/cycle3"/>
    <dgm:cxn modelId="{238A3CF9-9247-574C-805B-6E3935989658}" type="presOf" srcId="{649A4860-DFE2-0A4C-AAF4-5212D090F336}" destId="{7F2048C7-9827-E741-AA83-BF271DEAFCED}" srcOrd="0" destOrd="0" presId="urn:microsoft.com/office/officeart/2005/8/layout/cycle3"/>
    <dgm:cxn modelId="{3B4241FD-C7BD-D043-8A41-6F4D394485D6}" type="presOf" srcId="{D15441CD-2498-DA4F-9A73-BA3F9C93D062}" destId="{73ACE0D3-6301-9344-A0B0-A8D7F8A4CD54}" srcOrd="0" destOrd="0" presId="urn:microsoft.com/office/officeart/2005/8/layout/cycle3"/>
    <dgm:cxn modelId="{8B52BFFE-CDE3-9E45-BF46-5BA63D7D1581}" srcId="{3351AA14-7B25-734E-90A8-0687B01EC504}" destId="{4541B2A8-1DBD-874D-AF09-BD5D6F052427}" srcOrd="4" destOrd="0" parTransId="{D1D897F5-38A1-3B46-9BD0-4B032907EA4C}" sibTransId="{B9179B55-903A-F944-9207-40A017B211F2}"/>
    <dgm:cxn modelId="{872E7645-4AE5-DD47-A0D9-2243435E5B49}" type="presParOf" srcId="{CC636D75-6AC4-4A4F-8174-C76C2CBE4283}" destId="{F0D77F4F-D9A9-F248-9D2E-BC062C428675}" srcOrd="0" destOrd="0" presId="urn:microsoft.com/office/officeart/2005/8/layout/cycle3"/>
    <dgm:cxn modelId="{0C077336-8C0B-B44E-A85D-8A1CE4724D0A}" type="presParOf" srcId="{F0D77F4F-D9A9-F248-9D2E-BC062C428675}" destId="{7F2048C7-9827-E741-AA83-BF271DEAFCED}" srcOrd="0" destOrd="0" presId="urn:microsoft.com/office/officeart/2005/8/layout/cycle3"/>
    <dgm:cxn modelId="{4C91C67E-3B94-C94B-9028-6358CB4BCBA1}" type="presParOf" srcId="{F0D77F4F-D9A9-F248-9D2E-BC062C428675}" destId="{0A775C45-F7CD-994D-8253-8C2C1650246A}" srcOrd="1" destOrd="0" presId="urn:microsoft.com/office/officeart/2005/8/layout/cycle3"/>
    <dgm:cxn modelId="{CB8933E0-2129-264F-8308-6C3F676B25E7}" type="presParOf" srcId="{F0D77F4F-D9A9-F248-9D2E-BC062C428675}" destId="{996D36F2-C97F-E344-BC3B-247D21EE7BBC}" srcOrd="2" destOrd="0" presId="urn:microsoft.com/office/officeart/2005/8/layout/cycle3"/>
    <dgm:cxn modelId="{9B8E36F8-CE53-724E-ADCA-405645CB5140}" type="presParOf" srcId="{F0D77F4F-D9A9-F248-9D2E-BC062C428675}" destId="{2F224190-55BC-C34C-BA4D-297609515AB2}" srcOrd="3" destOrd="0" presId="urn:microsoft.com/office/officeart/2005/8/layout/cycle3"/>
    <dgm:cxn modelId="{2A055706-FA50-884E-873A-3FBA0931E5F7}" type="presParOf" srcId="{F0D77F4F-D9A9-F248-9D2E-BC062C428675}" destId="{73ACE0D3-6301-9344-A0B0-A8D7F8A4CD54}" srcOrd="4" destOrd="0" presId="urn:microsoft.com/office/officeart/2005/8/layout/cycle3"/>
    <dgm:cxn modelId="{4871A409-D7DD-FC4E-A546-AF2782735638}" type="presParOf" srcId="{F0D77F4F-D9A9-F248-9D2E-BC062C428675}" destId="{719AB197-2218-A34F-AE49-C72CDFBAD059}" srcOrd="5" destOrd="0" presId="urn:microsoft.com/office/officeart/2005/8/layout/cycle3"/>
    <dgm:cxn modelId="{D381523A-D81E-D045-9502-6628F296938B}" type="presParOf" srcId="{F0D77F4F-D9A9-F248-9D2E-BC062C428675}" destId="{3194505F-CB64-A84D-85A3-D6F696C5F0F1}" srcOrd="6" destOrd="0" presId="urn:microsoft.com/office/officeart/2005/8/layout/cycle3"/>
    <dgm:cxn modelId="{60F272DE-67BC-E24D-9884-E621E82B16D6}" type="presParOf" srcId="{F0D77F4F-D9A9-F248-9D2E-BC062C428675}" destId="{A6CC9AC5-81C7-854E-8322-31C9A9FB6784}"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1AA14-7B25-734E-90A8-0687B01EC504}" type="doc">
      <dgm:prSet loTypeId="urn:microsoft.com/office/officeart/2009/layout/CirclePictureHierarchy" loCatId="" qsTypeId="urn:microsoft.com/office/officeart/2005/8/quickstyle/simple1" qsCatId="simple" csTypeId="urn:microsoft.com/office/officeart/2005/8/colors/accent4_1" csCatId="accent4" phldr="1"/>
      <dgm:spPr/>
      <dgm:t>
        <a:bodyPr/>
        <a:lstStyle/>
        <a:p>
          <a:endParaRPr lang="en-US"/>
        </a:p>
      </dgm:t>
    </dgm:pt>
    <dgm:pt modelId="{649A4860-DFE2-0A4C-AAF4-5212D090F336}">
      <dgm:prSet phldrT="[Text]" custT="1"/>
      <dgm:spPr/>
      <dgm:t>
        <a:bodyPr/>
        <a:lstStyle/>
        <a:p>
          <a:r>
            <a:rPr lang="en-US" sz="1600" dirty="0">
              <a:latin typeface="Calibri" charset="0"/>
              <a:ea typeface="Calibri" charset="0"/>
              <a:cs typeface="Calibri" charset="0"/>
            </a:rPr>
            <a:t>Name here (Calibri</a:t>
          </a:r>
          <a:r>
            <a:rPr lang="en-US" sz="1600" baseline="0" dirty="0">
              <a:latin typeface="Calibri" charset="0"/>
              <a:ea typeface="Calibri" charset="0"/>
              <a:cs typeface="Calibri" charset="0"/>
            </a:rPr>
            <a:t> regular 16pt)</a:t>
          </a:r>
          <a:endParaRPr lang="en-US" sz="1600" dirty="0">
            <a:latin typeface="Calibri" charset="0"/>
            <a:ea typeface="Calibri" charset="0"/>
            <a:cs typeface="Calibri" charset="0"/>
          </a:endParaRPr>
        </a:p>
      </dgm:t>
    </dgm:pt>
    <dgm:pt modelId="{C28C55E1-7C59-A046-A725-646FCDA66EB9}" type="parTrans" cxnId="{708562C3-64C2-6A4E-86A5-00575CF90BB4}">
      <dgm:prSet/>
      <dgm:spPr/>
      <dgm:t>
        <a:bodyPr/>
        <a:lstStyle/>
        <a:p>
          <a:endParaRPr lang="en-US" sz="1600">
            <a:latin typeface="Calibri" charset="0"/>
            <a:ea typeface="Calibri" charset="0"/>
            <a:cs typeface="Calibri" charset="0"/>
          </a:endParaRPr>
        </a:p>
      </dgm:t>
    </dgm:pt>
    <dgm:pt modelId="{CFE49BD4-7BDF-CE46-BCE8-19B1C1FD93BC}" type="sibTrans" cxnId="{708562C3-64C2-6A4E-86A5-00575CF90BB4}">
      <dgm:prSet/>
      <dgm:spPr/>
      <dgm:t>
        <a:bodyPr/>
        <a:lstStyle/>
        <a:p>
          <a:endParaRPr lang="en-US" sz="1600">
            <a:latin typeface="Calibri" charset="0"/>
            <a:ea typeface="Calibri" charset="0"/>
            <a:cs typeface="Calibri" charset="0"/>
          </a:endParaRPr>
        </a:p>
      </dgm:t>
    </dgm:pt>
    <dgm:pt modelId="{F683FB53-05C5-874D-BA5C-C8DEF69BF8D1}">
      <dgm:prSet custT="1"/>
      <dgm:spPr/>
      <dgm:t>
        <a:bodyPr/>
        <a:lstStyle/>
        <a:p>
          <a:r>
            <a:rPr lang="en-US" sz="1600" dirty="0">
              <a:latin typeface="Calibri" charset="0"/>
              <a:ea typeface="Calibri" charset="0"/>
              <a:cs typeface="Calibri" charset="0"/>
            </a:rPr>
            <a:t>Name here</a:t>
          </a:r>
        </a:p>
      </dgm:t>
    </dgm:pt>
    <dgm:pt modelId="{E99C44F1-4D2B-4344-9F49-CA5F89EAA110}" type="parTrans" cxnId="{FFA19071-1454-984B-938A-2BF6769368BE}">
      <dgm:prSet/>
      <dgm:spPr/>
      <dgm:t>
        <a:bodyPr/>
        <a:lstStyle/>
        <a:p>
          <a:endParaRPr lang="en-US" sz="1600">
            <a:latin typeface="Calibri" charset="0"/>
            <a:ea typeface="Calibri" charset="0"/>
            <a:cs typeface="Calibri" charset="0"/>
          </a:endParaRPr>
        </a:p>
      </dgm:t>
    </dgm:pt>
    <dgm:pt modelId="{793B4259-42BC-B743-A4A8-C577492285B7}" type="sibTrans" cxnId="{FFA19071-1454-984B-938A-2BF6769368BE}">
      <dgm:prSet/>
      <dgm:spPr/>
      <dgm:t>
        <a:bodyPr/>
        <a:lstStyle/>
        <a:p>
          <a:endParaRPr lang="en-US" sz="1600">
            <a:latin typeface="Calibri" charset="0"/>
            <a:ea typeface="Calibri" charset="0"/>
            <a:cs typeface="Calibri" charset="0"/>
          </a:endParaRPr>
        </a:p>
      </dgm:t>
    </dgm:pt>
    <dgm:pt modelId="{39E3B6EA-938A-BB46-92DE-9346F5CE08CB}">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FEE087C-98DA-C24D-93BF-C6B80B727E39}" type="parTrans" cxnId="{E4520D02-F60D-A846-BAE6-4BCC7E422E65}">
      <dgm:prSet/>
      <dgm:spPr/>
      <dgm:t>
        <a:bodyPr/>
        <a:lstStyle/>
        <a:p>
          <a:endParaRPr lang="en-US">
            <a:latin typeface="Calibri" charset="0"/>
            <a:ea typeface="Calibri" charset="0"/>
            <a:cs typeface="Calibri" charset="0"/>
          </a:endParaRPr>
        </a:p>
      </dgm:t>
    </dgm:pt>
    <dgm:pt modelId="{03AC1FC8-BFED-A741-A8EE-0CB63DDC0485}" type="sibTrans" cxnId="{E4520D02-F60D-A846-BAE6-4BCC7E422E65}">
      <dgm:prSet/>
      <dgm:spPr/>
      <dgm:t>
        <a:bodyPr/>
        <a:lstStyle/>
        <a:p>
          <a:endParaRPr lang="en-US">
            <a:latin typeface="Calibri" charset="0"/>
            <a:ea typeface="Calibri" charset="0"/>
            <a:cs typeface="Calibri" charset="0"/>
          </a:endParaRPr>
        </a:p>
      </dgm:t>
    </dgm:pt>
    <dgm:pt modelId="{D15441CD-2498-DA4F-9A73-BA3F9C93D062}">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A0E59CCC-2642-9B46-828B-F36195FEB90E}" type="parTrans" cxnId="{7FDFC853-E7A7-1E45-AE5A-30495C41B69D}">
      <dgm:prSet/>
      <dgm:spPr/>
      <dgm:t>
        <a:bodyPr/>
        <a:lstStyle/>
        <a:p>
          <a:endParaRPr lang="en-US">
            <a:latin typeface="Calibri" charset="0"/>
            <a:ea typeface="Calibri" charset="0"/>
            <a:cs typeface="Calibri" charset="0"/>
          </a:endParaRPr>
        </a:p>
      </dgm:t>
    </dgm:pt>
    <dgm:pt modelId="{4B66DFB0-5A4F-E741-AE8C-9A45FAB38CB9}" type="sibTrans" cxnId="{7FDFC853-E7A7-1E45-AE5A-30495C41B69D}">
      <dgm:prSet/>
      <dgm:spPr/>
      <dgm:t>
        <a:bodyPr/>
        <a:lstStyle/>
        <a:p>
          <a:endParaRPr lang="en-US">
            <a:latin typeface="Calibri" charset="0"/>
            <a:ea typeface="Calibri" charset="0"/>
            <a:cs typeface="Calibri" charset="0"/>
          </a:endParaRPr>
        </a:p>
      </dgm:t>
    </dgm:pt>
    <dgm:pt modelId="{4541B2A8-1DBD-874D-AF09-BD5D6F052427}">
      <dgm:prSet custT="1"/>
      <dgm:spPr/>
      <dgm:t>
        <a:bodyPr/>
        <a:lstStyle/>
        <a:p>
          <a:r>
            <a:rPr lang="en-US" sz="1600">
              <a:latin typeface="Calibri" charset="0"/>
              <a:ea typeface="Calibri" charset="0"/>
              <a:cs typeface="Calibri" charset="0"/>
            </a:rPr>
            <a:t>Name here</a:t>
          </a:r>
          <a:endParaRPr lang="en-US" sz="1600" dirty="0">
            <a:latin typeface="Calibri" charset="0"/>
            <a:ea typeface="Calibri" charset="0"/>
            <a:cs typeface="Calibri" charset="0"/>
          </a:endParaRPr>
        </a:p>
      </dgm:t>
    </dgm:pt>
    <dgm:pt modelId="{D1D897F5-38A1-3B46-9BD0-4B032907EA4C}" type="parTrans" cxnId="{8B52BFFE-CDE3-9E45-BF46-5BA63D7D1581}">
      <dgm:prSet/>
      <dgm:spPr/>
      <dgm:t>
        <a:bodyPr/>
        <a:lstStyle/>
        <a:p>
          <a:endParaRPr lang="en-US">
            <a:latin typeface="Calibri" charset="0"/>
            <a:ea typeface="Calibri" charset="0"/>
            <a:cs typeface="Calibri" charset="0"/>
          </a:endParaRPr>
        </a:p>
      </dgm:t>
    </dgm:pt>
    <dgm:pt modelId="{B9179B55-903A-F944-9207-40A017B211F2}" type="sibTrans" cxnId="{8B52BFFE-CDE3-9E45-BF46-5BA63D7D1581}">
      <dgm:prSet/>
      <dgm:spPr/>
      <dgm:t>
        <a:bodyPr/>
        <a:lstStyle/>
        <a:p>
          <a:endParaRPr lang="en-US">
            <a:latin typeface="Calibri" charset="0"/>
            <a:ea typeface="Calibri" charset="0"/>
            <a:cs typeface="Calibri" charset="0"/>
          </a:endParaRPr>
        </a:p>
      </dgm:t>
    </dgm:pt>
    <dgm:pt modelId="{8A9C4869-F0D9-F64F-A409-64A9C0D71003}">
      <dgm:prSet custT="1"/>
      <dgm:spPr/>
      <dgm:t>
        <a:bodyPr/>
        <a:lstStyle/>
        <a:p>
          <a:r>
            <a:rPr lang="en-US" sz="1600" dirty="0">
              <a:latin typeface="Calibri" charset="0"/>
              <a:ea typeface="Calibri" charset="0"/>
              <a:cs typeface="Calibri" charset="0"/>
            </a:rPr>
            <a:t>Name here</a:t>
          </a:r>
        </a:p>
      </dgm:t>
    </dgm:pt>
    <dgm:pt modelId="{79E40C71-7692-C546-A94A-FA9E88B72998}" type="parTrans" cxnId="{634AAE4A-1A3F-754F-8324-538D8E7DF377}">
      <dgm:prSet/>
      <dgm:spPr/>
      <dgm:t>
        <a:bodyPr/>
        <a:lstStyle/>
        <a:p>
          <a:endParaRPr lang="en-US">
            <a:latin typeface="Calibri" charset="0"/>
            <a:ea typeface="Calibri" charset="0"/>
            <a:cs typeface="Calibri" charset="0"/>
          </a:endParaRPr>
        </a:p>
      </dgm:t>
    </dgm:pt>
    <dgm:pt modelId="{62F402C5-EF42-EC40-9E1A-44333B1B4B14}" type="sibTrans" cxnId="{634AAE4A-1A3F-754F-8324-538D8E7DF377}">
      <dgm:prSet/>
      <dgm:spPr/>
      <dgm:t>
        <a:bodyPr/>
        <a:lstStyle/>
        <a:p>
          <a:endParaRPr lang="en-US">
            <a:latin typeface="Calibri" charset="0"/>
            <a:ea typeface="Calibri" charset="0"/>
            <a:cs typeface="Calibri" charset="0"/>
          </a:endParaRPr>
        </a:p>
      </dgm:t>
    </dgm:pt>
    <dgm:pt modelId="{D50CB83F-D1A7-B348-AF74-FD04809D2B42}">
      <dgm:prSet custT="1"/>
      <dgm:spPr/>
      <dgm:t>
        <a:bodyPr/>
        <a:lstStyle/>
        <a:p>
          <a:r>
            <a:rPr lang="en-US" sz="1600" dirty="0">
              <a:latin typeface="Calibri" charset="0"/>
              <a:ea typeface="Calibri" charset="0"/>
              <a:cs typeface="Calibri" charset="0"/>
            </a:rPr>
            <a:t>Name here</a:t>
          </a:r>
        </a:p>
      </dgm:t>
    </dgm:pt>
    <dgm:pt modelId="{9928659E-68A9-CB4C-BB47-82D02BF81034}" type="parTrans" cxnId="{64AD39B5-2847-3644-B70B-A3FF8A440331}">
      <dgm:prSet/>
      <dgm:spPr/>
      <dgm:t>
        <a:bodyPr/>
        <a:lstStyle/>
        <a:p>
          <a:endParaRPr lang="en-US">
            <a:latin typeface="Calibri" charset="0"/>
            <a:ea typeface="Calibri" charset="0"/>
            <a:cs typeface="Calibri" charset="0"/>
          </a:endParaRPr>
        </a:p>
      </dgm:t>
    </dgm:pt>
    <dgm:pt modelId="{75FBFDDD-7B1C-9341-A69E-892D732D44CF}" type="sibTrans" cxnId="{64AD39B5-2847-3644-B70B-A3FF8A440331}">
      <dgm:prSet/>
      <dgm:spPr/>
      <dgm:t>
        <a:bodyPr/>
        <a:lstStyle/>
        <a:p>
          <a:endParaRPr lang="en-US">
            <a:latin typeface="Calibri" charset="0"/>
            <a:ea typeface="Calibri" charset="0"/>
            <a:cs typeface="Calibri" charset="0"/>
          </a:endParaRPr>
        </a:p>
      </dgm:t>
    </dgm:pt>
    <dgm:pt modelId="{426A1D83-383E-7046-8575-A435CB195D7B}" type="pres">
      <dgm:prSet presAssocID="{3351AA14-7B25-734E-90A8-0687B01EC504}" presName="hierChild1" presStyleCnt="0">
        <dgm:presLayoutVars>
          <dgm:chPref val="1"/>
          <dgm:dir/>
          <dgm:animOne val="branch"/>
          <dgm:animLvl val="lvl"/>
          <dgm:resizeHandles/>
        </dgm:presLayoutVars>
      </dgm:prSet>
      <dgm:spPr/>
    </dgm:pt>
    <dgm:pt modelId="{FEF570AE-29A1-E449-AC86-24A9AF4A1841}" type="pres">
      <dgm:prSet presAssocID="{649A4860-DFE2-0A4C-AAF4-5212D090F336}" presName="hierRoot1" presStyleCnt="0"/>
      <dgm:spPr/>
    </dgm:pt>
    <dgm:pt modelId="{81EC93EA-FD7D-7447-B225-C9FAF17A77C0}" type="pres">
      <dgm:prSet presAssocID="{649A4860-DFE2-0A4C-AAF4-5212D090F336}" presName="composite" presStyleCnt="0"/>
      <dgm:spPr/>
    </dgm:pt>
    <dgm:pt modelId="{3B7318A0-CBA5-7A4F-B8C0-1C42096A85DA}" type="pres">
      <dgm:prSet presAssocID="{649A4860-DFE2-0A4C-AAF4-5212D090F336}" presName="image" presStyleLbl="node0" presStyleIdx="0" presStyleCnt="1"/>
      <dgm:spPr/>
    </dgm:pt>
    <dgm:pt modelId="{6C733AF8-DF8B-E34C-B492-2D70823E6DBC}" type="pres">
      <dgm:prSet presAssocID="{649A4860-DFE2-0A4C-AAF4-5212D090F336}" presName="text" presStyleLbl="revTx" presStyleIdx="0" presStyleCnt="7">
        <dgm:presLayoutVars>
          <dgm:chPref val="3"/>
        </dgm:presLayoutVars>
      </dgm:prSet>
      <dgm:spPr/>
    </dgm:pt>
    <dgm:pt modelId="{2301F833-8251-C041-B798-C5A3FF3DA270}" type="pres">
      <dgm:prSet presAssocID="{649A4860-DFE2-0A4C-AAF4-5212D090F336}" presName="hierChild2" presStyleCnt="0"/>
      <dgm:spPr/>
    </dgm:pt>
    <dgm:pt modelId="{CF20A420-F7EE-0743-A6DB-6CB38E35D854}" type="pres">
      <dgm:prSet presAssocID="{E99C44F1-4D2B-4344-9F49-CA5F89EAA110}" presName="Name10" presStyleLbl="parChTrans1D2" presStyleIdx="0" presStyleCnt="3"/>
      <dgm:spPr/>
    </dgm:pt>
    <dgm:pt modelId="{FCBE021D-A203-0D47-AF57-A6F5EAA0F253}" type="pres">
      <dgm:prSet presAssocID="{F683FB53-05C5-874D-BA5C-C8DEF69BF8D1}" presName="hierRoot2" presStyleCnt="0"/>
      <dgm:spPr/>
    </dgm:pt>
    <dgm:pt modelId="{6047D3E2-A863-2D41-88A7-14C1A5B4CA40}" type="pres">
      <dgm:prSet presAssocID="{F683FB53-05C5-874D-BA5C-C8DEF69BF8D1}" presName="composite2" presStyleCnt="0"/>
      <dgm:spPr/>
    </dgm:pt>
    <dgm:pt modelId="{9C09C25B-10D4-9C4F-8E8D-FE590133AF1D}" type="pres">
      <dgm:prSet presAssocID="{F683FB53-05C5-874D-BA5C-C8DEF69BF8D1}" presName="image2" presStyleLbl="node2" presStyleIdx="0" presStyleCnt="3"/>
      <dgm:spPr/>
    </dgm:pt>
    <dgm:pt modelId="{397E3EFB-D3AE-7C45-A9E6-222E330BF77D}" type="pres">
      <dgm:prSet presAssocID="{F683FB53-05C5-874D-BA5C-C8DEF69BF8D1}" presName="text2" presStyleLbl="revTx" presStyleIdx="1" presStyleCnt="7">
        <dgm:presLayoutVars>
          <dgm:chPref val="3"/>
        </dgm:presLayoutVars>
      </dgm:prSet>
      <dgm:spPr/>
    </dgm:pt>
    <dgm:pt modelId="{61A947E6-5335-F942-B09B-5791D7D5059C}" type="pres">
      <dgm:prSet presAssocID="{F683FB53-05C5-874D-BA5C-C8DEF69BF8D1}" presName="hierChild3" presStyleCnt="0"/>
      <dgm:spPr/>
    </dgm:pt>
    <dgm:pt modelId="{E5E3A48B-66FE-7C4C-8311-301431B95F9D}" type="pres">
      <dgm:prSet presAssocID="{DFEE087C-98DA-C24D-93BF-C6B80B727E39}" presName="Name10" presStyleLbl="parChTrans1D2" presStyleIdx="1" presStyleCnt="3"/>
      <dgm:spPr/>
    </dgm:pt>
    <dgm:pt modelId="{37D6921B-536C-6F40-AF54-73A057B532E5}" type="pres">
      <dgm:prSet presAssocID="{39E3B6EA-938A-BB46-92DE-9346F5CE08CB}" presName="hierRoot2" presStyleCnt="0"/>
      <dgm:spPr/>
    </dgm:pt>
    <dgm:pt modelId="{8597E258-3636-7E49-987B-1C5C989A0D32}" type="pres">
      <dgm:prSet presAssocID="{39E3B6EA-938A-BB46-92DE-9346F5CE08CB}" presName="composite2" presStyleCnt="0"/>
      <dgm:spPr/>
    </dgm:pt>
    <dgm:pt modelId="{C333DA4E-D991-434C-A8BD-DD8DA56EE0A1}" type="pres">
      <dgm:prSet presAssocID="{39E3B6EA-938A-BB46-92DE-9346F5CE08CB}" presName="image2" presStyleLbl="node2" presStyleIdx="1" presStyleCnt="3"/>
      <dgm:spPr/>
    </dgm:pt>
    <dgm:pt modelId="{D411D683-19C8-E840-972F-5CF2425BF394}" type="pres">
      <dgm:prSet presAssocID="{39E3B6EA-938A-BB46-92DE-9346F5CE08CB}" presName="text2" presStyleLbl="revTx" presStyleIdx="2" presStyleCnt="7">
        <dgm:presLayoutVars>
          <dgm:chPref val="3"/>
        </dgm:presLayoutVars>
      </dgm:prSet>
      <dgm:spPr/>
    </dgm:pt>
    <dgm:pt modelId="{281C56FE-E34F-7445-AC03-6D9D9D3F2839}" type="pres">
      <dgm:prSet presAssocID="{39E3B6EA-938A-BB46-92DE-9346F5CE08CB}" presName="hierChild3" presStyleCnt="0"/>
      <dgm:spPr/>
    </dgm:pt>
    <dgm:pt modelId="{C9823118-6440-4B47-9A20-0CDBE2DCFD83}" type="pres">
      <dgm:prSet presAssocID="{A0E59CCC-2642-9B46-828B-F36195FEB90E}" presName="Name17" presStyleLbl="parChTrans1D3" presStyleIdx="0" presStyleCnt="3"/>
      <dgm:spPr/>
    </dgm:pt>
    <dgm:pt modelId="{75B59148-0133-7D4E-B07A-01F8381A2B85}" type="pres">
      <dgm:prSet presAssocID="{D15441CD-2498-DA4F-9A73-BA3F9C93D062}" presName="hierRoot3" presStyleCnt="0"/>
      <dgm:spPr/>
    </dgm:pt>
    <dgm:pt modelId="{696BAE5D-5706-FE43-9F8A-BACEC57F1DE9}" type="pres">
      <dgm:prSet presAssocID="{D15441CD-2498-DA4F-9A73-BA3F9C93D062}" presName="composite3" presStyleCnt="0"/>
      <dgm:spPr/>
    </dgm:pt>
    <dgm:pt modelId="{0033C77E-3539-9F47-B847-79D78955F26A}" type="pres">
      <dgm:prSet presAssocID="{D15441CD-2498-DA4F-9A73-BA3F9C93D062}" presName="image3" presStyleLbl="node3" presStyleIdx="0" presStyleCnt="3"/>
      <dgm:spPr/>
    </dgm:pt>
    <dgm:pt modelId="{BBC7E988-95BD-004B-942C-1D14291BEF06}" type="pres">
      <dgm:prSet presAssocID="{D15441CD-2498-DA4F-9A73-BA3F9C93D062}" presName="text3" presStyleLbl="revTx" presStyleIdx="3" presStyleCnt="7">
        <dgm:presLayoutVars>
          <dgm:chPref val="3"/>
        </dgm:presLayoutVars>
      </dgm:prSet>
      <dgm:spPr/>
    </dgm:pt>
    <dgm:pt modelId="{FBAC86CC-E998-B644-83AD-779B0FCCB4FA}" type="pres">
      <dgm:prSet presAssocID="{D15441CD-2498-DA4F-9A73-BA3F9C93D062}" presName="hierChild4" presStyleCnt="0"/>
      <dgm:spPr/>
    </dgm:pt>
    <dgm:pt modelId="{CDB530A7-7C10-DE41-B1D8-66CFC0574C18}" type="pres">
      <dgm:prSet presAssocID="{D1D897F5-38A1-3B46-9BD0-4B032907EA4C}" presName="Name17" presStyleLbl="parChTrans1D3" presStyleIdx="1" presStyleCnt="3"/>
      <dgm:spPr/>
    </dgm:pt>
    <dgm:pt modelId="{6FBD9387-BFB1-744D-A224-C070FE6ED3EE}" type="pres">
      <dgm:prSet presAssocID="{4541B2A8-1DBD-874D-AF09-BD5D6F052427}" presName="hierRoot3" presStyleCnt="0"/>
      <dgm:spPr/>
    </dgm:pt>
    <dgm:pt modelId="{D9D1F22A-C0E2-3242-A7DE-9751B692F48E}" type="pres">
      <dgm:prSet presAssocID="{4541B2A8-1DBD-874D-AF09-BD5D6F052427}" presName="composite3" presStyleCnt="0"/>
      <dgm:spPr/>
    </dgm:pt>
    <dgm:pt modelId="{F04D9469-BC48-F745-A9B8-9D06E01ABDA4}" type="pres">
      <dgm:prSet presAssocID="{4541B2A8-1DBD-874D-AF09-BD5D6F052427}" presName="image3" presStyleLbl="node3" presStyleIdx="1" presStyleCnt="3"/>
      <dgm:spPr/>
    </dgm:pt>
    <dgm:pt modelId="{F0F1629C-86E6-4A41-9EC1-BD0B84670118}" type="pres">
      <dgm:prSet presAssocID="{4541B2A8-1DBD-874D-AF09-BD5D6F052427}" presName="text3" presStyleLbl="revTx" presStyleIdx="4" presStyleCnt="7">
        <dgm:presLayoutVars>
          <dgm:chPref val="3"/>
        </dgm:presLayoutVars>
      </dgm:prSet>
      <dgm:spPr/>
    </dgm:pt>
    <dgm:pt modelId="{02CEEB5F-BC23-C044-B46F-FA4E1585D617}" type="pres">
      <dgm:prSet presAssocID="{4541B2A8-1DBD-874D-AF09-BD5D6F052427}" presName="hierChild4" presStyleCnt="0"/>
      <dgm:spPr/>
    </dgm:pt>
    <dgm:pt modelId="{A3FB3617-3CA0-D54B-AA86-A99C52A83B1D}" type="pres">
      <dgm:prSet presAssocID="{79E40C71-7692-C546-A94A-FA9E88B72998}" presName="Name10" presStyleLbl="parChTrans1D2" presStyleIdx="2" presStyleCnt="3"/>
      <dgm:spPr/>
    </dgm:pt>
    <dgm:pt modelId="{7DF5656A-2ACB-C641-8066-1852638B861A}" type="pres">
      <dgm:prSet presAssocID="{8A9C4869-F0D9-F64F-A409-64A9C0D71003}" presName="hierRoot2" presStyleCnt="0"/>
      <dgm:spPr/>
    </dgm:pt>
    <dgm:pt modelId="{B4879703-5562-A146-A84A-73D01D531616}" type="pres">
      <dgm:prSet presAssocID="{8A9C4869-F0D9-F64F-A409-64A9C0D71003}" presName="composite2" presStyleCnt="0"/>
      <dgm:spPr/>
    </dgm:pt>
    <dgm:pt modelId="{339CED85-9D1F-114E-8BF5-7A393F3B874F}" type="pres">
      <dgm:prSet presAssocID="{8A9C4869-F0D9-F64F-A409-64A9C0D71003}" presName="image2" presStyleLbl="node2" presStyleIdx="2" presStyleCnt="3"/>
      <dgm:spPr/>
    </dgm:pt>
    <dgm:pt modelId="{5E4AC39F-166E-2747-9640-E37038C7D502}" type="pres">
      <dgm:prSet presAssocID="{8A9C4869-F0D9-F64F-A409-64A9C0D71003}" presName="text2" presStyleLbl="revTx" presStyleIdx="5" presStyleCnt="7">
        <dgm:presLayoutVars>
          <dgm:chPref val="3"/>
        </dgm:presLayoutVars>
      </dgm:prSet>
      <dgm:spPr/>
    </dgm:pt>
    <dgm:pt modelId="{4B6334B1-2CED-2E4E-9A56-FBF3F2EAC4B5}" type="pres">
      <dgm:prSet presAssocID="{8A9C4869-F0D9-F64F-A409-64A9C0D71003}" presName="hierChild3" presStyleCnt="0"/>
      <dgm:spPr/>
    </dgm:pt>
    <dgm:pt modelId="{7BF5024D-A476-7E4F-BE90-D5758F33CE17}" type="pres">
      <dgm:prSet presAssocID="{9928659E-68A9-CB4C-BB47-82D02BF81034}" presName="Name17" presStyleLbl="parChTrans1D3" presStyleIdx="2" presStyleCnt="3"/>
      <dgm:spPr/>
    </dgm:pt>
    <dgm:pt modelId="{E239918D-BA66-3F4F-BBED-55AEEFCD2146}" type="pres">
      <dgm:prSet presAssocID="{D50CB83F-D1A7-B348-AF74-FD04809D2B42}" presName="hierRoot3" presStyleCnt="0"/>
      <dgm:spPr/>
    </dgm:pt>
    <dgm:pt modelId="{1D73FB32-439C-AF41-A05F-2316C5D8FA34}" type="pres">
      <dgm:prSet presAssocID="{D50CB83F-D1A7-B348-AF74-FD04809D2B42}" presName="composite3" presStyleCnt="0"/>
      <dgm:spPr/>
    </dgm:pt>
    <dgm:pt modelId="{7182AB7E-2399-8541-BD05-21E9A19510E3}" type="pres">
      <dgm:prSet presAssocID="{D50CB83F-D1A7-B348-AF74-FD04809D2B42}" presName="image3" presStyleLbl="node3" presStyleIdx="2" presStyleCnt="3"/>
      <dgm:spPr/>
    </dgm:pt>
    <dgm:pt modelId="{CEF3249E-A7E5-A146-94CB-1588FD630237}" type="pres">
      <dgm:prSet presAssocID="{D50CB83F-D1A7-B348-AF74-FD04809D2B42}" presName="text3" presStyleLbl="revTx" presStyleIdx="6" presStyleCnt="7">
        <dgm:presLayoutVars>
          <dgm:chPref val="3"/>
        </dgm:presLayoutVars>
      </dgm:prSet>
      <dgm:spPr/>
    </dgm:pt>
    <dgm:pt modelId="{92BAAFA0-7446-3746-B0B0-4FAD3A7765FA}" type="pres">
      <dgm:prSet presAssocID="{D50CB83F-D1A7-B348-AF74-FD04809D2B42}" presName="hierChild4" presStyleCnt="0"/>
      <dgm:spPr/>
    </dgm:pt>
  </dgm:ptLst>
  <dgm:cxnLst>
    <dgm:cxn modelId="{E4520D02-F60D-A846-BAE6-4BCC7E422E65}" srcId="{649A4860-DFE2-0A4C-AAF4-5212D090F336}" destId="{39E3B6EA-938A-BB46-92DE-9346F5CE08CB}" srcOrd="1" destOrd="0" parTransId="{DFEE087C-98DA-C24D-93BF-C6B80B727E39}" sibTransId="{03AC1FC8-BFED-A741-A8EE-0CB63DDC0485}"/>
    <dgm:cxn modelId="{6A2A012A-D78D-E04F-AA44-4564AAF62B0C}" type="presOf" srcId="{79E40C71-7692-C546-A94A-FA9E88B72998}" destId="{A3FB3617-3CA0-D54B-AA86-A99C52A83B1D}" srcOrd="0" destOrd="0" presId="urn:microsoft.com/office/officeart/2009/layout/CirclePictureHierarchy"/>
    <dgm:cxn modelId="{512CAA2D-C4DC-B94D-BB53-FD6FBEF5B492}" type="presOf" srcId="{3351AA14-7B25-734E-90A8-0687B01EC504}" destId="{426A1D83-383E-7046-8575-A435CB195D7B}" srcOrd="0" destOrd="0" presId="urn:microsoft.com/office/officeart/2009/layout/CirclePictureHierarchy"/>
    <dgm:cxn modelId="{634AAE4A-1A3F-754F-8324-538D8E7DF377}" srcId="{649A4860-DFE2-0A4C-AAF4-5212D090F336}" destId="{8A9C4869-F0D9-F64F-A409-64A9C0D71003}" srcOrd="2" destOrd="0" parTransId="{79E40C71-7692-C546-A94A-FA9E88B72998}" sibTransId="{62F402C5-EF42-EC40-9E1A-44333B1B4B14}"/>
    <dgm:cxn modelId="{77131F51-0725-B34B-B109-B2539D563266}" type="presOf" srcId="{D15441CD-2498-DA4F-9A73-BA3F9C93D062}" destId="{BBC7E988-95BD-004B-942C-1D14291BEF06}" srcOrd="0" destOrd="0" presId="urn:microsoft.com/office/officeart/2009/layout/CirclePictureHierarchy"/>
    <dgm:cxn modelId="{3C07FB51-23D4-E944-A4D1-15CDB9B46598}" type="presOf" srcId="{F683FB53-05C5-874D-BA5C-C8DEF69BF8D1}" destId="{397E3EFB-D3AE-7C45-A9E6-222E330BF77D}" srcOrd="0" destOrd="0" presId="urn:microsoft.com/office/officeart/2009/layout/CirclePictureHierarchy"/>
    <dgm:cxn modelId="{7FDFC853-E7A7-1E45-AE5A-30495C41B69D}" srcId="{39E3B6EA-938A-BB46-92DE-9346F5CE08CB}" destId="{D15441CD-2498-DA4F-9A73-BA3F9C93D062}" srcOrd="0" destOrd="0" parTransId="{A0E59CCC-2642-9B46-828B-F36195FEB90E}" sibTransId="{4B66DFB0-5A4F-E741-AE8C-9A45FAB38CB9}"/>
    <dgm:cxn modelId="{5101705C-AA1C-884D-9D75-39A81559C25E}" type="presOf" srcId="{9928659E-68A9-CB4C-BB47-82D02BF81034}" destId="{7BF5024D-A476-7E4F-BE90-D5758F33CE17}" srcOrd="0" destOrd="0" presId="urn:microsoft.com/office/officeart/2009/layout/CirclePictureHierarchy"/>
    <dgm:cxn modelId="{932DF466-3E99-AF49-ADA7-92E81783E678}" type="presOf" srcId="{DFEE087C-98DA-C24D-93BF-C6B80B727E39}" destId="{E5E3A48B-66FE-7C4C-8311-301431B95F9D}" srcOrd="0" destOrd="0" presId="urn:microsoft.com/office/officeart/2009/layout/CirclePictureHierarchy"/>
    <dgm:cxn modelId="{D9E4BE6A-3537-A34F-8FDF-7780D23ED4AC}" type="presOf" srcId="{649A4860-DFE2-0A4C-AAF4-5212D090F336}" destId="{6C733AF8-DF8B-E34C-B492-2D70823E6DBC}" srcOrd="0" destOrd="0" presId="urn:microsoft.com/office/officeart/2009/layout/CirclePictureHierarchy"/>
    <dgm:cxn modelId="{DA5D0071-BC1A-D24E-83AD-DE406C9F0F68}" type="presOf" srcId="{D50CB83F-D1A7-B348-AF74-FD04809D2B42}" destId="{CEF3249E-A7E5-A146-94CB-1588FD630237}" srcOrd="0" destOrd="0" presId="urn:microsoft.com/office/officeart/2009/layout/CirclePictureHierarchy"/>
    <dgm:cxn modelId="{FFA19071-1454-984B-938A-2BF6769368BE}" srcId="{649A4860-DFE2-0A4C-AAF4-5212D090F336}" destId="{F683FB53-05C5-874D-BA5C-C8DEF69BF8D1}" srcOrd="0" destOrd="0" parTransId="{E99C44F1-4D2B-4344-9F49-CA5F89EAA110}" sibTransId="{793B4259-42BC-B743-A4A8-C577492285B7}"/>
    <dgm:cxn modelId="{F7C8D48E-C563-B246-8A0E-23D4CCE74E73}" type="presOf" srcId="{A0E59CCC-2642-9B46-828B-F36195FEB90E}" destId="{C9823118-6440-4B47-9A20-0CDBE2DCFD83}" srcOrd="0" destOrd="0" presId="urn:microsoft.com/office/officeart/2009/layout/CirclePictureHierarchy"/>
    <dgm:cxn modelId="{7F366891-06BB-CA4F-98AF-63943303FE49}" type="presOf" srcId="{39E3B6EA-938A-BB46-92DE-9346F5CE08CB}" destId="{D411D683-19C8-E840-972F-5CF2425BF394}" srcOrd="0" destOrd="0" presId="urn:microsoft.com/office/officeart/2009/layout/CirclePictureHierarchy"/>
    <dgm:cxn modelId="{64AD39B5-2847-3644-B70B-A3FF8A440331}" srcId="{8A9C4869-F0D9-F64F-A409-64A9C0D71003}" destId="{D50CB83F-D1A7-B348-AF74-FD04809D2B42}" srcOrd="0" destOrd="0" parTransId="{9928659E-68A9-CB4C-BB47-82D02BF81034}" sibTransId="{75FBFDDD-7B1C-9341-A69E-892D732D44CF}"/>
    <dgm:cxn modelId="{2910C3BD-D671-A247-8E32-8AEB3475D8B5}" type="presOf" srcId="{4541B2A8-1DBD-874D-AF09-BD5D6F052427}" destId="{F0F1629C-86E6-4A41-9EC1-BD0B84670118}" srcOrd="0" destOrd="0" presId="urn:microsoft.com/office/officeart/2009/layout/CirclePictureHierarchy"/>
    <dgm:cxn modelId="{708562C3-64C2-6A4E-86A5-00575CF90BB4}" srcId="{3351AA14-7B25-734E-90A8-0687B01EC504}" destId="{649A4860-DFE2-0A4C-AAF4-5212D090F336}" srcOrd="0" destOrd="0" parTransId="{C28C55E1-7C59-A046-A725-646FCDA66EB9}" sibTransId="{CFE49BD4-7BDF-CE46-BCE8-19B1C1FD93BC}"/>
    <dgm:cxn modelId="{761FA8C5-E95E-C34B-8715-99A045731D84}" type="presOf" srcId="{8A9C4869-F0D9-F64F-A409-64A9C0D71003}" destId="{5E4AC39F-166E-2747-9640-E37038C7D502}" srcOrd="0" destOrd="0" presId="urn:microsoft.com/office/officeart/2009/layout/CirclePictureHierarchy"/>
    <dgm:cxn modelId="{3E469EF3-E6E5-1248-B83F-B6BCEC1B460E}" type="presOf" srcId="{E99C44F1-4D2B-4344-9F49-CA5F89EAA110}" destId="{CF20A420-F7EE-0743-A6DB-6CB38E35D854}" srcOrd="0" destOrd="0" presId="urn:microsoft.com/office/officeart/2009/layout/CirclePictureHierarchy"/>
    <dgm:cxn modelId="{25C739F7-03F6-2149-A8B4-49CB2CF0880D}" type="presOf" srcId="{D1D897F5-38A1-3B46-9BD0-4B032907EA4C}" destId="{CDB530A7-7C10-DE41-B1D8-66CFC0574C18}" srcOrd="0" destOrd="0" presId="urn:microsoft.com/office/officeart/2009/layout/CirclePictureHierarchy"/>
    <dgm:cxn modelId="{8B52BFFE-CDE3-9E45-BF46-5BA63D7D1581}" srcId="{39E3B6EA-938A-BB46-92DE-9346F5CE08CB}" destId="{4541B2A8-1DBD-874D-AF09-BD5D6F052427}" srcOrd="1" destOrd="0" parTransId="{D1D897F5-38A1-3B46-9BD0-4B032907EA4C}" sibTransId="{B9179B55-903A-F944-9207-40A017B211F2}"/>
    <dgm:cxn modelId="{E2E39249-3D37-2642-954B-628B8ACCB200}" type="presParOf" srcId="{426A1D83-383E-7046-8575-A435CB195D7B}" destId="{FEF570AE-29A1-E449-AC86-24A9AF4A1841}" srcOrd="0" destOrd="0" presId="urn:microsoft.com/office/officeart/2009/layout/CirclePictureHierarchy"/>
    <dgm:cxn modelId="{01CFDE1E-CA0B-4F4B-8947-2DAC523554AF}" type="presParOf" srcId="{FEF570AE-29A1-E449-AC86-24A9AF4A1841}" destId="{81EC93EA-FD7D-7447-B225-C9FAF17A77C0}" srcOrd="0" destOrd="0" presId="urn:microsoft.com/office/officeart/2009/layout/CirclePictureHierarchy"/>
    <dgm:cxn modelId="{BBC52830-25B7-3844-B3A5-99E057EA609F}" type="presParOf" srcId="{81EC93EA-FD7D-7447-B225-C9FAF17A77C0}" destId="{3B7318A0-CBA5-7A4F-B8C0-1C42096A85DA}" srcOrd="0" destOrd="0" presId="urn:microsoft.com/office/officeart/2009/layout/CirclePictureHierarchy"/>
    <dgm:cxn modelId="{56D9DAEE-C570-CF47-9992-6E1F5DF3AFF4}" type="presParOf" srcId="{81EC93EA-FD7D-7447-B225-C9FAF17A77C0}" destId="{6C733AF8-DF8B-E34C-B492-2D70823E6DBC}" srcOrd="1" destOrd="0" presId="urn:microsoft.com/office/officeart/2009/layout/CirclePictureHierarchy"/>
    <dgm:cxn modelId="{4202CCAD-992C-7B40-BB9A-358BDCBAD772}" type="presParOf" srcId="{FEF570AE-29A1-E449-AC86-24A9AF4A1841}" destId="{2301F833-8251-C041-B798-C5A3FF3DA270}" srcOrd="1" destOrd="0" presId="urn:microsoft.com/office/officeart/2009/layout/CirclePictureHierarchy"/>
    <dgm:cxn modelId="{FC16F49C-0D72-9940-8D3A-A12C5A4B0B5C}" type="presParOf" srcId="{2301F833-8251-C041-B798-C5A3FF3DA270}" destId="{CF20A420-F7EE-0743-A6DB-6CB38E35D854}" srcOrd="0" destOrd="0" presId="urn:microsoft.com/office/officeart/2009/layout/CirclePictureHierarchy"/>
    <dgm:cxn modelId="{DAEBC4E3-91B0-254C-9C7B-37AEABDB9C7D}" type="presParOf" srcId="{2301F833-8251-C041-B798-C5A3FF3DA270}" destId="{FCBE021D-A203-0D47-AF57-A6F5EAA0F253}" srcOrd="1" destOrd="0" presId="urn:microsoft.com/office/officeart/2009/layout/CirclePictureHierarchy"/>
    <dgm:cxn modelId="{14EAA306-3269-5647-8D32-F3CF4BCD77E5}" type="presParOf" srcId="{FCBE021D-A203-0D47-AF57-A6F5EAA0F253}" destId="{6047D3E2-A863-2D41-88A7-14C1A5B4CA40}" srcOrd="0" destOrd="0" presId="urn:microsoft.com/office/officeart/2009/layout/CirclePictureHierarchy"/>
    <dgm:cxn modelId="{D73119F7-90FF-BB40-AE4F-579C9F1C78E8}" type="presParOf" srcId="{6047D3E2-A863-2D41-88A7-14C1A5B4CA40}" destId="{9C09C25B-10D4-9C4F-8E8D-FE590133AF1D}" srcOrd="0" destOrd="0" presId="urn:microsoft.com/office/officeart/2009/layout/CirclePictureHierarchy"/>
    <dgm:cxn modelId="{5FE1F42B-BA18-EE44-8048-F650408CA650}" type="presParOf" srcId="{6047D3E2-A863-2D41-88A7-14C1A5B4CA40}" destId="{397E3EFB-D3AE-7C45-A9E6-222E330BF77D}" srcOrd="1" destOrd="0" presId="urn:microsoft.com/office/officeart/2009/layout/CirclePictureHierarchy"/>
    <dgm:cxn modelId="{8962FD5C-9DD6-5E41-8352-24F673986173}" type="presParOf" srcId="{FCBE021D-A203-0D47-AF57-A6F5EAA0F253}" destId="{61A947E6-5335-F942-B09B-5791D7D5059C}" srcOrd="1" destOrd="0" presId="urn:microsoft.com/office/officeart/2009/layout/CirclePictureHierarchy"/>
    <dgm:cxn modelId="{22A25302-C323-C042-A9E8-2163F5666350}" type="presParOf" srcId="{2301F833-8251-C041-B798-C5A3FF3DA270}" destId="{E5E3A48B-66FE-7C4C-8311-301431B95F9D}" srcOrd="2" destOrd="0" presId="urn:microsoft.com/office/officeart/2009/layout/CirclePictureHierarchy"/>
    <dgm:cxn modelId="{137E2F56-A295-DC40-868F-0ABD5C46AE50}" type="presParOf" srcId="{2301F833-8251-C041-B798-C5A3FF3DA270}" destId="{37D6921B-536C-6F40-AF54-73A057B532E5}" srcOrd="3" destOrd="0" presId="urn:microsoft.com/office/officeart/2009/layout/CirclePictureHierarchy"/>
    <dgm:cxn modelId="{34C76EF0-F508-6C49-8BFA-455FBD34E4B8}" type="presParOf" srcId="{37D6921B-536C-6F40-AF54-73A057B532E5}" destId="{8597E258-3636-7E49-987B-1C5C989A0D32}" srcOrd="0" destOrd="0" presId="urn:microsoft.com/office/officeart/2009/layout/CirclePictureHierarchy"/>
    <dgm:cxn modelId="{FB45E141-72AA-5E4F-A705-48BE9A2CAE2C}" type="presParOf" srcId="{8597E258-3636-7E49-987B-1C5C989A0D32}" destId="{C333DA4E-D991-434C-A8BD-DD8DA56EE0A1}" srcOrd="0" destOrd="0" presId="urn:microsoft.com/office/officeart/2009/layout/CirclePictureHierarchy"/>
    <dgm:cxn modelId="{677D5341-E487-1F46-BA0B-C42FA6BF0377}" type="presParOf" srcId="{8597E258-3636-7E49-987B-1C5C989A0D32}" destId="{D411D683-19C8-E840-972F-5CF2425BF394}" srcOrd="1" destOrd="0" presId="urn:microsoft.com/office/officeart/2009/layout/CirclePictureHierarchy"/>
    <dgm:cxn modelId="{F78521E4-6AC9-8140-A841-E053288F2B35}" type="presParOf" srcId="{37D6921B-536C-6F40-AF54-73A057B532E5}" destId="{281C56FE-E34F-7445-AC03-6D9D9D3F2839}" srcOrd="1" destOrd="0" presId="urn:microsoft.com/office/officeart/2009/layout/CirclePictureHierarchy"/>
    <dgm:cxn modelId="{889E3B1F-3EC3-F844-9759-B4E007F9EF66}" type="presParOf" srcId="{281C56FE-E34F-7445-AC03-6D9D9D3F2839}" destId="{C9823118-6440-4B47-9A20-0CDBE2DCFD83}" srcOrd="0" destOrd="0" presId="urn:microsoft.com/office/officeart/2009/layout/CirclePictureHierarchy"/>
    <dgm:cxn modelId="{ED557E11-1B0C-8747-BF43-39BF4640F6E2}" type="presParOf" srcId="{281C56FE-E34F-7445-AC03-6D9D9D3F2839}" destId="{75B59148-0133-7D4E-B07A-01F8381A2B85}" srcOrd="1" destOrd="0" presId="urn:microsoft.com/office/officeart/2009/layout/CirclePictureHierarchy"/>
    <dgm:cxn modelId="{A0F338BC-58B1-3240-B3C1-C9830683F24A}" type="presParOf" srcId="{75B59148-0133-7D4E-B07A-01F8381A2B85}" destId="{696BAE5D-5706-FE43-9F8A-BACEC57F1DE9}" srcOrd="0" destOrd="0" presId="urn:microsoft.com/office/officeart/2009/layout/CirclePictureHierarchy"/>
    <dgm:cxn modelId="{A2B007BA-0B70-DA44-99C1-1A56EBE6F0B5}" type="presParOf" srcId="{696BAE5D-5706-FE43-9F8A-BACEC57F1DE9}" destId="{0033C77E-3539-9F47-B847-79D78955F26A}" srcOrd="0" destOrd="0" presId="urn:microsoft.com/office/officeart/2009/layout/CirclePictureHierarchy"/>
    <dgm:cxn modelId="{F8D3649F-5631-FF4B-A52A-DB03E0C1BE8C}" type="presParOf" srcId="{696BAE5D-5706-FE43-9F8A-BACEC57F1DE9}" destId="{BBC7E988-95BD-004B-942C-1D14291BEF06}" srcOrd="1" destOrd="0" presId="urn:microsoft.com/office/officeart/2009/layout/CirclePictureHierarchy"/>
    <dgm:cxn modelId="{17443862-B708-2840-83CC-AEF2D67E21C3}" type="presParOf" srcId="{75B59148-0133-7D4E-B07A-01F8381A2B85}" destId="{FBAC86CC-E998-B644-83AD-779B0FCCB4FA}" srcOrd="1" destOrd="0" presId="urn:microsoft.com/office/officeart/2009/layout/CirclePictureHierarchy"/>
    <dgm:cxn modelId="{DF39F68E-28B7-5244-BFCD-3F3A242E72DD}" type="presParOf" srcId="{281C56FE-E34F-7445-AC03-6D9D9D3F2839}" destId="{CDB530A7-7C10-DE41-B1D8-66CFC0574C18}" srcOrd="2" destOrd="0" presId="urn:microsoft.com/office/officeart/2009/layout/CirclePictureHierarchy"/>
    <dgm:cxn modelId="{DEDADAD0-ADFB-0B43-B369-71E583CEFB6B}" type="presParOf" srcId="{281C56FE-E34F-7445-AC03-6D9D9D3F2839}" destId="{6FBD9387-BFB1-744D-A224-C070FE6ED3EE}" srcOrd="3" destOrd="0" presId="urn:microsoft.com/office/officeart/2009/layout/CirclePictureHierarchy"/>
    <dgm:cxn modelId="{56D962DC-40D6-6143-A564-30163E759AC5}" type="presParOf" srcId="{6FBD9387-BFB1-744D-A224-C070FE6ED3EE}" destId="{D9D1F22A-C0E2-3242-A7DE-9751B692F48E}" srcOrd="0" destOrd="0" presId="urn:microsoft.com/office/officeart/2009/layout/CirclePictureHierarchy"/>
    <dgm:cxn modelId="{17351E7C-CF10-8B4C-8AC8-6B8A4D1BE935}" type="presParOf" srcId="{D9D1F22A-C0E2-3242-A7DE-9751B692F48E}" destId="{F04D9469-BC48-F745-A9B8-9D06E01ABDA4}" srcOrd="0" destOrd="0" presId="urn:microsoft.com/office/officeart/2009/layout/CirclePictureHierarchy"/>
    <dgm:cxn modelId="{6F3890E7-ACD6-9F41-8E56-4AEF6B1AA3B3}" type="presParOf" srcId="{D9D1F22A-C0E2-3242-A7DE-9751B692F48E}" destId="{F0F1629C-86E6-4A41-9EC1-BD0B84670118}" srcOrd="1" destOrd="0" presId="urn:microsoft.com/office/officeart/2009/layout/CirclePictureHierarchy"/>
    <dgm:cxn modelId="{72E53C8F-E457-C04A-AE4C-84F6C435377F}" type="presParOf" srcId="{6FBD9387-BFB1-744D-A224-C070FE6ED3EE}" destId="{02CEEB5F-BC23-C044-B46F-FA4E1585D617}" srcOrd="1" destOrd="0" presId="urn:microsoft.com/office/officeart/2009/layout/CirclePictureHierarchy"/>
    <dgm:cxn modelId="{0596C66A-4B0E-F74C-93F6-BCBFDA2EB59F}" type="presParOf" srcId="{2301F833-8251-C041-B798-C5A3FF3DA270}" destId="{A3FB3617-3CA0-D54B-AA86-A99C52A83B1D}" srcOrd="4" destOrd="0" presId="urn:microsoft.com/office/officeart/2009/layout/CirclePictureHierarchy"/>
    <dgm:cxn modelId="{C7816024-32D7-B749-9A28-51A212D983B7}" type="presParOf" srcId="{2301F833-8251-C041-B798-C5A3FF3DA270}" destId="{7DF5656A-2ACB-C641-8066-1852638B861A}" srcOrd="5" destOrd="0" presId="urn:microsoft.com/office/officeart/2009/layout/CirclePictureHierarchy"/>
    <dgm:cxn modelId="{2199562B-94FF-384C-8F32-002C5372EBE4}" type="presParOf" srcId="{7DF5656A-2ACB-C641-8066-1852638B861A}" destId="{B4879703-5562-A146-A84A-73D01D531616}" srcOrd="0" destOrd="0" presId="urn:microsoft.com/office/officeart/2009/layout/CirclePictureHierarchy"/>
    <dgm:cxn modelId="{65974B0C-0A89-1F41-9CCF-19591A20F2E4}" type="presParOf" srcId="{B4879703-5562-A146-A84A-73D01D531616}" destId="{339CED85-9D1F-114E-8BF5-7A393F3B874F}" srcOrd="0" destOrd="0" presId="urn:microsoft.com/office/officeart/2009/layout/CirclePictureHierarchy"/>
    <dgm:cxn modelId="{0C3BD48E-43E3-0942-A783-AE92B1E129B9}" type="presParOf" srcId="{B4879703-5562-A146-A84A-73D01D531616}" destId="{5E4AC39F-166E-2747-9640-E37038C7D502}" srcOrd="1" destOrd="0" presId="urn:microsoft.com/office/officeart/2009/layout/CirclePictureHierarchy"/>
    <dgm:cxn modelId="{FE4FD20D-B0F9-314E-9ABE-3A23C93D255F}" type="presParOf" srcId="{7DF5656A-2ACB-C641-8066-1852638B861A}" destId="{4B6334B1-2CED-2E4E-9A56-FBF3F2EAC4B5}" srcOrd="1" destOrd="0" presId="urn:microsoft.com/office/officeart/2009/layout/CirclePictureHierarchy"/>
    <dgm:cxn modelId="{FFFBE5A0-1F7C-DF4A-A343-00AE210B5688}" type="presParOf" srcId="{4B6334B1-2CED-2E4E-9A56-FBF3F2EAC4B5}" destId="{7BF5024D-A476-7E4F-BE90-D5758F33CE17}" srcOrd="0" destOrd="0" presId="urn:microsoft.com/office/officeart/2009/layout/CirclePictureHierarchy"/>
    <dgm:cxn modelId="{67E4773B-AC75-8A43-90CD-82E84676DB75}" type="presParOf" srcId="{4B6334B1-2CED-2E4E-9A56-FBF3F2EAC4B5}" destId="{E239918D-BA66-3F4F-BBED-55AEEFCD2146}" srcOrd="1" destOrd="0" presId="urn:microsoft.com/office/officeart/2009/layout/CirclePictureHierarchy"/>
    <dgm:cxn modelId="{79252FE0-8F4D-374B-85EF-9F642F0A89CA}" type="presParOf" srcId="{E239918D-BA66-3F4F-BBED-55AEEFCD2146}" destId="{1D73FB32-439C-AF41-A05F-2316C5D8FA34}" srcOrd="0" destOrd="0" presId="urn:microsoft.com/office/officeart/2009/layout/CirclePictureHierarchy"/>
    <dgm:cxn modelId="{71B9E62C-3CC2-0745-B69E-ACE938B08ED4}" type="presParOf" srcId="{1D73FB32-439C-AF41-A05F-2316C5D8FA34}" destId="{7182AB7E-2399-8541-BD05-21E9A19510E3}" srcOrd="0" destOrd="0" presId="urn:microsoft.com/office/officeart/2009/layout/CirclePictureHierarchy"/>
    <dgm:cxn modelId="{F7DA2BB1-786E-6846-9596-15B3984D399A}" type="presParOf" srcId="{1D73FB32-439C-AF41-A05F-2316C5D8FA34}" destId="{CEF3249E-A7E5-A146-94CB-1588FD630237}" srcOrd="1" destOrd="0" presId="urn:microsoft.com/office/officeart/2009/layout/CirclePictureHierarchy"/>
    <dgm:cxn modelId="{138AFD9B-87F9-6C4F-9C2A-351D5C968614}" type="presParOf" srcId="{E239918D-BA66-3F4F-BBED-55AEEFCD2146}" destId="{92BAAFA0-7446-3746-B0B0-4FAD3A7765FA}"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E80BD-FFC6-7145-97D1-2A9E28FB88CB}">
      <dsp:nvSpPr>
        <dsp:cNvPr id="0" name=""/>
        <dsp:cNvSpPr/>
      </dsp:nvSpPr>
      <dsp:spPr>
        <a:xfrm>
          <a:off x="3695044" y="62446"/>
          <a:ext cx="2997447" cy="299744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 </a:t>
          </a:r>
        </a:p>
        <a:p>
          <a:pPr marL="0" lvl="0" indent="0" algn="ctr" defTabSz="711200">
            <a:lnSpc>
              <a:spcPct val="90000"/>
            </a:lnSpc>
            <a:spcBef>
              <a:spcPct val="0"/>
            </a:spcBef>
            <a:spcAft>
              <a:spcPct val="35000"/>
            </a:spcAft>
            <a:buNone/>
          </a:pPr>
          <a:r>
            <a:rPr lang="en-US" sz="1600" kern="1200" baseline="0" dirty="0">
              <a:latin typeface="Calibri" charset="0"/>
              <a:ea typeface="Calibri" charset="0"/>
              <a:cs typeface="Calibri" charset="0"/>
            </a:rPr>
            <a:t>click existing chart and select small carrot menu for editing options</a:t>
          </a:r>
          <a:endParaRPr lang="en-US" sz="1600" kern="1200" dirty="0">
            <a:latin typeface="Calibri" charset="0"/>
            <a:ea typeface="Calibri" charset="0"/>
            <a:cs typeface="Calibri" charset="0"/>
          </a:endParaRPr>
        </a:p>
      </dsp:txBody>
      <dsp:txXfrm>
        <a:off x="4094703" y="587000"/>
        <a:ext cx="2198128" cy="1348851"/>
      </dsp:txXfrm>
    </dsp:sp>
    <dsp:sp modelId="{01A205DE-BF6C-2941-A7CB-E07FE70DE0C5}">
      <dsp:nvSpPr>
        <dsp:cNvPr id="0" name=""/>
        <dsp:cNvSpPr/>
      </dsp:nvSpPr>
      <dsp:spPr>
        <a:xfrm>
          <a:off x="4776623" y="1935851"/>
          <a:ext cx="2997447" cy="2997447"/>
        </a:xfrm>
        <a:prstGeom prst="ellipse">
          <a:avLst/>
        </a:prstGeom>
        <a:solidFill>
          <a:schemeClr val="accent2">
            <a:alpha val="50000"/>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a:t>
          </a:r>
          <a:r>
            <a:rPr lang="en-US" sz="1600" kern="1200" baseline="0" dirty="0">
              <a:latin typeface="Calibri" charset="0"/>
              <a:ea typeface="Calibri" charset="0"/>
              <a:cs typeface="Calibri" charset="0"/>
            </a:rPr>
            <a:t> change colors click on </a:t>
          </a:r>
          <a:r>
            <a:rPr lang="en-US" sz="1600" b="1" i="0" kern="1200" baseline="0" dirty="0">
              <a:latin typeface="Calibri" charset="0"/>
              <a:ea typeface="Calibri" charset="0"/>
              <a:cs typeface="Calibri" charset="0"/>
            </a:rPr>
            <a:t>SmartArt Design</a:t>
          </a:r>
          <a:r>
            <a:rPr lang="en-US" sz="1600" kern="1200" baseline="0" dirty="0">
              <a:latin typeface="Calibri" charset="0"/>
              <a:ea typeface="Calibri" charset="0"/>
              <a:cs typeface="Calibri" charset="0"/>
            </a:rPr>
            <a:t> then pick from </a:t>
          </a:r>
          <a:r>
            <a:rPr lang="en-US" sz="1600" b="1" kern="1200" baseline="0" dirty="0">
              <a:latin typeface="Calibri" charset="0"/>
              <a:ea typeface="Calibri" charset="0"/>
              <a:cs typeface="Calibri" charset="0"/>
            </a:rPr>
            <a:t>Change Colors</a:t>
          </a:r>
          <a:r>
            <a:rPr lang="en-US" sz="1600" kern="1200" baseline="0" dirty="0">
              <a:latin typeface="Calibri" charset="0"/>
              <a:ea typeface="Calibri" charset="0"/>
              <a:cs typeface="Calibri" charset="0"/>
            </a:rPr>
            <a:t> drop-down menu</a:t>
          </a:r>
          <a:endParaRPr lang="en-US" sz="1600" kern="1200" dirty="0">
            <a:latin typeface="Calibri" charset="0"/>
            <a:ea typeface="Calibri" charset="0"/>
            <a:cs typeface="Calibri" charset="0"/>
          </a:endParaRPr>
        </a:p>
      </dsp:txBody>
      <dsp:txXfrm>
        <a:off x="5693342" y="2710192"/>
        <a:ext cx="1798468" cy="1648596"/>
      </dsp:txXfrm>
    </dsp:sp>
    <dsp:sp modelId="{30E97433-7ADA-2B40-9DA3-786A5D19BF22}">
      <dsp:nvSpPr>
        <dsp:cNvPr id="0" name=""/>
        <dsp:cNvSpPr/>
      </dsp:nvSpPr>
      <dsp:spPr>
        <a:xfrm>
          <a:off x="2613465" y="1935851"/>
          <a:ext cx="2997447" cy="2997447"/>
        </a:xfrm>
        <a:prstGeom prst="ellipse">
          <a:avLst/>
        </a:prstGeom>
        <a:solidFill>
          <a:schemeClr val="accent2">
            <a:alpha val="50000"/>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Change chart type by clicking on </a:t>
          </a:r>
          <a:r>
            <a:rPr lang="en-US" sz="1600" b="1" kern="1200" dirty="0">
              <a:latin typeface="Calibri" charset="0"/>
              <a:ea typeface="Calibri" charset="0"/>
              <a:cs typeface="Calibri" charset="0"/>
            </a:rPr>
            <a:t>Smart Art Design</a:t>
          </a:r>
          <a:r>
            <a:rPr lang="en-US" sz="1600" b="1" kern="1200" baseline="0" dirty="0">
              <a:latin typeface="Calibri" charset="0"/>
              <a:ea typeface="Calibri" charset="0"/>
              <a:cs typeface="Calibri" charset="0"/>
            </a:rPr>
            <a:t> </a:t>
          </a:r>
          <a:r>
            <a:rPr lang="en-US" sz="1600" kern="1200" baseline="0" dirty="0">
              <a:latin typeface="Calibri" charset="0"/>
              <a:ea typeface="Calibri" charset="0"/>
              <a:cs typeface="Calibri" charset="0"/>
            </a:rPr>
            <a:t>and selecting from drop-down menu</a:t>
          </a:r>
          <a:r>
            <a:rPr lang="en-US" sz="1600" kern="1200" dirty="0">
              <a:latin typeface="Calibri" charset="0"/>
              <a:ea typeface="Calibri" charset="0"/>
              <a:cs typeface="Calibri" charset="0"/>
            </a:rPr>
            <a:t> </a:t>
          </a:r>
        </a:p>
      </dsp:txBody>
      <dsp:txXfrm>
        <a:off x="2895724" y="2710192"/>
        <a:ext cx="1798468" cy="164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5C45-F7CD-994D-8253-8C2C1650246A}">
      <dsp:nvSpPr>
        <dsp:cNvPr id="0" name=""/>
        <dsp:cNvSpPr/>
      </dsp:nvSpPr>
      <dsp:spPr>
        <a:xfrm>
          <a:off x="2620847" y="-30687"/>
          <a:ext cx="5145841" cy="5145841"/>
        </a:xfrm>
        <a:prstGeom prst="circularArrow">
          <a:avLst>
            <a:gd name="adj1" fmla="val 5544"/>
            <a:gd name="adj2" fmla="val 330680"/>
            <a:gd name="adj3" fmla="val 14483864"/>
            <a:gd name="adj4" fmla="val 1696850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048C7-9827-E741-AA83-BF271DEAFCED}">
      <dsp:nvSpPr>
        <dsp:cNvPr id="0" name=""/>
        <dsp:cNvSpPr/>
      </dsp:nvSpPr>
      <dsp:spPr>
        <a:xfrm>
          <a:off x="4374633" y="2573"/>
          <a:ext cx="1638268" cy="8191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 here (Calibri</a:t>
          </a:r>
          <a:r>
            <a:rPr lang="en-US" sz="1600" kern="1200" baseline="0" dirty="0">
              <a:latin typeface="Calibri" charset="0"/>
              <a:ea typeface="Calibri" charset="0"/>
              <a:cs typeface="Calibri" charset="0"/>
            </a:rPr>
            <a:t> </a:t>
          </a:r>
          <a:r>
            <a:rPr lang="en-US" sz="1600" kern="1200" dirty="0">
              <a:latin typeface="Calibri" charset="0"/>
              <a:ea typeface="Calibri" charset="0"/>
              <a:cs typeface="Calibri" charset="0"/>
            </a:rPr>
            <a:t>regular</a:t>
          </a:r>
          <a:r>
            <a:rPr lang="en-US" sz="1600" kern="1200" baseline="0" dirty="0">
              <a:latin typeface="Calibri" charset="0"/>
              <a:ea typeface="Calibri" charset="0"/>
              <a:cs typeface="Calibri" charset="0"/>
            </a:rPr>
            <a:t> 16pt)</a:t>
          </a:r>
          <a:endParaRPr lang="en-US" sz="1600" kern="1200" dirty="0">
            <a:latin typeface="Calibri" charset="0"/>
            <a:ea typeface="Calibri" charset="0"/>
            <a:cs typeface="Calibri" charset="0"/>
          </a:endParaRPr>
        </a:p>
      </dsp:txBody>
      <dsp:txXfrm>
        <a:off x="4414620" y="42560"/>
        <a:ext cx="1558294" cy="739160"/>
      </dsp:txXfrm>
    </dsp:sp>
    <dsp:sp modelId="{996D36F2-C97F-E344-BC3B-247D21EE7BBC}">
      <dsp:nvSpPr>
        <dsp:cNvPr id="0" name=""/>
        <dsp:cNvSpPr/>
      </dsp:nvSpPr>
      <dsp:spPr>
        <a:xfrm>
          <a:off x="6090275" y="828783"/>
          <a:ext cx="1638268" cy="819134"/>
        </a:xfrm>
        <a:prstGeom prst="roundRect">
          <a:avLst/>
        </a:prstGeom>
        <a:solidFill>
          <a:schemeClr val="accent2">
            <a:hueOff val="421409"/>
            <a:satOff val="-5094"/>
            <a:lumOff val="10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Text</a:t>
          </a:r>
          <a:r>
            <a:rPr lang="en-US" sz="1600" kern="1200" baseline="0" dirty="0">
              <a:latin typeface="Calibri" charset="0"/>
              <a:ea typeface="Calibri" charset="0"/>
              <a:cs typeface="Calibri" charset="0"/>
            </a:rPr>
            <a:t> here</a:t>
          </a:r>
          <a:endParaRPr lang="en-US" sz="1600" kern="1200" dirty="0">
            <a:latin typeface="Calibri" charset="0"/>
            <a:ea typeface="Calibri" charset="0"/>
            <a:cs typeface="Calibri" charset="0"/>
          </a:endParaRPr>
        </a:p>
      </dsp:txBody>
      <dsp:txXfrm>
        <a:off x="6130262" y="868770"/>
        <a:ext cx="1558294" cy="739160"/>
      </dsp:txXfrm>
    </dsp:sp>
    <dsp:sp modelId="{2F224190-55BC-C34C-BA4D-297609515AB2}">
      <dsp:nvSpPr>
        <dsp:cNvPr id="0" name=""/>
        <dsp:cNvSpPr/>
      </dsp:nvSpPr>
      <dsp:spPr>
        <a:xfrm>
          <a:off x="6514004" y="2685259"/>
          <a:ext cx="1638268" cy="819134"/>
        </a:xfrm>
        <a:prstGeom prst="roundRect">
          <a:avLst/>
        </a:prstGeom>
        <a:solidFill>
          <a:schemeClr val="accent2">
            <a:hueOff val="842818"/>
            <a:satOff val="-10187"/>
            <a:lumOff val="20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6553991" y="2725246"/>
        <a:ext cx="1558294" cy="739160"/>
      </dsp:txXfrm>
    </dsp:sp>
    <dsp:sp modelId="{73ACE0D3-6301-9344-A0B0-A8D7F8A4CD54}">
      <dsp:nvSpPr>
        <dsp:cNvPr id="0" name=""/>
        <dsp:cNvSpPr/>
      </dsp:nvSpPr>
      <dsp:spPr>
        <a:xfrm>
          <a:off x="5326743" y="4174038"/>
          <a:ext cx="1638268" cy="819134"/>
        </a:xfrm>
        <a:prstGeom prst="roundRect">
          <a:avLst/>
        </a:prstGeom>
        <a:solidFill>
          <a:schemeClr val="accent2">
            <a:hueOff val="1264227"/>
            <a:satOff val="-15281"/>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5366730" y="4214025"/>
        <a:ext cx="1558294" cy="739160"/>
      </dsp:txXfrm>
    </dsp:sp>
    <dsp:sp modelId="{719AB197-2218-A34F-AE49-C72CDFBAD059}">
      <dsp:nvSpPr>
        <dsp:cNvPr id="0" name=""/>
        <dsp:cNvSpPr/>
      </dsp:nvSpPr>
      <dsp:spPr>
        <a:xfrm>
          <a:off x="3422524" y="4174038"/>
          <a:ext cx="1638268" cy="819134"/>
        </a:xfrm>
        <a:prstGeom prst="roundRect">
          <a:avLst/>
        </a:prstGeom>
        <a:solidFill>
          <a:schemeClr val="accent2">
            <a:hueOff val="1685636"/>
            <a:satOff val="-20375"/>
            <a:lumOff val="41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3462511" y="4214025"/>
        <a:ext cx="1558294" cy="739160"/>
      </dsp:txXfrm>
    </dsp:sp>
    <dsp:sp modelId="{3194505F-CB64-A84D-85A3-D6F696C5F0F1}">
      <dsp:nvSpPr>
        <dsp:cNvPr id="0" name=""/>
        <dsp:cNvSpPr/>
      </dsp:nvSpPr>
      <dsp:spPr>
        <a:xfrm>
          <a:off x="2235262" y="2685259"/>
          <a:ext cx="1638268" cy="819134"/>
        </a:xfrm>
        <a:prstGeom prst="roundRect">
          <a:avLst/>
        </a:prstGeom>
        <a:solidFill>
          <a:schemeClr val="accent2">
            <a:hueOff val="2107045"/>
            <a:satOff val="-25468"/>
            <a:lumOff val="5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275249" y="2725246"/>
        <a:ext cx="1558294" cy="739160"/>
      </dsp:txXfrm>
    </dsp:sp>
    <dsp:sp modelId="{A6CC9AC5-81C7-854E-8322-31C9A9FB6784}">
      <dsp:nvSpPr>
        <dsp:cNvPr id="0" name=""/>
        <dsp:cNvSpPr/>
      </dsp:nvSpPr>
      <dsp:spPr>
        <a:xfrm>
          <a:off x="2658991" y="828783"/>
          <a:ext cx="1638268" cy="819134"/>
        </a:xfrm>
        <a:prstGeom prst="roundRect">
          <a:avLst/>
        </a:prstGeom>
        <a:solidFill>
          <a:schemeClr val="accent2">
            <a:hueOff val="2528454"/>
            <a:satOff val="-30562"/>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Calibri" charset="0"/>
              <a:ea typeface="Calibri" charset="0"/>
              <a:cs typeface="Calibri" charset="0"/>
            </a:rPr>
            <a:t>Text here</a:t>
          </a:r>
          <a:endParaRPr lang="en-US" sz="1600" kern="1200" dirty="0">
            <a:latin typeface="Calibri" charset="0"/>
            <a:ea typeface="Calibri" charset="0"/>
            <a:cs typeface="Calibri" charset="0"/>
          </a:endParaRPr>
        </a:p>
      </dsp:txBody>
      <dsp:txXfrm>
        <a:off x="2698978" y="868770"/>
        <a:ext cx="1558294" cy="739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5024D-A476-7E4F-BE90-D5758F33CE17}">
      <dsp:nvSpPr>
        <dsp:cNvPr id="0" name=""/>
        <dsp:cNvSpPr/>
      </dsp:nvSpPr>
      <dsp:spPr>
        <a:xfrm>
          <a:off x="8125081" y="3157684"/>
          <a:ext cx="91440" cy="348935"/>
        </a:xfrm>
        <a:custGeom>
          <a:avLst/>
          <a:gdLst/>
          <a:ahLst/>
          <a:cxnLst/>
          <a:rect l="0" t="0" r="0" b="0"/>
          <a:pathLst>
            <a:path>
              <a:moveTo>
                <a:pt x="45720" y="0"/>
              </a:moveTo>
              <a:lnTo>
                <a:pt x="4572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B3617-3CA0-D54B-AA86-A99C52A83B1D}">
      <dsp:nvSpPr>
        <dsp:cNvPr id="0" name=""/>
        <dsp:cNvSpPr/>
      </dsp:nvSpPr>
      <dsp:spPr>
        <a:xfrm>
          <a:off x="4362968" y="1701015"/>
          <a:ext cx="3807833" cy="348935"/>
        </a:xfrm>
        <a:custGeom>
          <a:avLst/>
          <a:gdLst/>
          <a:ahLst/>
          <a:cxnLst/>
          <a:rect l="0" t="0" r="0" b="0"/>
          <a:pathLst>
            <a:path>
              <a:moveTo>
                <a:pt x="0" y="0"/>
              </a:moveTo>
              <a:lnTo>
                <a:pt x="0" y="175852"/>
              </a:lnTo>
              <a:lnTo>
                <a:pt x="3807833" y="175852"/>
              </a:lnTo>
              <a:lnTo>
                <a:pt x="3807833"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0A7-7C10-DE41-B1D8-66CFC0574C18}">
      <dsp:nvSpPr>
        <dsp:cNvPr id="0" name=""/>
        <dsp:cNvSpPr/>
      </dsp:nvSpPr>
      <dsp:spPr>
        <a:xfrm>
          <a:off x="3601401" y="3157684"/>
          <a:ext cx="1523133" cy="348935"/>
        </a:xfrm>
        <a:custGeom>
          <a:avLst/>
          <a:gdLst/>
          <a:ahLst/>
          <a:cxnLst/>
          <a:rect l="0" t="0" r="0" b="0"/>
          <a:pathLst>
            <a:path>
              <a:moveTo>
                <a:pt x="0" y="0"/>
              </a:moveTo>
              <a:lnTo>
                <a:pt x="0" y="175852"/>
              </a:lnTo>
              <a:lnTo>
                <a:pt x="1523133" y="175852"/>
              </a:lnTo>
              <a:lnTo>
                <a:pt x="1523133"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823118-6440-4B47-9A20-0CDBE2DCFD83}">
      <dsp:nvSpPr>
        <dsp:cNvPr id="0" name=""/>
        <dsp:cNvSpPr/>
      </dsp:nvSpPr>
      <dsp:spPr>
        <a:xfrm>
          <a:off x="2078268" y="3157684"/>
          <a:ext cx="1523133" cy="348935"/>
        </a:xfrm>
        <a:custGeom>
          <a:avLst/>
          <a:gdLst/>
          <a:ahLst/>
          <a:cxnLst/>
          <a:rect l="0" t="0" r="0" b="0"/>
          <a:pathLst>
            <a:path>
              <a:moveTo>
                <a:pt x="1523133" y="0"/>
              </a:moveTo>
              <a:lnTo>
                <a:pt x="1523133" y="175852"/>
              </a:lnTo>
              <a:lnTo>
                <a:pt x="0" y="175852"/>
              </a:lnTo>
              <a:lnTo>
                <a:pt x="0" y="348935"/>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E3A48B-66FE-7C4C-8311-301431B95F9D}">
      <dsp:nvSpPr>
        <dsp:cNvPr id="0" name=""/>
        <dsp:cNvSpPr/>
      </dsp:nvSpPr>
      <dsp:spPr>
        <a:xfrm>
          <a:off x="3601401" y="1701015"/>
          <a:ext cx="761566" cy="348935"/>
        </a:xfrm>
        <a:custGeom>
          <a:avLst/>
          <a:gdLst/>
          <a:ahLst/>
          <a:cxnLst/>
          <a:rect l="0" t="0" r="0" b="0"/>
          <a:pathLst>
            <a:path>
              <a:moveTo>
                <a:pt x="761566" y="0"/>
              </a:moveTo>
              <a:lnTo>
                <a:pt x="761566"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0A420-F7EE-0743-A6DB-6CB38E35D854}">
      <dsp:nvSpPr>
        <dsp:cNvPr id="0" name=""/>
        <dsp:cNvSpPr/>
      </dsp:nvSpPr>
      <dsp:spPr>
        <a:xfrm>
          <a:off x="555134" y="1701015"/>
          <a:ext cx="3807833" cy="348935"/>
        </a:xfrm>
        <a:custGeom>
          <a:avLst/>
          <a:gdLst/>
          <a:ahLst/>
          <a:cxnLst/>
          <a:rect l="0" t="0" r="0" b="0"/>
          <a:pathLst>
            <a:path>
              <a:moveTo>
                <a:pt x="3807833" y="0"/>
              </a:moveTo>
              <a:lnTo>
                <a:pt x="3807833" y="175852"/>
              </a:lnTo>
              <a:lnTo>
                <a:pt x="0" y="175852"/>
              </a:lnTo>
              <a:lnTo>
                <a:pt x="0" y="348935"/>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318A0-CBA5-7A4F-B8C0-1C42096A85DA}">
      <dsp:nvSpPr>
        <dsp:cNvPr id="0" name=""/>
        <dsp:cNvSpPr/>
      </dsp:nvSpPr>
      <dsp:spPr>
        <a:xfrm>
          <a:off x="3809101" y="593282"/>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33AF8-DF8B-E34C-B492-2D70823E6DBC}">
      <dsp:nvSpPr>
        <dsp:cNvPr id="0" name=""/>
        <dsp:cNvSpPr/>
      </dsp:nvSpPr>
      <dsp:spPr>
        <a:xfrm>
          <a:off x="4916834" y="59051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 (Calibri</a:t>
          </a:r>
          <a:r>
            <a:rPr lang="en-US" sz="1600" kern="1200" baseline="0" dirty="0">
              <a:latin typeface="Calibri" charset="0"/>
              <a:ea typeface="Calibri" charset="0"/>
              <a:cs typeface="Calibri" charset="0"/>
            </a:rPr>
            <a:t> regular 16pt)</a:t>
          </a:r>
          <a:endParaRPr lang="en-US" sz="1600" kern="1200" dirty="0">
            <a:latin typeface="Calibri" charset="0"/>
            <a:ea typeface="Calibri" charset="0"/>
            <a:cs typeface="Calibri" charset="0"/>
          </a:endParaRPr>
        </a:p>
      </dsp:txBody>
      <dsp:txXfrm>
        <a:off x="4916834" y="590512"/>
        <a:ext cx="1661599" cy="1107733"/>
      </dsp:txXfrm>
    </dsp:sp>
    <dsp:sp modelId="{9C09C25B-10D4-9C4F-8E8D-FE590133AF1D}">
      <dsp:nvSpPr>
        <dsp:cNvPr id="0" name=""/>
        <dsp:cNvSpPr/>
      </dsp:nvSpPr>
      <dsp:spPr>
        <a:xfrm>
          <a:off x="1268"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E3EFB-D3AE-7C45-A9E6-222E330BF77D}">
      <dsp:nvSpPr>
        <dsp:cNvPr id="0" name=""/>
        <dsp:cNvSpPr/>
      </dsp:nvSpPr>
      <dsp:spPr>
        <a:xfrm>
          <a:off x="1109001"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1109001" y="2047182"/>
        <a:ext cx="1661599" cy="1107733"/>
      </dsp:txXfrm>
    </dsp:sp>
    <dsp:sp modelId="{C333DA4E-D991-434C-A8BD-DD8DA56EE0A1}">
      <dsp:nvSpPr>
        <dsp:cNvPr id="0" name=""/>
        <dsp:cNvSpPr/>
      </dsp:nvSpPr>
      <dsp:spPr>
        <a:xfrm>
          <a:off x="30475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1D683-19C8-E840-972F-5CF2425BF394}">
      <dsp:nvSpPr>
        <dsp:cNvPr id="0" name=""/>
        <dsp:cNvSpPr/>
      </dsp:nvSpPr>
      <dsp:spPr>
        <a:xfrm>
          <a:off x="4155268"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4155268" y="2047182"/>
        <a:ext cx="1661599" cy="1107733"/>
      </dsp:txXfrm>
    </dsp:sp>
    <dsp:sp modelId="{0033C77E-3539-9F47-B847-79D78955F26A}">
      <dsp:nvSpPr>
        <dsp:cNvPr id="0" name=""/>
        <dsp:cNvSpPr/>
      </dsp:nvSpPr>
      <dsp:spPr>
        <a:xfrm>
          <a:off x="1524401"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7E988-95BD-004B-942C-1D14291BEF06}">
      <dsp:nvSpPr>
        <dsp:cNvPr id="0" name=""/>
        <dsp:cNvSpPr/>
      </dsp:nvSpPr>
      <dsp:spPr>
        <a:xfrm>
          <a:off x="2632134"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2632134" y="3503851"/>
        <a:ext cx="1661599" cy="1107733"/>
      </dsp:txXfrm>
    </dsp:sp>
    <dsp:sp modelId="{F04D9469-BC48-F745-A9B8-9D06E01ABDA4}">
      <dsp:nvSpPr>
        <dsp:cNvPr id="0" name=""/>
        <dsp:cNvSpPr/>
      </dsp:nvSpPr>
      <dsp:spPr>
        <a:xfrm>
          <a:off x="4570668"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F1629C-86E6-4A41-9EC1-BD0B84670118}">
      <dsp:nvSpPr>
        <dsp:cNvPr id="0" name=""/>
        <dsp:cNvSpPr/>
      </dsp:nvSpPr>
      <dsp:spPr>
        <a:xfrm>
          <a:off x="5678401"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charset="0"/>
              <a:ea typeface="Calibri" charset="0"/>
              <a:cs typeface="Calibri" charset="0"/>
            </a:rPr>
            <a:t>Name here</a:t>
          </a:r>
          <a:endParaRPr lang="en-US" sz="1600" kern="1200" dirty="0">
            <a:latin typeface="Calibri" charset="0"/>
            <a:ea typeface="Calibri" charset="0"/>
            <a:cs typeface="Calibri" charset="0"/>
          </a:endParaRPr>
        </a:p>
      </dsp:txBody>
      <dsp:txXfrm>
        <a:off x="5678401" y="3503851"/>
        <a:ext cx="1661599" cy="1107733"/>
      </dsp:txXfrm>
    </dsp:sp>
    <dsp:sp modelId="{339CED85-9D1F-114E-8BF5-7A393F3B874F}">
      <dsp:nvSpPr>
        <dsp:cNvPr id="0" name=""/>
        <dsp:cNvSpPr/>
      </dsp:nvSpPr>
      <dsp:spPr>
        <a:xfrm>
          <a:off x="7616934" y="2049951"/>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AC39F-166E-2747-9640-E37038C7D502}">
      <dsp:nvSpPr>
        <dsp:cNvPr id="0" name=""/>
        <dsp:cNvSpPr/>
      </dsp:nvSpPr>
      <dsp:spPr>
        <a:xfrm>
          <a:off x="8724667" y="2047182"/>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2047182"/>
        <a:ext cx="1661599" cy="1107733"/>
      </dsp:txXfrm>
    </dsp:sp>
    <dsp:sp modelId="{7182AB7E-2399-8541-BD05-21E9A19510E3}">
      <dsp:nvSpPr>
        <dsp:cNvPr id="0" name=""/>
        <dsp:cNvSpPr/>
      </dsp:nvSpPr>
      <dsp:spPr>
        <a:xfrm>
          <a:off x="7616934" y="3506620"/>
          <a:ext cx="1107733" cy="1107733"/>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3249E-A7E5-A146-94CB-1588FD630237}">
      <dsp:nvSpPr>
        <dsp:cNvPr id="0" name=""/>
        <dsp:cNvSpPr/>
      </dsp:nvSpPr>
      <dsp:spPr>
        <a:xfrm>
          <a:off x="8724667" y="3503851"/>
          <a:ext cx="1661599" cy="110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charset="0"/>
              <a:ea typeface="Calibri" charset="0"/>
              <a:cs typeface="Calibri" charset="0"/>
            </a:rPr>
            <a:t>Name here</a:t>
          </a:r>
        </a:p>
      </dsp:txBody>
      <dsp:txXfrm>
        <a:off x="8724667" y="3503851"/>
        <a:ext cx="1661599" cy="110773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307C8-0609-4047-A2B4-1898B32D9847}" type="datetimeFigureOut">
              <a:rPr lang="en-US" smtClean="0"/>
              <a:t>1/14/20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82A31F-4C81-DE49-BD8A-35101AE91978}" type="slidenum">
              <a:rPr lang="en-US" smtClean="0"/>
              <a:t>‹#›</a:t>
            </a:fld>
            <a:endParaRPr lang="en-US"/>
          </a:p>
        </p:txBody>
      </p:sp>
    </p:spTree>
    <p:extLst>
      <p:ext uri="{BB962C8B-B14F-4D97-AF65-F5344CB8AC3E}">
        <p14:creationId xmlns:p14="http://schemas.microsoft.com/office/powerpoint/2010/main" val="62326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3627486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95684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40713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a:p>
        </p:txBody>
      </p:sp>
    </p:spTree>
    <p:extLst>
      <p:ext uri="{BB962C8B-B14F-4D97-AF65-F5344CB8AC3E}">
        <p14:creationId xmlns:p14="http://schemas.microsoft.com/office/powerpoint/2010/main" val="162890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a:t>Docker Hub </a:t>
            </a:r>
            <a:r>
              <a:rPr lang="en-US" dirty="0"/>
              <a:t>is a cloud-based registry service which allows you to link to code repositories, build your images and test them, stores manually pushed images, and links to Docker Cloud so you can deploy images to your hosts. </a:t>
            </a:r>
            <a:r>
              <a:rPr lang="en-US"/>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370546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arWinds_three">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5A0B6D2C-B554-C244-BF55-60397D36932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8533049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CA58658-FE70-A746-9B96-FF2CF07E96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945194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larWinds_three_grey_two collumn">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0E648375-2763-6A46-ABC8-55B46029CE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9893817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8"/>
            <a:ext cx="7650403"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3622878"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3" name="Content Placeholder 7"/>
          <p:cNvSpPr>
            <a:spLocks noGrp="1"/>
          </p:cNvSpPr>
          <p:nvPr>
            <p:ph sz="quarter" idx="20" hasCustomPrompt="1"/>
          </p:nvPr>
        </p:nvSpPr>
        <p:spPr>
          <a:xfrm>
            <a:off x="4263035" y="1353307"/>
            <a:ext cx="3665930"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662593"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5F743DF5-6457-3649-A637-C83D638CDB8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6635532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8EA2BCC6-47E7-CA4A-89E0-9815D93A18A0}"/>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35859150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arWinds_three_grey_on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2" y="708939"/>
            <a:ext cx="7533595" cy="395167"/>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2" y="1353307"/>
            <a:ext cx="7533595"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45785"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B078FC07-7387-BB48-84A7-4C24C5DEF057}"/>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5535979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olarWinds_three">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8"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a:solidFill>
                  <a:schemeClr val="bg1"/>
                </a:solidFill>
              </a:defRPr>
            </a:lvl1pPr>
          </a:lstStyle>
          <a:p>
            <a:r>
              <a:rPr lang="en-US" dirty="0"/>
              <a:t>Click to Edit Master Title Style</a:t>
            </a:r>
          </a:p>
        </p:txBody>
      </p:sp>
      <p:sp>
        <p:nvSpPr>
          <p:cNvPr id="10" name="Footer Placeholder 1">
            <a:extLst>
              <a:ext uri="{FF2B5EF4-FFF2-40B4-BE49-F238E27FC236}">
                <a16:creationId xmlns:a16="http://schemas.microsoft.com/office/drawing/2014/main" id="{27BC3B61-7636-8541-AE20-0059A3F9421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13068707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Q&amp;A</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31153803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1831049"/>
            <a:ext cx="7548281" cy="2862322"/>
          </a:xfrm>
          <a:prstGeom prst="rect">
            <a:avLst/>
          </a:prstGeom>
        </p:spPr>
        <p:txBody>
          <a:bodyPr wrap="square" anchor="ctr">
            <a:spAutoFit/>
          </a:bodyPr>
          <a:lstStyle/>
          <a:p>
            <a:pPr algn="ctr"/>
            <a:r>
              <a:rPr lang="en-US" sz="18000" b="1" dirty="0">
                <a:solidFill>
                  <a:schemeClr val="bg1"/>
                </a:solidFill>
              </a:rPr>
              <a:t>DEMO</a:t>
            </a:r>
          </a:p>
        </p:txBody>
      </p:sp>
      <p:sp>
        <p:nvSpPr>
          <p:cNvPr id="7" name="Footer Placeholder 1">
            <a:extLst>
              <a:ext uri="{FF2B5EF4-FFF2-40B4-BE49-F238E27FC236}">
                <a16:creationId xmlns:a16="http://schemas.microsoft.com/office/drawing/2014/main" id="{6B47D83F-8A0B-3441-9489-BA88F947C481}"/>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4358777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olarWinds_Q&amp;A">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2061882"/>
            <a:ext cx="7548281" cy="2400657"/>
          </a:xfrm>
          <a:prstGeom prst="rect">
            <a:avLst/>
          </a:prstGeom>
        </p:spPr>
        <p:txBody>
          <a:bodyPr wrap="square" anchor="ctr">
            <a:spAutoFit/>
          </a:bodyPr>
          <a:lstStyle/>
          <a:p>
            <a:pPr algn="ctr"/>
            <a:r>
              <a:rPr lang="en-US" sz="15000" b="1" dirty="0">
                <a:solidFill>
                  <a:schemeClr val="bg1"/>
                </a:solidFill>
              </a:rPr>
              <a:t>BREAK</a:t>
            </a:r>
          </a:p>
        </p:txBody>
      </p:sp>
      <p:sp>
        <p:nvSpPr>
          <p:cNvPr id="7" name="Footer Placeholder 1">
            <a:extLst>
              <a:ext uri="{FF2B5EF4-FFF2-40B4-BE49-F238E27FC236}">
                <a16:creationId xmlns:a16="http://schemas.microsoft.com/office/drawing/2014/main" id="{47316BC6-3F3B-0848-B760-D2D845B0A41D}"/>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244905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olarWinds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952" cy="6856285"/>
          </a:xfrm>
          <a:prstGeom prst="rect">
            <a:avLst/>
          </a:prstGeom>
        </p:spPr>
      </p:pic>
      <p:sp>
        <p:nvSpPr>
          <p:cNvPr id="11" name="Shape 11"/>
          <p:cNvSpPr>
            <a:spLocks noGrp="1"/>
          </p:cNvSpPr>
          <p:nvPr>
            <p:ph type="title" hasCustomPrompt="1"/>
          </p:nvPr>
        </p:nvSpPr>
        <p:spPr>
          <a:xfrm>
            <a:off x="844986" y="4097532"/>
            <a:ext cx="8690008" cy="419617"/>
          </a:xfrm>
          <a:prstGeom prst="rect">
            <a:avLst/>
          </a:prstGeom>
        </p:spPr>
        <p:txBody>
          <a:bodyPr anchor="b">
            <a:noAutofit/>
          </a:bodyPr>
          <a:lstStyle>
            <a:lvl1pPr>
              <a:defRPr sz="3600" b="1" i="0">
                <a:solidFill>
                  <a:srgbClr val="15BDCE"/>
                </a:solidFill>
                <a:latin typeface="Arial" panose="020B0604020202020204" pitchFamily="34" charset="0"/>
                <a:ea typeface="Roboto" charset="0"/>
                <a:cs typeface="Arial" panose="020B0604020202020204" pitchFamily="34" charset="0"/>
              </a:defRPr>
            </a:lvl1pPr>
          </a:lstStyle>
          <a:p>
            <a:r>
              <a:rPr lang="en-US" dirty="0"/>
              <a:t>Section Headline Arial Bold 36pt</a:t>
            </a:r>
          </a:p>
        </p:txBody>
      </p:sp>
      <p:sp>
        <p:nvSpPr>
          <p:cNvPr id="12" name="Shape 12"/>
          <p:cNvSpPr>
            <a:spLocks noGrp="1"/>
          </p:cNvSpPr>
          <p:nvPr>
            <p:ph type="body" sz="quarter" idx="1" hasCustomPrompt="1"/>
          </p:nvPr>
        </p:nvSpPr>
        <p:spPr>
          <a:xfrm>
            <a:off x="845262" y="4494002"/>
            <a:ext cx="8690008"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200">
                <a:solidFill>
                  <a:schemeClr val="bg2"/>
                </a:solidFill>
                <a:latin typeface="Calibri" charset="0"/>
                <a:ea typeface="Calibri" charset="0"/>
                <a:cs typeface="Calibri" charset="0"/>
              </a:defRPr>
            </a:lvl1pPr>
          </a:lstStyle>
          <a:p>
            <a:pPr lvl="0"/>
            <a:r>
              <a:rPr lang="en-US" dirty="0"/>
              <a:t>Subhead Calibri 22pt</a:t>
            </a:r>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471" y="2977375"/>
            <a:ext cx="2591180" cy="702837"/>
          </a:xfrm>
          <a:prstGeom prst="rect">
            <a:avLst/>
          </a:prstGeom>
        </p:spPr>
      </p:pic>
    </p:spTree>
    <p:extLst>
      <p:ext uri="{BB962C8B-B14F-4D97-AF65-F5344CB8AC3E}">
        <p14:creationId xmlns:p14="http://schemas.microsoft.com/office/powerpoint/2010/main" val="243357373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olarWinds_ThankYou">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9" name="Content Placeholder 7"/>
          <p:cNvSpPr>
            <a:spLocks noGrp="1"/>
          </p:cNvSpPr>
          <p:nvPr>
            <p:ph sz="quarter" idx="19" hasCustomPrompt="1"/>
          </p:nvPr>
        </p:nvSpPr>
        <p:spPr>
          <a:xfrm>
            <a:off x="8238364" y="1353307"/>
            <a:ext cx="3665930"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2" name="Rectangle 1"/>
          <p:cNvSpPr/>
          <p:nvPr userDrawn="1"/>
        </p:nvSpPr>
        <p:spPr>
          <a:xfrm>
            <a:off x="268942" y="907720"/>
            <a:ext cx="7548281" cy="4708981"/>
          </a:xfrm>
          <a:prstGeom prst="rect">
            <a:avLst/>
          </a:prstGeom>
        </p:spPr>
        <p:txBody>
          <a:bodyPr wrap="square" anchor="ctr">
            <a:spAutoFit/>
          </a:bodyPr>
          <a:lstStyle/>
          <a:p>
            <a:pPr algn="ctr"/>
            <a:r>
              <a:rPr lang="en-US" sz="15000" b="1" dirty="0">
                <a:solidFill>
                  <a:schemeClr val="bg1"/>
                </a:solidFill>
              </a:rPr>
              <a:t>THANK YOU!</a:t>
            </a:r>
          </a:p>
        </p:txBody>
      </p:sp>
      <p:sp>
        <p:nvSpPr>
          <p:cNvPr id="7" name="Footer Placeholder 1">
            <a:extLst>
              <a:ext uri="{FF2B5EF4-FFF2-40B4-BE49-F238E27FC236}">
                <a16:creationId xmlns:a16="http://schemas.microsoft.com/office/drawing/2014/main" id="{496FC83C-3B00-104D-BA46-C6C7A1BB818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220191972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extLst>
              <p:ext uri="{D42A27DB-BD31-4B8C-83A1-F6EECF244321}">
                <p14:modId xmlns:p14="http://schemas.microsoft.com/office/powerpoint/2010/main" val="2054706580"/>
              </p:ext>
            </p:extLst>
          </p:nvPr>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9" name="TextBox 8"/>
          <p:cNvSpPr txBox="1"/>
          <p:nvPr userDrawn="1"/>
        </p:nvSpPr>
        <p:spPr>
          <a:xfrm rot="20585923">
            <a:off x="916102" y="2890268"/>
            <a:ext cx="962304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DB5A4E1D-C4B4-EA45-82B1-83A284B2FA7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94670798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demar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2295894"/>
            <a:ext cx="5606494"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p>
        </p:txBody>
      </p:sp>
    </p:spTree>
    <p:extLst>
      <p:ext uri="{BB962C8B-B14F-4D97-AF65-F5344CB8AC3E}">
        <p14:creationId xmlns:p14="http://schemas.microsoft.com/office/powerpoint/2010/main" val="30331675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duct Roadmap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5" name="TextBox 4"/>
          <p:cNvSpPr txBox="1"/>
          <p:nvPr userDrawn="1"/>
        </p:nvSpPr>
        <p:spPr>
          <a:xfrm>
            <a:off x="3351658" y="1503414"/>
            <a:ext cx="560649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kumimoji="0" lang="en-US" sz="1400" b="0" i="0" u="none" strike="noStrike" cap="none" spc="0" normalizeH="0" baseline="0" dirty="0">
                <a:ln>
                  <a:noFill/>
                </a:ln>
                <a:solidFill>
                  <a:schemeClr val="accent5"/>
                </a:solidFill>
                <a:effectLst/>
                <a:uFillTx/>
                <a:latin typeface="Calibri" panose="020F0502020204030204" pitchFamily="34" charset="0"/>
                <a:ea typeface="Arial"/>
                <a:cs typeface="Calibri" panose="020F0502020204030204" pitchFamily="34" charset="0"/>
                <a:sym typeface="Arial"/>
              </a:rPr>
              <a:t>This presentation contains forward-looking statements regarding future product plans and development efforts. SolarWinds considers various features and functionality prior to any final generally available release.  Information in this presentation regarding future features and functionality is not and should not be interpreted as a commitment from SolarWinds that it will deliver any specific feature or functionality in the future or, if it delivers such feature or functionality, any time frame when that feature or functionality will be delivered.  All information is based upon current product interests, and product plans and priorities can change at any time. SolarWinds undertakes no obligation to update any forward-looking statements regarding future product plans and development efforts if product plans or priorities change.</a:t>
            </a:r>
            <a:endParaRPr kumimoji="0" lang="en-US" sz="1400" b="0" i="0" u="none" strike="noStrike" cap="none" spc="0" normalizeH="0" baseline="0" dirty="0">
              <a:ln>
                <a:noFill/>
              </a:ln>
              <a:solidFill>
                <a:schemeClr val="accent5"/>
              </a:solidFill>
              <a:effectLst/>
              <a:uFillTx/>
              <a:latin typeface="Calibri" panose="020F0502020204030204" pitchFamily="34" charset="0"/>
              <a:ea typeface="Open Sans" charset="0"/>
              <a:cs typeface="Calibri" panose="020F0502020204030204" pitchFamily="34" charset="0"/>
              <a:sym typeface="Arial"/>
            </a:endParaRPr>
          </a:p>
        </p:txBody>
      </p:sp>
    </p:spTree>
    <p:extLst>
      <p:ext uri="{BB962C8B-B14F-4D97-AF65-F5344CB8AC3E}">
        <p14:creationId xmlns:p14="http://schemas.microsoft.com/office/powerpoint/2010/main" val="271579774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Table 7"/>
          <p:cNvGraphicFramePr>
            <a:graphicFrameLocks noGrp="1"/>
          </p:cNvGraphicFramePr>
          <p:nvPr userDrawn="1"/>
        </p:nvGraphicFramePr>
        <p:xfrm>
          <a:off x="1473380" y="1537239"/>
          <a:ext cx="9178320" cy="4297152"/>
        </p:xfrm>
        <a:graphic>
          <a:graphicData uri="http://schemas.openxmlformats.org/drawingml/2006/table">
            <a:tbl>
              <a:tblPr firstRow="1" bandRow="1">
                <a:tableStyleId>{69012ECD-51FC-41F1-AA8D-1B2483CD663E}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gridCol w="2294580">
                  <a:extLst>
                    <a:ext uri="{9D8B030D-6E8A-4147-A177-3AD203B41FA5}">
                      <a16:colId xmlns:a16="http://schemas.microsoft.com/office/drawing/2014/main" val="20003"/>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19D393CE-CBF1-6045-9954-68B29FDB4842}"/>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C0256CB-193D-1044-A87F-89944360967F}"/>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252472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Table 5"/>
          <p:cNvGraphicFramePr>
            <a:graphicFrameLocks noGrp="1"/>
          </p:cNvGraphicFramePr>
          <p:nvPr userDrawn="1">
            <p:extLst>
              <p:ext uri="{D42A27DB-BD31-4B8C-83A1-F6EECF244321}">
                <p14:modId xmlns:p14="http://schemas.microsoft.com/office/powerpoint/2010/main" val="2115834686"/>
              </p:ext>
            </p:extLst>
          </p:nvPr>
        </p:nvGraphicFramePr>
        <p:xfrm>
          <a:off x="2607236" y="1813085"/>
          <a:ext cx="6883740" cy="3870608"/>
        </p:xfrm>
        <a:graphic>
          <a:graphicData uri="http://schemas.openxmlformats.org/drawingml/2006/table">
            <a:tbl>
              <a:tblPr firstRow="1" bandRow="1">
                <a:tableStyleId>{9DCAF9ED-07DC-4A11-8D7F-57B35C25682E}</a:tableStyleId>
              </a:tblPr>
              <a:tblGrid>
                <a:gridCol w="2294580">
                  <a:extLst>
                    <a:ext uri="{9D8B030D-6E8A-4147-A177-3AD203B41FA5}">
                      <a16:colId xmlns:a16="http://schemas.microsoft.com/office/drawing/2014/main" val="20000"/>
                    </a:ext>
                  </a:extLst>
                </a:gridCol>
                <a:gridCol w="2294580">
                  <a:extLst>
                    <a:ext uri="{9D8B030D-6E8A-4147-A177-3AD203B41FA5}">
                      <a16:colId xmlns:a16="http://schemas.microsoft.com/office/drawing/2014/main" val="20001"/>
                    </a:ext>
                  </a:extLst>
                </a:gridCol>
                <a:gridCol w="2294580">
                  <a:extLst>
                    <a:ext uri="{9D8B030D-6E8A-4147-A177-3AD203B41FA5}">
                      <a16:colId xmlns:a16="http://schemas.microsoft.com/office/drawing/2014/main" val="20002"/>
                    </a:ext>
                  </a:extLst>
                </a:gridCol>
              </a:tblGrid>
              <a:tr h="716192">
                <a:tc>
                  <a:txBody>
                    <a:bodyPr/>
                    <a:lstStyle/>
                    <a:p>
                      <a:pPr algn="ctr">
                        <a:lnSpc>
                          <a:spcPct val="100000"/>
                        </a:lnSpc>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Headers are Calibri 20pt bold</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Table</a:t>
                      </a:r>
                      <a:r>
                        <a:rPr lang="en-US" sz="2000" baseline="0" dirty="0">
                          <a:latin typeface="Calibri" charset="0"/>
                          <a:ea typeface="Calibri" charset="0"/>
                          <a:cs typeface="Calibri" charset="0"/>
                        </a:rPr>
                        <a:t> Header</a:t>
                      </a:r>
                      <a:endParaRPr lang="en-US" sz="2000" b="1" i="0" dirty="0">
                        <a:latin typeface="Calibri" charset="0"/>
                        <a:ea typeface="Calibri" charset="0"/>
                        <a:cs typeface="Calibri" charset="0"/>
                      </a:endParaRPr>
                    </a:p>
                  </a:txBody>
                  <a:tcPr anchor="ctr"/>
                </a:tc>
                <a:extLst>
                  <a:ext uri="{0D108BD9-81ED-4DB2-BD59-A6C34878D82A}">
                    <a16:rowId xmlns:a16="http://schemas.microsoft.com/office/drawing/2014/main" val="10000"/>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 is Calibri 20pt regular</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1"/>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2"/>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3"/>
                  </a:ext>
                </a:extLst>
              </a:tr>
              <a:tr h="716192">
                <a:tc>
                  <a:txBody>
                    <a:bodyPr/>
                    <a:lstStyle/>
                    <a:p>
                      <a:pPr algn="ctr">
                        <a:lnSpc>
                          <a:spcPct val="100000"/>
                        </a:lnSpc>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To change color</a:t>
                      </a:r>
                      <a:r>
                        <a:rPr lang="en-US" sz="2000" baseline="0" dirty="0">
                          <a:latin typeface="Calibri" charset="0"/>
                          <a:ea typeface="Calibri" charset="0"/>
                          <a:cs typeface="Calibri" charset="0"/>
                        </a:rPr>
                        <a:t>/ type of chart select </a:t>
                      </a:r>
                      <a:r>
                        <a:rPr lang="en-US" sz="2000" b="1" baseline="0" dirty="0">
                          <a:latin typeface="Calibri" charset="0"/>
                          <a:ea typeface="Calibri" charset="0"/>
                          <a:cs typeface="Calibri" charset="0"/>
                        </a:rPr>
                        <a:t>Table Design</a:t>
                      </a:r>
                      <a:endParaRPr lang="en-US" sz="2000" b="1" i="0" dirty="0">
                        <a:latin typeface="Calibri" charset="0"/>
                        <a:ea typeface="Calibri" charset="0"/>
                        <a:cs typeface="Calibri"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libri" charset="0"/>
                          <a:ea typeface="Calibri" charset="0"/>
                          <a:cs typeface="Calibri" charset="0"/>
                        </a:rPr>
                        <a:t>Text</a:t>
                      </a:r>
                      <a:r>
                        <a:rPr lang="en-US" sz="2000" baseline="0" dirty="0">
                          <a:latin typeface="Calibri" charset="0"/>
                          <a:ea typeface="Calibri" charset="0"/>
                          <a:cs typeface="Calibri" charset="0"/>
                        </a:rPr>
                        <a:t> inside table</a:t>
                      </a:r>
                      <a:endParaRPr lang="en-US" sz="2000" b="0" i="0" dirty="0">
                        <a:latin typeface="Calibri" charset="0"/>
                        <a:ea typeface="Calibri" charset="0"/>
                        <a:cs typeface="Calibri" charset="0"/>
                      </a:endParaRPr>
                    </a:p>
                  </a:txBody>
                  <a:tcPr anchor="ctr"/>
                </a:tc>
                <a:extLst>
                  <a:ext uri="{0D108BD9-81ED-4DB2-BD59-A6C34878D82A}">
                    <a16:rowId xmlns:a16="http://schemas.microsoft.com/office/drawing/2014/main" val="10004"/>
                  </a:ext>
                </a:extLst>
              </a:tr>
            </a:tbl>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3C3842B-4837-C949-A53D-70DBC48C4BF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153FE50-FBA2-A14A-9835-B610BD32FEF9}"/>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41955648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352599342"/>
              </p:ext>
            </p:extLst>
          </p:nvPr>
        </p:nvGraphicFramePr>
        <p:xfrm>
          <a:off x="679752" y="1120700"/>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56D0B088-80E2-B349-AE9F-36A4491ADBC5}"/>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3652347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638224802"/>
              </p:ext>
            </p:extLst>
          </p:nvPr>
        </p:nvGraphicFramePr>
        <p:xfrm>
          <a:off x="679752" y="1104371"/>
          <a:ext cx="10387536" cy="4995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B9740A71-F0A8-4B4D-9D1E-B377E5B931C3}"/>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CE3C9EAD-4D2A-4E42-848D-70890F6CBD9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0608319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Diagram 5"/>
          <p:cNvGraphicFramePr/>
          <p:nvPr userDrawn="1">
            <p:extLst>
              <p:ext uri="{D42A27DB-BD31-4B8C-83A1-F6EECF244321}">
                <p14:modId xmlns:p14="http://schemas.microsoft.com/office/powerpoint/2010/main" val="178547209"/>
              </p:ext>
            </p:extLst>
          </p:nvPr>
        </p:nvGraphicFramePr>
        <p:xfrm>
          <a:off x="679752" y="1042207"/>
          <a:ext cx="10387536" cy="520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FF546F1A-273A-9944-B20F-516FCBBEA59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0A52E66D-3624-D549-B253-6190AEF93900}"/>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20096208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823493270"/>
              </p:ext>
            </p:extLst>
          </p:nvPr>
        </p:nvGraphicFramePr>
        <p:xfrm>
          <a:off x="2551198" y="1241724"/>
          <a:ext cx="7089604" cy="46402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9" name="Footer Placeholder 1">
            <a:extLst>
              <a:ext uri="{FF2B5EF4-FFF2-40B4-BE49-F238E27FC236}">
                <a16:creationId xmlns:a16="http://schemas.microsoft.com/office/drawing/2014/main" id="{8254243B-6CA0-4243-9B7A-EF007EC548F6}"/>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B091383-8589-2A44-A989-414FD1A2BFA1}"/>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65434945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sp>
        <p:nvSpPr>
          <p:cNvPr id="9" name="Rectangle 8"/>
          <p:cNvSpPr/>
          <p:nvPr userDrawn="1"/>
        </p:nvSpPr>
        <p:spPr>
          <a:xfrm flipH="1">
            <a:off x="0" y="0"/>
            <a:ext cx="8090115"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30"/>
          <p:cNvSpPr>
            <a:spLocks noGrp="1"/>
          </p:cNvSpPr>
          <p:nvPr>
            <p:ph type="body" sz="half" idx="14" hasCustomPrompt="1"/>
          </p:nvPr>
        </p:nvSpPr>
        <p:spPr>
          <a:xfrm>
            <a:off x="278563" y="708938"/>
            <a:ext cx="7553472"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9" name="Content Placeholder 7"/>
          <p:cNvSpPr>
            <a:spLocks noGrp="1"/>
          </p:cNvSpPr>
          <p:nvPr>
            <p:ph sz="quarter" idx="19" hasCustomPrompt="1"/>
          </p:nvPr>
        </p:nvSpPr>
        <p:spPr>
          <a:xfrm>
            <a:off x="8238364" y="739418"/>
            <a:ext cx="3665930" cy="5446979"/>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Speaker photo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4" name="Title 3"/>
          <p:cNvSpPr>
            <a:spLocks noGrp="1"/>
          </p:cNvSpPr>
          <p:nvPr>
            <p:ph type="title" hasCustomPrompt="1"/>
          </p:nvPr>
        </p:nvSpPr>
        <p:spPr>
          <a:xfrm>
            <a:off x="266372" y="154820"/>
            <a:ext cx="7565662" cy="618385"/>
          </a:xfrm>
        </p:spPr>
        <p:txBody>
          <a:bodyPr/>
          <a:lstStyle>
            <a:lvl1pPr>
              <a:defRPr baseline="0">
                <a:solidFill>
                  <a:schemeClr val="bg1"/>
                </a:solidFill>
              </a:defRPr>
            </a:lvl1pPr>
          </a:lstStyle>
          <a:p>
            <a:r>
              <a:rPr lang="en-US" dirty="0"/>
              <a:t>Name Goes Here</a:t>
            </a:r>
          </a:p>
        </p:txBody>
      </p:sp>
      <p:sp>
        <p:nvSpPr>
          <p:cNvPr id="10" name="Content Placeholder 7"/>
          <p:cNvSpPr>
            <a:spLocks noGrp="1"/>
          </p:cNvSpPr>
          <p:nvPr>
            <p:ph sz="quarter" idx="18" hasCustomPrompt="1"/>
          </p:nvPr>
        </p:nvSpPr>
        <p:spPr>
          <a:xfrm>
            <a:off x="278561" y="1353307"/>
            <a:ext cx="7553473"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Bio text goes here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1" name="Footer Placeholder 1">
            <a:extLst>
              <a:ext uri="{FF2B5EF4-FFF2-40B4-BE49-F238E27FC236}">
                <a16:creationId xmlns:a16="http://schemas.microsoft.com/office/drawing/2014/main" id="{1A2F9B28-305B-E349-97AD-417169750C17}"/>
              </a:ext>
            </a:extLst>
          </p:cNvPr>
          <p:cNvSpPr txBox="1">
            <a:spLocks/>
          </p:cNvSpPr>
          <p:nvPr userDrawn="1"/>
        </p:nvSpPr>
        <p:spPr>
          <a:xfrm>
            <a:off x="0" y="6539022"/>
            <a:ext cx="12192000" cy="182453"/>
          </a:xfrm>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eaLnBrk="1"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chemeClr val="tx1">
                    <a:tint val="75000"/>
                  </a:schemeClr>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82556942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Example_Chart6">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296632351"/>
              </p:ext>
            </p:extLst>
          </p:nvPr>
        </p:nvGraphicFramePr>
        <p:xfrm>
          <a:off x="3701788" y="1232055"/>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496948A8-DCC4-0A4C-A3B4-AB3F5E105D9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69CAA119-308F-9D40-AF6E-E8DB8F84AA0E}"/>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546855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6" name="Chart 5"/>
          <p:cNvGraphicFramePr/>
          <p:nvPr userDrawn="1">
            <p:extLst>
              <p:ext uri="{D42A27DB-BD31-4B8C-83A1-F6EECF244321}">
                <p14:modId xmlns:p14="http://schemas.microsoft.com/office/powerpoint/2010/main" val="1558593308"/>
              </p:ext>
            </p:extLst>
          </p:nvPr>
        </p:nvGraphicFramePr>
        <p:xfrm>
          <a:off x="3701788" y="1219176"/>
          <a:ext cx="4788424" cy="51371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9" name="Footer Placeholder 1">
            <a:extLst>
              <a:ext uri="{FF2B5EF4-FFF2-40B4-BE49-F238E27FC236}">
                <a16:creationId xmlns:a16="http://schemas.microsoft.com/office/drawing/2014/main" id="{7D114F64-0D3B-8045-BA5B-EB142AF85D3B}"/>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0" name="TextBox 9">
            <a:extLst>
              <a:ext uri="{FF2B5EF4-FFF2-40B4-BE49-F238E27FC236}">
                <a16:creationId xmlns:a16="http://schemas.microsoft.com/office/drawing/2014/main" id="{41201B73-8F44-F942-B58C-CE9E743F96A2}"/>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116316056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xample_Chart7">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graphicFrame>
        <p:nvGraphicFramePr>
          <p:cNvPr id="8" name="Chart 7"/>
          <p:cNvGraphicFramePr/>
          <p:nvPr userDrawn="1">
            <p:extLst>
              <p:ext uri="{D42A27DB-BD31-4B8C-83A1-F6EECF244321}">
                <p14:modId xmlns:p14="http://schemas.microsoft.com/office/powerpoint/2010/main" val="1422412978"/>
              </p:ext>
            </p:extLst>
          </p:nvPr>
        </p:nvGraphicFramePr>
        <p:xfrm>
          <a:off x="3490462" y="1038553"/>
          <a:ext cx="521107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0" name="Footer Placeholder 1">
            <a:extLst>
              <a:ext uri="{FF2B5EF4-FFF2-40B4-BE49-F238E27FC236}">
                <a16:creationId xmlns:a16="http://schemas.microsoft.com/office/drawing/2014/main" id="{623211ED-8CFF-1544-9229-64D11AE3643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
        <p:nvSpPr>
          <p:cNvPr id="11" name="TextBox 10">
            <a:extLst>
              <a:ext uri="{FF2B5EF4-FFF2-40B4-BE49-F238E27FC236}">
                <a16:creationId xmlns:a16="http://schemas.microsoft.com/office/drawing/2014/main" id="{0E79725B-0FCB-5540-9FF2-991EBE25E2CA}"/>
              </a:ext>
            </a:extLst>
          </p:cNvPr>
          <p:cNvSpPr txBox="1"/>
          <p:nvPr userDrawn="1"/>
        </p:nvSpPr>
        <p:spPr>
          <a:xfrm>
            <a:off x="1062000" y="2956854"/>
            <a:ext cx="962304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a:ln>
                  <a:noFill/>
                </a:ln>
                <a:solidFill>
                  <a:schemeClr val="tx2"/>
                </a:solidFill>
                <a:effectLst/>
                <a:uFillTx/>
                <a:latin typeface="Open Sans" charset="0"/>
                <a:ea typeface="Open Sans" charset="0"/>
                <a:cs typeface="Open Sans" charset="0"/>
                <a:sym typeface="Arial"/>
              </a:rPr>
              <a:t>SAMPLE SLIDE</a:t>
            </a:r>
          </a:p>
        </p:txBody>
      </p:sp>
    </p:spTree>
    <p:extLst>
      <p:ext uri="{BB962C8B-B14F-4D97-AF65-F5344CB8AC3E}">
        <p14:creationId xmlns:p14="http://schemas.microsoft.com/office/powerpoint/2010/main" val="201960475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 xmlns:ma14="http://schemas.microsoft.com/office/mac/drawingml/2011/main"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074382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arWinds_on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uk-UA" smtClean="0"/>
              <a:t>‹#›</a:t>
            </a:fld>
            <a:endParaRPr lang="uk-UA"/>
          </a:p>
        </p:txBody>
      </p:sp>
      <p:sp>
        <p:nvSpPr>
          <p:cNvPr id="11" name="Title 9"/>
          <p:cNvSpPr txBox="1">
            <a:spLocks/>
          </p:cNvSpPr>
          <p:nvPr userDrawn="1"/>
        </p:nvSpPr>
        <p:spPr>
          <a:xfrm>
            <a:off x="266371" y="737426"/>
            <a:ext cx="9860282" cy="38163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3600" b="1" i="0" u="none" strike="noStrike" cap="none" spc="0" baseline="0">
                <a:ln>
                  <a:noFill/>
                </a:ln>
                <a:solidFill>
                  <a:schemeClr val="accent1"/>
                </a:solidFill>
                <a:uFillTx/>
                <a:latin typeface="+mj-lt"/>
                <a:ea typeface="Roboto" charset="0"/>
                <a:cs typeface="Roboto"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a:lstStyle>
          <a:p>
            <a:pPr marL="285750" indent="-285750">
              <a:buFont typeface="Arial" charset="0"/>
              <a:buChar char="•"/>
            </a:pPr>
            <a:endParaRPr lang="en-US" sz="1800" b="0" dirty="0"/>
          </a:p>
        </p:txBody>
      </p:sp>
      <p:sp>
        <p:nvSpPr>
          <p:cNvPr id="10"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12" name="Title 11"/>
          <p:cNvSpPr>
            <a:spLocks noGrp="1"/>
          </p:cNvSpPr>
          <p:nvPr>
            <p:ph type="title" hasCustomPrompt="1"/>
          </p:nvPr>
        </p:nvSpPr>
        <p:spPr/>
        <p:txBody>
          <a:bodyPr/>
          <a:lstStyle>
            <a:lvl1pPr>
              <a:defRPr/>
            </a:lvl1pPr>
          </a:lstStyle>
          <a:p>
            <a:r>
              <a:rPr lang="en-US" dirty="0"/>
              <a:t>Click to Edit Master Title Style</a:t>
            </a:r>
          </a:p>
        </p:txBody>
      </p:sp>
      <p:sp>
        <p:nvSpPr>
          <p:cNvPr id="13" name="Content Placeholder 7"/>
          <p:cNvSpPr>
            <a:spLocks noGrp="1"/>
          </p:cNvSpPr>
          <p:nvPr>
            <p:ph sz="quarter" idx="18" hasCustomPrompt="1"/>
          </p:nvPr>
        </p:nvSpPr>
        <p:spPr>
          <a:xfrm>
            <a:off x="298006" y="1355811"/>
            <a:ext cx="11577002"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8" name="Footer Placeholder 1">
            <a:extLst>
              <a:ext uri="{FF2B5EF4-FFF2-40B4-BE49-F238E27FC236}">
                <a16:creationId xmlns:a16="http://schemas.microsoft.com/office/drawing/2014/main" id="{1D39ACC4-8E43-9D47-B9FE-6042A6FF21EF}"/>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66636855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arWinds_two">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676074"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94666A17-A71A-DA43-9D8A-01B4915A96EA}"/>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2056202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arWinds_two_blu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8D164382-F931-0240-A8B6-8C14949AE87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781152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arWinds_two_grey">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24FB290B-1846-FF49-92B8-D4C36913204E}"/>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175699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arWinds_two_orange">
    <p:spTree>
      <p:nvGrpSpPr>
        <p:cNvPr id="1" name=""/>
        <p:cNvGrpSpPr/>
        <p:nvPr/>
      </p:nvGrpSpPr>
      <p:grpSpPr>
        <a:xfrm>
          <a:off x="0" y="0"/>
          <a:ext cx="0" cy="0"/>
          <a:chOff x="0" y="0"/>
          <a:chExt cx="0" cy="0"/>
        </a:xfrm>
      </p:grpSpPr>
      <p:sp>
        <p:nvSpPr>
          <p:cNvPr id="4" name="Rectangle 3"/>
          <p:cNvSpPr/>
          <p:nvPr userDrawn="1"/>
        </p:nvSpPr>
        <p:spPr>
          <a:xfrm flipH="1">
            <a:off x="0" y="0"/>
            <a:ext cx="5974080" cy="6770243"/>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161616"/>
              </a:solidFill>
              <a:effectLst/>
              <a:uFillTx/>
              <a:latin typeface="Arial"/>
              <a:ea typeface="Arial"/>
              <a:cs typeface="Arial"/>
              <a:sym typeface="Arial"/>
            </a:endParaRP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6" name="Shape 30"/>
          <p:cNvSpPr>
            <a:spLocks noGrp="1"/>
          </p:cNvSpPr>
          <p:nvPr>
            <p:ph type="body" sz="half" idx="14" hasCustomPrompt="1"/>
          </p:nvPr>
        </p:nvSpPr>
        <p:spPr>
          <a:xfrm>
            <a:off x="278563" y="708938"/>
            <a:ext cx="5561406" cy="31915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bg1"/>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2" name="Title 1"/>
          <p:cNvSpPr>
            <a:spLocks noGrp="1"/>
          </p:cNvSpPr>
          <p:nvPr>
            <p:ph type="title" hasCustomPrompt="1"/>
          </p:nvPr>
        </p:nvSpPr>
        <p:spPr>
          <a:xfrm>
            <a:off x="266372" y="154820"/>
            <a:ext cx="5573596" cy="618385"/>
          </a:xfrm>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8" hasCustomPrompt="1"/>
          </p:nvPr>
        </p:nvSpPr>
        <p:spPr>
          <a:xfrm>
            <a:off x="298006" y="1355811"/>
            <a:ext cx="5541962" cy="4833090"/>
          </a:xfrm>
          <a:prstGeom prst="rect">
            <a:avLst/>
          </a:prstGeom>
        </p:spPr>
        <p:txBody>
          <a:bodyPr/>
          <a:lstStyle>
            <a:lvl1pPr marL="228600" indent="-228600">
              <a:lnSpc>
                <a:spcPct val="100000"/>
              </a:lnSpc>
              <a:buClr>
                <a:schemeClr val="bg1"/>
              </a:buClr>
              <a:tabLst/>
              <a:defRPr sz="3200">
                <a:solidFill>
                  <a:schemeClr val="bg1"/>
                </a:solidFill>
                <a:latin typeface="Calibri" charset="0"/>
                <a:ea typeface="Calibri" charset="0"/>
                <a:cs typeface="Calibri" charset="0"/>
              </a:defRPr>
            </a:lvl1pPr>
            <a:lvl2pPr marL="685800" indent="-228600">
              <a:lnSpc>
                <a:spcPct val="100000"/>
              </a:lnSpc>
              <a:buClr>
                <a:schemeClr val="bg1"/>
              </a:buClr>
              <a:buFont typeface="Arial" charset="0"/>
              <a:buChar char="•"/>
              <a:tabLst/>
              <a:defRPr sz="2800" baseline="0">
                <a:solidFill>
                  <a:schemeClr val="bg1"/>
                </a:solidFill>
                <a:latin typeface="Calibri" charset="0"/>
                <a:ea typeface="Calibri" charset="0"/>
                <a:cs typeface="Calibri" charset="0"/>
              </a:defRPr>
            </a:lvl2pPr>
            <a:lvl3pPr marL="1143000" indent="-228600">
              <a:lnSpc>
                <a:spcPct val="100000"/>
              </a:lnSpc>
              <a:buClr>
                <a:schemeClr val="bg1"/>
              </a:buClr>
              <a:buFont typeface="Arial" charset="0"/>
              <a:buChar char="•"/>
              <a:tabLst/>
              <a:defRPr sz="2400" baseline="0">
                <a:solidFill>
                  <a:schemeClr val="bg1"/>
                </a:solidFill>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a:solidFill>
                  <a:schemeClr val="bg1"/>
                </a:solidFill>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5pPr>
            <a:lvl6pPr marL="2514600" indent="-228600">
              <a:lnSpc>
                <a:spcPct val="100000"/>
              </a:lnSpc>
              <a:buClr>
                <a:schemeClr val="bg1"/>
              </a:buClr>
              <a:buFont typeface="Arial" charset="0"/>
              <a:buChar char="•"/>
              <a:tabLst/>
              <a:defRPr sz="2400">
                <a:solidFill>
                  <a:schemeClr val="bg1"/>
                </a:solidFill>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bg1"/>
              </a:buClr>
              <a:buSzPct val="100000"/>
              <a:buFont typeface="Arial" charset="0"/>
              <a:buChar char="•"/>
              <a:tabLst/>
              <a:defRPr sz="2400" baseline="0">
                <a:solidFill>
                  <a:schemeClr val="bg1"/>
                </a:solidFill>
                <a:latin typeface="Calibri" charset="0"/>
                <a:ea typeface="Calibri" charset="0"/>
                <a:cs typeface="Calibri" charset="0"/>
              </a:defRPr>
            </a:lvl7pPr>
            <a:lvl8pPr marL="3429000" indent="-228600">
              <a:lnSpc>
                <a:spcPct val="100000"/>
              </a:lnSpc>
              <a:buClr>
                <a:schemeClr val="bg1"/>
              </a:buClr>
              <a:buFont typeface="Arial" charset="0"/>
              <a:buChar char="•"/>
              <a:tabLst/>
              <a:defRPr>
                <a:solidFill>
                  <a:schemeClr val="bg1"/>
                </a:solidFill>
                <a:latin typeface="Calibri" charset="0"/>
                <a:ea typeface="Calibri" charset="0"/>
                <a:cs typeface="Calibri" charset="0"/>
              </a:defRPr>
            </a:lvl8pPr>
            <a:lvl9pPr marL="3886200" indent="-228600">
              <a:lnSpc>
                <a:spcPct val="100000"/>
              </a:lnSpc>
              <a:buClr>
                <a:schemeClr val="bg1"/>
              </a:buClr>
              <a:tabLst/>
              <a:defRPr baseline="0">
                <a:solidFill>
                  <a:schemeClr val="bg1"/>
                </a:solidFill>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9" name="Content Placeholder 7"/>
          <p:cNvSpPr>
            <a:spLocks noGrp="1"/>
          </p:cNvSpPr>
          <p:nvPr>
            <p:ph sz="quarter" idx="19" hasCustomPrompt="1"/>
          </p:nvPr>
        </p:nvSpPr>
        <p:spPr>
          <a:xfrm>
            <a:off x="6132576" y="1355811"/>
            <a:ext cx="5743525" cy="4833090"/>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0" name="Footer Placeholder 1">
            <a:extLst>
              <a:ext uri="{FF2B5EF4-FFF2-40B4-BE49-F238E27FC236}">
                <a16:creationId xmlns:a16="http://schemas.microsoft.com/office/drawing/2014/main" id="{061C5752-E57E-9545-A9D8-D87D70952D54}"/>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143179517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arWinds_two with caption">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Content Placeholder 7"/>
          <p:cNvSpPr>
            <a:spLocks noGrp="1"/>
          </p:cNvSpPr>
          <p:nvPr>
            <p:ph sz="quarter" idx="18" hasCustomPrompt="1"/>
          </p:nvPr>
        </p:nvSpPr>
        <p:spPr>
          <a:xfrm>
            <a:off x="298006" y="1355811"/>
            <a:ext cx="5676074"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5" name="Content Placeholder 7"/>
          <p:cNvSpPr>
            <a:spLocks noGrp="1"/>
          </p:cNvSpPr>
          <p:nvPr>
            <p:ph sz="quarter" idx="19" hasCustomPrompt="1"/>
          </p:nvPr>
        </p:nvSpPr>
        <p:spPr>
          <a:xfrm>
            <a:off x="6132576" y="1355811"/>
            <a:ext cx="5743525" cy="4189714"/>
          </a:xfrm>
          <a:prstGeom prst="rect">
            <a:avLst/>
          </a:prstGeom>
        </p:spPr>
        <p:txBody>
          <a:bodyPr/>
          <a:lstStyle>
            <a:lvl1pPr marL="228600" indent="-228600">
              <a:lnSpc>
                <a:spcPct val="100000"/>
              </a:lnSpc>
              <a:buClr>
                <a:schemeClr val="tx1"/>
              </a:buClr>
              <a:tabLst/>
              <a:defRPr sz="3200">
                <a:latin typeface="Calibri" charset="0"/>
                <a:ea typeface="Calibri" charset="0"/>
                <a:cs typeface="Calibri" charset="0"/>
              </a:defRPr>
            </a:lvl1pPr>
            <a:lvl2pPr marL="685800" indent="-228600">
              <a:lnSpc>
                <a:spcPct val="100000"/>
              </a:lnSpc>
              <a:buClr>
                <a:schemeClr val="tx1"/>
              </a:buClr>
              <a:buFont typeface="Arial" charset="0"/>
              <a:buChar char="•"/>
              <a:tabLst/>
              <a:defRPr sz="2800" baseline="0">
                <a:latin typeface="Calibri" charset="0"/>
                <a:ea typeface="Calibri" charset="0"/>
                <a:cs typeface="Calibri" charset="0"/>
              </a:defRPr>
            </a:lvl2pPr>
            <a:lvl3pPr marL="1143000" indent="-228600">
              <a:lnSpc>
                <a:spcPct val="100000"/>
              </a:lnSpc>
              <a:buClr>
                <a:schemeClr val="tx1"/>
              </a:buClr>
              <a:buFont typeface="Arial" charset="0"/>
              <a:buChar char="•"/>
              <a:tabLst/>
              <a:defRPr sz="2400" baseline="0">
                <a:latin typeface="Calibri" charset="0"/>
                <a:ea typeface="Calibri" charset="0"/>
                <a:cs typeface="Calibri" charset="0"/>
              </a:defRPr>
            </a:lvl3pPr>
            <a:lvl4pPr marL="16002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a:latin typeface="Calibri" charset="0"/>
                <a:ea typeface="Calibri" charset="0"/>
                <a:cs typeface="Calibri" charset="0"/>
              </a:defRPr>
            </a:lvl4pPr>
            <a:lvl5pPr marL="20574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5pPr>
            <a:lvl6pPr marL="2514600" indent="-228600">
              <a:lnSpc>
                <a:spcPct val="100000"/>
              </a:lnSpc>
              <a:buClr>
                <a:schemeClr val="tx1"/>
              </a:buClr>
              <a:buFont typeface="Arial" charset="0"/>
              <a:buChar char="•"/>
              <a:tabLst/>
              <a:defRPr sz="2400">
                <a:latin typeface="Calibri" charset="0"/>
                <a:ea typeface="Calibri" charset="0"/>
                <a:cs typeface="Calibri" charset="0"/>
              </a:defRPr>
            </a:lvl6pPr>
            <a:lvl7pPr marL="2971800" marR="0" indent="-228600" algn="l" defTabSz="914400" rtl="0" eaLnBrk="1" fontAlgn="auto" latinLnBrk="0" hangingPunct="1">
              <a:lnSpc>
                <a:spcPct val="100000"/>
              </a:lnSpc>
              <a:spcBef>
                <a:spcPts val="1000"/>
              </a:spcBef>
              <a:spcAft>
                <a:spcPts val="0"/>
              </a:spcAft>
              <a:buClr>
                <a:schemeClr val="tx1"/>
              </a:buClr>
              <a:buSzPct val="100000"/>
              <a:buFont typeface="Arial" charset="0"/>
              <a:buChar char="•"/>
              <a:tabLst/>
              <a:defRPr sz="2400" baseline="0">
                <a:latin typeface="Calibri" charset="0"/>
                <a:ea typeface="Calibri" charset="0"/>
                <a:cs typeface="Calibri" charset="0"/>
              </a:defRPr>
            </a:lvl7pPr>
            <a:lvl8pPr marL="3429000" indent="-228600">
              <a:lnSpc>
                <a:spcPct val="100000"/>
              </a:lnSpc>
              <a:buClr>
                <a:schemeClr val="tx1"/>
              </a:buClr>
              <a:buFont typeface="Arial" charset="0"/>
              <a:buChar char="•"/>
              <a:tabLst/>
              <a:defRPr>
                <a:latin typeface="Calibri" charset="0"/>
                <a:ea typeface="Calibri" charset="0"/>
                <a:cs typeface="Calibri" charset="0"/>
              </a:defRPr>
            </a:lvl8pPr>
            <a:lvl9pPr marL="3886200" indent="-228600">
              <a:lnSpc>
                <a:spcPct val="100000"/>
              </a:lnSpc>
              <a:buClr>
                <a:schemeClr val="tx1"/>
              </a:buClr>
              <a:tabLst/>
              <a:defRPr baseline="0">
                <a:latin typeface="Calibri" charset="0"/>
                <a:ea typeface="Calibri" charset="0"/>
                <a:cs typeface="Calibri" charset="0"/>
              </a:defRPr>
            </a:lvl9pPr>
          </a:lstStyle>
          <a:p>
            <a:pPr lvl="0"/>
            <a:r>
              <a:rPr lang="en-US" dirty="0"/>
              <a:t>Click to edit Master text (Calibri 32pt)</a:t>
            </a:r>
          </a:p>
          <a:p>
            <a:pPr lvl="1"/>
            <a:r>
              <a:rPr lang="en-US" dirty="0"/>
              <a:t>Calibri 28pt</a:t>
            </a:r>
          </a:p>
          <a:p>
            <a:pPr lvl="2"/>
            <a:r>
              <a:rPr lang="en-US" dirty="0"/>
              <a:t>Calibri 24pt</a:t>
            </a:r>
          </a:p>
          <a:p>
            <a:pPr lvl="3"/>
            <a:r>
              <a:rPr lang="en-US" dirty="0"/>
              <a:t>Calibri 24pt</a:t>
            </a:r>
          </a:p>
          <a:p>
            <a:pPr lvl="4"/>
            <a:r>
              <a:rPr lang="en-US" dirty="0"/>
              <a:t>Calibri 24pt</a:t>
            </a:r>
          </a:p>
          <a:p>
            <a:pPr lvl="5"/>
            <a:r>
              <a:rPr lang="en-US" dirty="0"/>
              <a:t>Calibri 24pt</a:t>
            </a:r>
          </a:p>
          <a:p>
            <a:pPr lvl="6"/>
            <a:r>
              <a:rPr lang="en-US" dirty="0"/>
              <a:t>Calibri 24pt</a:t>
            </a:r>
          </a:p>
          <a:p>
            <a:pPr lvl="7"/>
            <a:r>
              <a:rPr lang="en-US" dirty="0"/>
              <a:t>Calibri 24pt</a:t>
            </a:r>
          </a:p>
          <a:p>
            <a:pPr lvl="8"/>
            <a:r>
              <a:rPr lang="en-US" dirty="0"/>
              <a:t>Calibri 24pt</a:t>
            </a:r>
          </a:p>
          <a:p>
            <a:pPr lvl="8"/>
            <a:r>
              <a:rPr lang="en-US" dirty="0"/>
              <a:t>Calibri 24pt</a:t>
            </a:r>
            <a:br>
              <a:rPr lang="en-US" dirty="0"/>
            </a:br>
            <a:r>
              <a:rPr lang="en-US" dirty="0"/>
              <a:t>Soft return</a:t>
            </a:r>
          </a:p>
        </p:txBody>
      </p:sp>
      <p:sp>
        <p:nvSpPr>
          <p:cNvPr id="16" name="Shape 30"/>
          <p:cNvSpPr>
            <a:spLocks noGrp="1"/>
          </p:cNvSpPr>
          <p:nvPr>
            <p:ph type="body" sz="half" idx="14" hasCustomPrompt="1"/>
          </p:nvPr>
        </p:nvSpPr>
        <p:spPr>
          <a:xfrm>
            <a:off x="278562" y="708938"/>
            <a:ext cx="11472901" cy="262041"/>
          </a:xfrm>
          <a:prstGeom prst="rect">
            <a:avLst/>
          </a:prstGeom>
          <a:extLst>
            <a:ext uri="{C572A759-6A51-4108-AA02-DFA0A04FC94B}">
              <ma14:wrappingTextBoxFlag xmlns="" xmlns:ma14="http://schemas.microsoft.com/office/mac/drawingml/2011/main" val="1"/>
            </a:ext>
          </a:extLst>
        </p:spPr>
        <p:txBody>
          <a:bodyPr>
            <a:noAutofit/>
          </a:bodyPr>
          <a:lstStyle>
            <a:lvl1pPr marL="0" indent="0">
              <a:buClr>
                <a:schemeClr val="tx1"/>
              </a:buClr>
              <a:buFontTx/>
              <a:buNone/>
              <a:tabLst/>
              <a:defRPr sz="2000" baseline="0">
                <a:solidFill>
                  <a:schemeClr val="accent5"/>
                </a:solidFill>
                <a:latin typeface="Calibri" charset="0"/>
                <a:ea typeface="Calibri" charset="0"/>
                <a:cs typeface="Calibri" charset="0"/>
              </a:defRPr>
            </a:lvl1pPr>
            <a:lvl2pPr marL="685800" indent="-228600">
              <a:buClr>
                <a:schemeClr val="tx1"/>
              </a:buClr>
              <a:buFont typeface="Arial" charset="0"/>
              <a:buChar char="•"/>
              <a:tabLst/>
              <a:defRPr sz="1800">
                <a:latin typeface="Open Sans" charset="0"/>
                <a:ea typeface="Open Sans" charset="0"/>
                <a:cs typeface="Open Sans" charset="0"/>
              </a:defRPr>
            </a:lvl2pPr>
            <a:lvl3pPr marL="1143000" indent="-228600">
              <a:buClr>
                <a:schemeClr val="tx1"/>
              </a:buClr>
              <a:buFont typeface="Arial" charset="0"/>
              <a:buChar char="•"/>
              <a:tabLst/>
              <a:defRPr sz="1600">
                <a:latin typeface="Open Sans" charset="0"/>
                <a:ea typeface="Open Sans" charset="0"/>
                <a:cs typeface="Open Sans" charset="0"/>
              </a:defRPr>
            </a:lvl3pPr>
            <a:lvl4pPr marL="1600200" indent="-228600">
              <a:buClr>
                <a:schemeClr val="tx1"/>
              </a:buClr>
              <a:buFont typeface="Arial" charset="0"/>
              <a:buChar char="•"/>
              <a:tabLst/>
              <a:defRPr sz="1400">
                <a:latin typeface="Open Sans" charset="0"/>
                <a:ea typeface="Open Sans" charset="0"/>
                <a:cs typeface="Open Sans" charset="0"/>
              </a:defRPr>
            </a:lvl4pPr>
            <a:lvl5pPr marL="2057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5pPr>
            <a:lvl6pPr marL="2514600" indent="-228600">
              <a:buClr>
                <a:schemeClr val="tx1"/>
              </a:buClr>
              <a:tabLst/>
              <a:defRPr sz="1200">
                <a:latin typeface="Open Sans" charset="0"/>
                <a:ea typeface="Open Sans" charset="0"/>
                <a:cs typeface="Open Sans" charset="0"/>
              </a:defRPr>
            </a:lvl6pPr>
            <a:lvl7pPr marL="2971800" indent="-228600">
              <a:tabLst/>
              <a:defRPr sz="1200">
                <a:latin typeface="Open Sans" charset="0"/>
                <a:ea typeface="Open Sans" charset="0"/>
                <a:cs typeface="Open Sans" charset="0"/>
              </a:defRPr>
            </a:lvl7pPr>
            <a:lvl8pPr marL="35052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baseline="0">
                <a:latin typeface="Open Sans" charset="0"/>
                <a:ea typeface="Open Sans" charset="0"/>
                <a:cs typeface="Open Sans" charset="0"/>
              </a:defRPr>
            </a:lvl8pPr>
            <a:lvl9pPr marL="3962400" marR="0" indent="-228600" algn="l" defTabSz="914400" rtl="0" eaLnBrk="1" fontAlgn="auto" latinLnBrk="0" hangingPunct="1">
              <a:lnSpc>
                <a:spcPct val="90000"/>
              </a:lnSpc>
              <a:spcBef>
                <a:spcPts val="1000"/>
              </a:spcBef>
              <a:spcAft>
                <a:spcPts val="0"/>
              </a:spcAft>
              <a:buClr>
                <a:schemeClr val="tx1"/>
              </a:buClr>
              <a:buSzPct val="100000"/>
              <a:buFont typeface="Arial" charset="0"/>
              <a:buChar char="•"/>
              <a:tabLst/>
              <a:defRPr sz="1200">
                <a:latin typeface="Open Sans" charset="0"/>
                <a:ea typeface="Open Sans" charset="0"/>
                <a:cs typeface="Open Sans" charset="0"/>
              </a:defRPr>
            </a:lvl9pPr>
          </a:lstStyle>
          <a:p>
            <a:pPr lvl="0"/>
            <a:r>
              <a:rPr lang="en-US" dirty="0" err="1"/>
              <a:t>Subheader</a:t>
            </a:r>
            <a:r>
              <a:rPr lang="en-US" dirty="0"/>
              <a:t> (Calibri Regular 20pt)</a:t>
            </a:r>
            <a:endParaRPr dirty="0"/>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
        <p:nvSpPr>
          <p:cNvPr id="17" name="Text Placeholder 20"/>
          <p:cNvSpPr>
            <a:spLocks noGrp="1"/>
          </p:cNvSpPr>
          <p:nvPr>
            <p:ph type="body" sz="quarter" idx="21" hasCustomPrompt="1"/>
          </p:nvPr>
        </p:nvSpPr>
        <p:spPr>
          <a:xfrm>
            <a:off x="266700" y="5640281"/>
            <a:ext cx="11609388" cy="627784"/>
          </a:xfrm>
          <a:prstGeom prst="rect">
            <a:avLst/>
          </a:prstGeom>
        </p:spPr>
        <p:txBody>
          <a:bodyPr/>
          <a:lstStyle>
            <a:lvl1pPr marL="0" marR="0" indent="0" algn="just" defTabSz="914400" rtl="0" fontAlgn="auto" latinLnBrk="0" hangingPunct="0">
              <a:lnSpc>
                <a:spcPct val="100000"/>
              </a:lnSpc>
              <a:spcBef>
                <a:spcPts val="0"/>
              </a:spcBef>
              <a:spcAft>
                <a:spcPts val="0"/>
              </a:spcAft>
              <a:buClrTx/>
              <a:buSzTx/>
              <a:buFontTx/>
              <a:buNone/>
              <a:tabLst/>
              <a:defRPr sz="2000" baseline="0">
                <a:solidFill>
                  <a:schemeClr val="tx1">
                    <a:lumMod val="50000"/>
                    <a:lumOff val="50000"/>
                    <a:alpha val="0"/>
                  </a:schemeClr>
                </a:solidFill>
              </a:defRPr>
            </a:lvl1pPr>
          </a:lstStyle>
          <a:p>
            <a:pPr marL="0" marR="0" indent="0" algn="just"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lumMod val="50000"/>
                    <a:lumOff val="50000"/>
                  </a:schemeClr>
                </a:solidFill>
                <a:effectLst/>
                <a:uFillTx/>
                <a:latin typeface="Calibri" charset="0"/>
                <a:ea typeface="Calibri" charset="0"/>
                <a:cs typeface="Calibri" charset="0"/>
                <a:sym typeface="Arial"/>
              </a:rPr>
              <a:t>Text under photos for captions. Keep this text short and sweet. If more text is needed use the layout for text next to an image.</a:t>
            </a:r>
          </a:p>
        </p:txBody>
      </p:sp>
      <p:sp>
        <p:nvSpPr>
          <p:cNvPr id="9" name="Footer Placeholder 1">
            <a:extLst>
              <a:ext uri="{FF2B5EF4-FFF2-40B4-BE49-F238E27FC236}">
                <a16:creationId xmlns:a16="http://schemas.microsoft.com/office/drawing/2014/main" id="{34ABF8FB-4EB3-E94D-B103-1938F838B9E8}"/>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extLst>
      <p:ext uri="{BB962C8B-B14F-4D97-AF65-F5344CB8AC3E}">
        <p14:creationId xmlns:p14="http://schemas.microsoft.com/office/powerpoint/2010/main" val="884936716"/>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5">
            <a:lum/>
          </a:blip>
          <a:srcRect/>
          <a:stretch>
            <a:fillRect/>
          </a:stretch>
        </a:blipFill>
        <a:effectLst/>
      </p:bgPr>
    </p:bg>
    <p:spTree>
      <p:nvGrpSpPr>
        <p:cNvPr id="1" name=""/>
        <p:cNvGrpSpPr/>
        <p:nvPr/>
      </p:nvGrpSpPr>
      <p:grpSpPr>
        <a:xfrm>
          <a:off x="0" y="0"/>
          <a:ext cx="0" cy="0"/>
          <a:chOff x="0" y="0"/>
          <a:chExt cx="0" cy="0"/>
        </a:xfrm>
      </p:grpSpPr>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11422222" y="236623"/>
            <a:ext cx="454780" cy="454780"/>
          </a:xfrm>
          <a:prstGeom prst="rect">
            <a:avLst/>
          </a:prstGeom>
        </p:spPr>
      </p:pic>
      <p:sp>
        <p:nvSpPr>
          <p:cNvPr id="5" name="Title Placeholder 4"/>
          <p:cNvSpPr>
            <a:spLocks noGrp="1"/>
          </p:cNvSpPr>
          <p:nvPr>
            <p:ph type="title"/>
          </p:nvPr>
        </p:nvSpPr>
        <p:spPr>
          <a:xfrm>
            <a:off x="266372" y="154820"/>
            <a:ext cx="10515600" cy="61838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8" name="TextBox 7">
            <a:extLst>
              <a:ext uri="{FF2B5EF4-FFF2-40B4-BE49-F238E27FC236}">
                <a16:creationId xmlns:a16="http://schemas.microsoft.com/office/drawing/2014/main" id="{EB7562E6-4192-9645-8C61-9CECA04042A6}"/>
              </a:ext>
            </a:extLst>
          </p:cNvPr>
          <p:cNvSpPr txBox="1"/>
          <p:nvPr userDrawn="1"/>
        </p:nvSpPr>
        <p:spPr>
          <a:xfrm>
            <a:off x="7883912" y="6405118"/>
            <a:ext cx="372450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rPr>
              <a:t>@</a:t>
            </a:r>
            <a:r>
              <a:rPr kumimoji="0" lang="en-US" sz="1400" b="0" i="0" u="none" strike="noStrike" cap="none" spc="0" normalizeH="0" baseline="0" dirty="0" err="1">
                <a:ln>
                  <a:noFill/>
                </a:ln>
                <a:solidFill>
                  <a:schemeClr val="accent2"/>
                </a:solidFill>
                <a:effectLst/>
                <a:uFillTx/>
                <a:latin typeface="Calibri" charset="0"/>
                <a:ea typeface="Calibri" charset="0"/>
                <a:cs typeface="Calibri" charset="0"/>
                <a:sym typeface="Arial"/>
              </a:rPr>
              <a:t>solarwinds</a:t>
            </a:r>
            <a:endParaRPr kumimoji="0" lang="en-US" sz="1400" b="0" i="0" u="none" strike="noStrike" cap="none" spc="0" normalizeH="0" baseline="0" dirty="0">
              <a:ln>
                <a:noFill/>
              </a:ln>
              <a:solidFill>
                <a:schemeClr val="accent2"/>
              </a:solidFill>
              <a:effectLst/>
              <a:uFillTx/>
              <a:latin typeface="Calibri" charset="0"/>
              <a:ea typeface="Calibri" charset="0"/>
              <a:cs typeface="Calibri" charset="0"/>
              <a:sym typeface="Arial"/>
            </a:endParaRPr>
          </a:p>
        </p:txBody>
      </p:sp>
      <p:sp>
        <p:nvSpPr>
          <p:cNvPr id="2" name="Footer Placeholder 1">
            <a:extLst>
              <a:ext uri="{FF2B5EF4-FFF2-40B4-BE49-F238E27FC236}">
                <a16:creationId xmlns:a16="http://schemas.microsoft.com/office/drawing/2014/main" id="{08357E6A-3105-B04B-861C-D1560EF1AB99}"/>
              </a:ext>
            </a:extLst>
          </p:cNvPr>
          <p:cNvSpPr>
            <a:spLocks noGrp="1"/>
          </p:cNvSpPr>
          <p:nvPr>
            <p:ph type="ftr" sz="quarter" idx="3"/>
          </p:nvPr>
        </p:nvSpPr>
        <p:spPr>
          <a:xfrm>
            <a:off x="0" y="6539022"/>
            <a:ext cx="12192000" cy="182453"/>
          </a:xfrm>
          <a:prstGeom prst="rect">
            <a:avLst/>
          </a:prstGeom>
        </p:spPr>
        <p:txBody>
          <a:bodyPr vert="horz" lIns="91440" tIns="45720" rIns="91440" bIns="45720" rtlCol="0" anchor="ctr"/>
          <a:lstStyle>
            <a:lvl1pPr marL="0" marR="0" indent="0" algn="ctr" defTabSz="914400" rtl="0" eaLnBrk="1" fontAlgn="auto" latinLnBrk="0" hangingPunct="0">
              <a:lnSpc>
                <a:spcPct val="100000"/>
              </a:lnSpc>
              <a:spcBef>
                <a:spcPts val="0"/>
              </a:spcBef>
              <a:spcAft>
                <a:spcPts val="0"/>
              </a:spcAft>
              <a:buClrTx/>
              <a:buSzTx/>
              <a:buFontTx/>
              <a:buNone/>
              <a:tabLst/>
              <a:defRPr sz="1200">
                <a:solidFill>
                  <a:schemeClr val="tx1">
                    <a:tint val="75000"/>
                  </a:schemeClr>
                </a:solidFill>
              </a:defRPr>
            </a:lvl1p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700" r:id="rId2"/>
    <p:sldLayoutId id="2147483699" r:id="rId3"/>
    <p:sldLayoutId id="2147483675" r:id="rId4"/>
    <p:sldLayoutId id="2147483676" r:id="rId5"/>
    <p:sldLayoutId id="2147483687" r:id="rId6"/>
    <p:sldLayoutId id="2147483689" r:id="rId7"/>
    <p:sldLayoutId id="2147483690" r:id="rId8"/>
    <p:sldLayoutId id="2147483657" r:id="rId9"/>
    <p:sldLayoutId id="2147483656" r:id="rId10"/>
    <p:sldLayoutId id="2147483691" r:id="rId11"/>
    <p:sldLayoutId id="2147483693" r:id="rId12"/>
    <p:sldLayoutId id="2147483692" r:id="rId13"/>
    <p:sldLayoutId id="2147483694" r:id="rId14"/>
    <p:sldLayoutId id="2147483695" r:id="rId15"/>
    <p:sldLayoutId id="2147483696" r:id="rId16"/>
    <p:sldLayoutId id="2147483698" r:id="rId17"/>
    <p:sldLayoutId id="2147483704" r:id="rId18"/>
    <p:sldLayoutId id="2147483705" r:id="rId19"/>
    <p:sldLayoutId id="2147483706" r:id="rId20"/>
    <p:sldLayoutId id="2147483661" r:id="rId21"/>
    <p:sldLayoutId id="2147483701" r:id="rId22"/>
    <p:sldLayoutId id="2147483702" r:id="rId23"/>
    <p:sldLayoutId id="2147483703" r:id="rId24"/>
    <p:sldLayoutId id="2147483677" r:id="rId25"/>
    <p:sldLayoutId id="2147483678" r:id="rId26"/>
    <p:sldLayoutId id="2147483679" r:id="rId27"/>
    <p:sldLayoutId id="2147483680" r:id="rId28"/>
    <p:sldLayoutId id="2147483681" r:id="rId29"/>
    <p:sldLayoutId id="2147483682" r:id="rId30"/>
    <p:sldLayoutId id="2147483685" r:id="rId31"/>
    <p:sldLayoutId id="2147483660" r:id="rId32"/>
    <p:sldLayoutId id="2147483707" r:id="rId33"/>
  </p:sldLayoutIdLst>
  <p:transition spd="med"/>
  <p:hf hdr="0" dt="0"/>
  <p:txStyles>
    <p:titleStyle>
      <a:lvl1pPr marL="0" marR="0" indent="0" algn="l" defTabSz="914400" rtl="0" eaLnBrk="1" fontAlgn="auto" latinLnBrk="0" hangingPunct="1">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panose="020B0604020202020204" pitchFamily="34" charset="0"/>
          <a:ea typeface="Roboto" charset="0"/>
          <a:cs typeface="Arial" panose="020B0604020202020204" pitchFamily="34" charset="0"/>
          <a:sym typeface="Arial"/>
        </a:defRPr>
      </a:lvl1pPr>
      <a:lvl2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1pPr>
      <a:lvl2pPr marL="845819" marR="0" indent="-274319" algn="l" defTabSz="914400" rtl="0" eaLnBrk="1" latinLnBrk="0" hangingPunct="1">
        <a:lnSpc>
          <a:spcPct val="90000"/>
        </a:lnSpc>
        <a:spcBef>
          <a:spcPts val="1000"/>
        </a:spcBef>
        <a:spcAft>
          <a:spcPts val="0"/>
        </a:spcAft>
        <a:buClr>
          <a:schemeClr val="accent2"/>
        </a:buClr>
        <a:buSzPct val="100000"/>
        <a:buFont typeface="Arial"/>
        <a:buChar char="o"/>
        <a:tabLst/>
        <a:defRPr sz="2000" b="0" i="0" u="none" strike="noStrike" cap="none" spc="0" baseline="0">
          <a:ln>
            <a:noFill/>
          </a:ln>
          <a:solidFill>
            <a:schemeClr val="bg2">
              <a:lumMod val="75000"/>
            </a:schemeClr>
          </a:solidFill>
          <a:uFillTx/>
          <a:latin typeface="+mj-lt"/>
          <a:ea typeface="Arial"/>
          <a:cs typeface="Arial"/>
          <a:sym typeface="Arial"/>
        </a:defRPr>
      </a:lvl2pPr>
      <a:lvl3pPr marL="150495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3pPr>
      <a:lvl4pPr marL="217170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4pPr>
      <a:lvl5pPr marL="2457450" marR="0" indent="-342900" algn="l" defTabSz="914400" rtl="0" eaLnBrk="1" latinLnBrk="0" hangingPunct="1">
        <a:lnSpc>
          <a:spcPct val="90000"/>
        </a:lnSpc>
        <a:spcBef>
          <a:spcPts val="1000"/>
        </a:spcBef>
        <a:spcAft>
          <a:spcPts val="0"/>
        </a:spcAft>
        <a:buClr>
          <a:schemeClr val="accent2"/>
        </a:buClr>
        <a:buSzPct val="100000"/>
        <a:buFont typeface="Arial"/>
        <a:buChar char="•"/>
        <a:tabLst/>
        <a:defRPr sz="2000" b="0" i="0" u="none" strike="noStrike" cap="none" spc="0" baseline="0">
          <a:ln>
            <a:noFill/>
          </a:ln>
          <a:solidFill>
            <a:schemeClr val="bg2">
              <a:lumMod val="75000"/>
            </a:schemeClr>
          </a:solidFill>
          <a:uFillTx/>
          <a:latin typeface="+mj-lt"/>
          <a:ea typeface="Arial"/>
          <a:cs typeface="Arial"/>
          <a:sym typeface="Arial"/>
        </a:defRPr>
      </a:lvl5pPr>
      <a:lvl6pPr marL="25908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eaLnBrk="1" latinLnBrk="0" hangingPunct="1">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
          </p:nvPr>
        </p:nvSpPr>
        <p:spPr/>
        <p:txBody>
          <a:bodyPr/>
          <a:lstStyle/>
          <a:p>
            <a:r>
              <a:rPr lang="en-US" dirty="0"/>
              <a:t>Docker workshop VSB – Centrum </a:t>
            </a:r>
            <a:r>
              <a:rPr lang="cs-CZ" dirty="0"/>
              <a:t>vzdělávání</a:t>
            </a:r>
            <a:endParaRPr lang="en-US" dirty="0"/>
          </a:p>
          <a:p>
            <a:r>
              <a:rPr lang="en-US" dirty="0"/>
              <a:t>Ivo </a:t>
            </a:r>
            <a:r>
              <a:rPr lang="en-US" dirty="0" err="1"/>
              <a:t>Klimša</a:t>
            </a:r>
            <a:endParaRPr lang="en-US" dirty="0"/>
          </a:p>
        </p:txBody>
      </p:sp>
    </p:spTree>
    <p:extLst>
      <p:ext uri="{BB962C8B-B14F-4D97-AF65-F5344CB8AC3E}">
        <p14:creationId xmlns:p14="http://schemas.microsoft.com/office/powerpoint/2010/main" val="201031246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Support microservices and modular design</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One process per one container</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10</a:t>
            </a:fld>
            <a:endParaRPr lang="cs-CZ"/>
          </a:p>
        </p:txBody>
      </p:sp>
      <p:pic>
        <p:nvPicPr>
          <p:cNvPr id="5" name="Picture 4">
            <a:extLst>
              <a:ext uri="{FF2B5EF4-FFF2-40B4-BE49-F238E27FC236}">
                <a16:creationId xmlns:a16="http://schemas.microsoft.com/office/drawing/2014/main" id="{D581285C-3977-9B40-8C9A-E648D67B2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568" y="1914106"/>
            <a:ext cx="5650263" cy="4161378"/>
          </a:xfrm>
          <a:prstGeom prst="rect">
            <a:avLst/>
          </a:prstGeom>
        </p:spPr>
      </p:pic>
    </p:spTree>
    <p:extLst>
      <p:ext uri="{BB962C8B-B14F-4D97-AF65-F5344CB8AC3E}">
        <p14:creationId xmlns:p14="http://schemas.microsoft.com/office/powerpoint/2010/main" val="1073015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3262082"/>
          </a:xfrm>
        </p:spPr>
        <p:txBody>
          <a:bodyPr>
            <a:normAutofit/>
          </a:bodyPr>
          <a:lstStyle/>
          <a:p>
            <a:pPr marL="0" indent="0">
              <a:lnSpc>
                <a:spcPct val="100000"/>
              </a:lnSpc>
              <a:spcBef>
                <a:spcPts val="0"/>
              </a:spcBef>
              <a:buClrTx/>
              <a:buSzTx/>
              <a:buNone/>
            </a:pPr>
            <a:r>
              <a:rPr lang="en-US" sz="2800" b="1" dirty="0"/>
              <a:t>What is Docker?</a:t>
            </a:r>
          </a:p>
          <a:p>
            <a:pPr marL="0" indent="0">
              <a:buNone/>
            </a:pPr>
            <a:r>
              <a:rPr lang="en-US" sz="2800" dirty="0"/>
              <a:t> </a:t>
            </a:r>
            <a:r>
              <a:rPr lang="en-US" dirty="0"/>
              <a:t>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a:t>
            </a:r>
            <a:r>
              <a:rPr lang="cs-CZ" b="1" dirty="0"/>
              <a:t> 	</a:t>
            </a:r>
            <a:r>
              <a:rPr lang="en-US" b="1" dirty="0"/>
              <a:t>virtualization</a:t>
            </a:r>
            <a:r>
              <a:rPr lang="en-US" dirty="0"/>
              <a:t> on Linux.</a:t>
            </a:r>
          </a:p>
          <a:p>
            <a:pPr marL="0" indent="0">
              <a:buNone/>
            </a:pPr>
            <a:endParaRPr lang="en-US" dirty="0"/>
          </a:p>
          <a:p>
            <a:pPr marL="0" indent="0">
              <a:buNone/>
            </a:pPr>
            <a:r>
              <a:rPr lang="en-US" b="1" dirty="0">
                <a:sym typeface="Calibri"/>
              </a:rPr>
              <a:t>Developers use Docker to eliminate “works on my machine” problems when collaborating on code with co-workers. </a:t>
            </a:r>
            <a:endParaRPr lang="en-US" b="1" dirty="0"/>
          </a:p>
          <a:p>
            <a:pPr marL="0" indent="0">
              <a:buNone/>
            </a:pPr>
            <a:endParaRPr lang="en-US" sz="2800" dirty="0"/>
          </a:p>
        </p:txBody>
      </p:sp>
      <p:pic>
        <p:nvPicPr>
          <p:cNvPr id="5" name="Picture 4">
            <a:extLst>
              <a:ext uri="{FF2B5EF4-FFF2-40B4-BE49-F238E27FC236}">
                <a16:creationId xmlns:a16="http://schemas.microsoft.com/office/drawing/2014/main" id="{24ADB9E7-6A91-EA48-B4FE-30907DD5C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244034"/>
            <a:ext cx="8661400" cy="2070100"/>
          </a:xfrm>
          <a:prstGeom prst="rect">
            <a:avLst/>
          </a:prstGeom>
        </p:spPr>
      </p:pic>
    </p:spTree>
    <p:extLst>
      <p:ext uri="{BB962C8B-B14F-4D97-AF65-F5344CB8AC3E}">
        <p14:creationId xmlns:p14="http://schemas.microsoft.com/office/powerpoint/2010/main" val="18221163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4895216"/>
          </a:xfrm>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653" y="1189579"/>
            <a:ext cx="6371429" cy="4909832"/>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5128422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8117" y="781097"/>
            <a:ext cx="11835766" cy="4895216"/>
          </a:xfrm>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4" y="1391590"/>
            <a:ext cx="11039137" cy="3090958"/>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29432784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19"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6919" y="791036"/>
            <a:ext cx="11262609" cy="3887743"/>
          </a:xfrm>
        </p:spPr>
        <p:txBody>
          <a:bodyPr/>
          <a:lstStyle/>
          <a:p>
            <a:pPr marL="0" lvl="0" indent="0">
              <a:lnSpc>
                <a:spcPct val="100000"/>
              </a:lnSpc>
              <a:spcBef>
                <a:spcPts val="0"/>
              </a:spcBef>
              <a:buClrTx/>
              <a:buSzTx/>
              <a:buNone/>
            </a:pPr>
            <a:r>
              <a:rPr lang="en-US" sz="2800" b="1" dirty="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937" y="3925795"/>
            <a:ext cx="5168900" cy="2159000"/>
          </a:xfrm>
          <a:prstGeom prst="rect">
            <a:avLst/>
          </a:prstGeom>
        </p:spPr>
      </p:pic>
    </p:spTree>
    <p:extLst>
      <p:ext uri="{BB962C8B-B14F-4D97-AF65-F5344CB8AC3E}">
        <p14:creationId xmlns:p14="http://schemas.microsoft.com/office/powerpoint/2010/main" val="33482680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20" y="154820"/>
            <a:ext cx="10515600" cy="618385"/>
          </a:xfrm>
        </p:spPr>
        <p:txBody>
          <a:bodyPr>
            <a:normAutofit/>
          </a:bodyPr>
          <a:lstStyle/>
          <a:p>
            <a:r>
              <a:rPr lang="en-US" sz="2900" b="0" dirty="0"/>
              <a:t>Docker</a:t>
            </a:r>
          </a:p>
        </p:txBody>
      </p:sp>
      <p:sp>
        <p:nvSpPr>
          <p:cNvPr id="3" name="Text Placeholder 2"/>
          <p:cNvSpPr>
            <a:spLocks noGrp="1"/>
          </p:cNvSpPr>
          <p:nvPr>
            <p:ph type="body" idx="1"/>
          </p:nvPr>
        </p:nvSpPr>
        <p:spPr>
          <a:xfrm>
            <a:off x="179314" y="773205"/>
            <a:ext cx="11835766" cy="489521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a:t>Docker hub</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82" y="1391590"/>
            <a:ext cx="11421636" cy="2873629"/>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007395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17BDB3-60CC-8049-9558-4C51830D5788}"/>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2" name="Footer Placeholder 1">
            <a:extLst>
              <a:ext uri="{FF2B5EF4-FFF2-40B4-BE49-F238E27FC236}">
                <a16:creationId xmlns:a16="http://schemas.microsoft.com/office/drawing/2014/main" id="{5D986D33-3620-4E45-9516-B956944AD970}"/>
              </a:ext>
            </a:extLst>
          </p:cNvPr>
          <p:cNvSpPr>
            <a:spLocks noGrp="1"/>
          </p:cNvSpPr>
          <p:nvPr>
            <p:ph type="ftr" sz="quarter" idx="3"/>
          </p:nvPr>
        </p:nvSpPr>
        <p:spPr/>
        <p:txBody>
          <a:bodyPr/>
          <a:lstStyle/>
          <a:p>
            <a:r>
              <a:rPr lang="en-US" sz="800" dirty="0">
                <a:solidFill>
                  <a:srgbClr val="A1A0A0"/>
                </a:solidFill>
                <a:latin typeface="Arial" panose="020B0604020202020204" pitchFamily="34" charset="0"/>
                <a:cs typeface="Arial" panose="020B0604020202020204" pitchFamily="34" charset="0"/>
              </a:rPr>
              <a:t>© 2020 SolarWinds Worldwide, LLC.  All rights reserved.</a:t>
            </a:r>
          </a:p>
        </p:txBody>
      </p:sp>
      <p:pic>
        <p:nvPicPr>
          <p:cNvPr id="7" name="Picture 6">
            <a:extLst>
              <a:ext uri="{FF2B5EF4-FFF2-40B4-BE49-F238E27FC236}">
                <a16:creationId xmlns:a16="http://schemas.microsoft.com/office/drawing/2014/main" id="{A3163A7E-3853-AC4F-B135-08D4B8FA9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4821" y="1111135"/>
            <a:ext cx="4753791" cy="4241196"/>
          </a:xfrm>
          <a:prstGeom prst="rect">
            <a:avLst/>
          </a:prstGeom>
        </p:spPr>
      </p:pic>
    </p:spTree>
    <p:extLst>
      <p:ext uri="{BB962C8B-B14F-4D97-AF65-F5344CB8AC3E}">
        <p14:creationId xmlns:p14="http://schemas.microsoft.com/office/powerpoint/2010/main" val="10284222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b="0" dirty="0"/>
              <a:t>Agenda</a:t>
            </a:r>
            <a:endParaRPr lang="en-US" sz="2900" b="0"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2</a:t>
            </a:fld>
            <a:endParaRPr lang="cs-CZ"/>
          </a:p>
        </p:txBody>
      </p:sp>
      <p:sp>
        <p:nvSpPr>
          <p:cNvPr id="8" name="Text Placeholder 2">
            <a:extLst>
              <a:ext uri="{FF2B5EF4-FFF2-40B4-BE49-F238E27FC236}">
                <a16:creationId xmlns:a16="http://schemas.microsoft.com/office/drawing/2014/main" id="{7B0E9AF6-06AA-A54C-9114-05C26304E739}"/>
              </a:ext>
            </a:extLst>
          </p:cNvPr>
          <p:cNvSpPr>
            <a:spLocks noGrp="1"/>
          </p:cNvSpPr>
          <p:nvPr>
            <p:ph type="body" idx="1"/>
          </p:nvPr>
        </p:nvSpPr>
        <p:spPr>
          <a:xfrm>
            <a:off x="177164" y="1311274"/>
            <a:ext cx="4444532" cy="4895216"/>
          </a:xfrm>
        </p:spPr>
        <p:txBody>
          <a:bodyPr/>
          <a:lstStyle/>
          <a:p>
            <a:r>
              <a:rPr lang="en-US" dirty="0"/>
              <a:t>Basic overview </a:t>
            </a:r>
            <a:r>
              <a:rPr lang="cs-CZ" dirty="0" err="1"/>
              <a:t>of</a:t>
            </a:r>
            <a:r>
              <a:rPr lang="en-US" dirty="0"/>
              <a:t> Containers</a:t>
            </a:r>
          </a:p>
          <a:p>
            <a:r>
              <a:rPr lang="en-US" dirty="0"/>
              <a:t>Benefits </a:t>
            </a:r>
          </a:p>
          <a:p>
            <a:r>
              <a:rPr lang="en-US" dirty="0"/>
              <a:t>Workshop</a:t>
            </a:r>
          </a:p>
          <a:p>
            <a:pPr lvl="1"/>
            <a:r>
              <a:rPr lang="en-US" dirty="0"/>
              <a:t>Volumes</a:t>
            </a:r>
          </a:p>
          <a:p>
            <a:pPr lvl="1"/>
            <a:r>
              <a:rPr lang="en-US" dirty="0"/>
              <a:t>Networking</a:t>
            </a:r>
          </a:p>
          <a:p>
            <a:pPr lvl="1"/>
            <a:r>
              <a:rPr lang="en-US" dirty="0"/>
              <a:t>Clustering (Optional)</a:t>
            </a:r>
          </a:p>
          <a:p>
            <a:pPr marL="0" indent="0">
              <a:buNone/>
            </a:pPr>
            <a:endParaRPr lang="en-US" dirty="0"/>
          </a:p>
        </p:txBody>
      </p:sp>
      <p:pic>
        <p:nvPicPr>
          <p:cNvPr id="6" name="Picture 5">
            <a:extLst>
              <a:ext uri="{FF2B5EF4-FFF2-40B4-BE49-F238E27FC236}">
                <a16:creationId xmlns:a16="http://schemas.microsoft.com/office/drawing/2014/main" id="{600397CE-997D-3941-8430-4C67923AED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308402"/>
            <a:ext cx="4753791" cy="4241196"/>
          </a:xfrm>
          <a:prstGeom prst="rect">
            <a:avLst/>
          </a:prstGeom>
        </p:spPr>
      </p:pic>
    </p:spTree>
    <p:extLst>
      <p:ext uri="{BB962C8B-B14F-4D97-AF65-F5344CB8AC3E}">
        <p14:creationId xmlns:p14="http://schemas.microsoft.com/office/powerpoint/2010/main" val="1962724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b="0" dirty="0"/>
              <a:t>Containers?#!</a:t>
            </a:r>
            <a:endParaRPr lang="en-US" sz="2900" b="0" dirty="0"/>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3</a:t>
            </a:fld>
            <a:endParaRPr lang="cs-CZ"/>
          </a:p>
        </p:txBody>
      </p:sp>
      <p:sp>
        <p:nvSpPr>
          <p:cNvPr id="8" name="Text Placeholder 2">
            <a:extLst>
              <a:ext uri="{FF2B5EF4-FFF2-40B4-BE49-F238E27FC236}">
                <a16:creationId xmlns:a16="http://schemas.microsoft.com/office/drawing/2014/main" id="{7B0E9AF6-06AA-A54C-9114-05C26304E739}"/>
              </a:ext>
            </a:extLst>
          </p:cNvPr>
          <p:cNvSpPr>
            <a:spLocks noGrp="1"/>
          </p:cNvSpPr>
          <p:nvPr>
            <p:ph type="body" idx="1"/>
          </p:nvPr>
        </p:nvSpPr>
        <p:spPr>
          <a:xfrm>
            <a:off x="177164" y="1311274"/>
            <a:ext cx="4444532" cy="4895216"/>
          </a:xfrm>
        </p:spPr>
        <p:txBody>
          <a:bodyPr/>
          <a:lstStyle/>
          <a:p>
            <a:pPr marL="0" lvl="1" indent="0">
              <a:lnSpc>
                <a:spcPct val="100000"/>
              </a:lnSpc>
              <a:spcBef>
                <a:spcPts val="0"/>
              </a:spcBef>
              <a:buClrTx/>
              <a:buSzTx/>
              <a:buNone/>
            </a:pPr>
            <a:r>
              <a:rPr lang="en-US" sz="2800" b="1" dirty="0"/>
              <a:t>What are containers?</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indent="0">
              <a:buNone/>
            </a:pPr>
            <a:endParaRPr lang="en-US" dirty="0"/>
          </a:p>
        </p:txBody>
      </p:sp>
      <p:pic>
        <p:nvPicPr>
          <p:cNvPr id="9" name="Picture 8">
            <a:extLst>
              <a:ext uri="{FF2B5EF4-FFF2-40B4-BE49-F238E27FC236}">
                <a16:creationId xmlns:a16="http://schemas.microsoft.com/office/drawing/2014/main" id="{471F6CED-CD12-9549-B327-25C98CA45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104" y="1171423"/>
            <a:ext cx="7816896" cy="4515154"/>
          </a:xfrm>
          <a:prstGeom prst="rect">
            <a:avLst/>
          </a:prstGeom>
        </p:spPr>
      </p:pic>
    </p:spTree>
    <p:extLst>
      <p:ext uri="{BB962C8B-B14F-4D97-AF65-F5344CB8AC3E}">
        <p14:creationId xmlns:p14="http://schemas.microsoft.com/office/powerpoint/2010/main" val="2272350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Standardized environment for your product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”Hmm, but it works on my machine”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4</a:t>
            </a:fld>
            <a:endParaRPr lang="cs-CZ"/>
          </a:p>
        </p:txBody>
      </p:sp>
      <p:pic>
        <p:nvPicPr>
          <p:cNvPr id="6" name="Picture 5">
            <a:extLst>
              <a:ext uri="{FF2B5EF4-FFF2-40B4-BE49-F238E27FC236}">
                <a16:creationId xmlns:a16="http://schemas.microsoft.com/office/drawing/2014/main" id="{D408B017-EECE-014E-BDC9-AB9998C4D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800" y="1954823"/>
            <a:ext cx="3810000" cy="3810000"/>
          </a:xfrm>
          <a:prstGeom prst="rect">
            <a:avLst/>
          </a:prstGeom>
        </p:spPr>
      </p:pic>
    </p:spTree>
    <p:extLst>
      <p:ext uri="{BB962C8B-B14F-4D97-AF65-F5344CB8AC3E}">
        <p14:creationId xmlns:p14="http://schemas.microsoft.com/office/powerpoint/2010/main" val="20920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Standardized interface between OS and container</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pPr indent="-228240">
              <a:buClr>
                <a:srgbClr val="F99D1C"/>
              </a:buClr>
            </a:pPr>
            <a:r>
              <a:rPr lang="en-US" spc="-1" dirty="0">
                <a:uFill>
                  <a:solidFill>
                    <a:srgbClr val="FFFFFF"/>
                  </a:solidFill>
                </a:uFill>
              </a:rPr>
              <a:t>Just install docker and everything will work</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5</a:t>
            </a:fld>
            <a:endParaRPr lang="cs-CZ"/>
          </a:p>
        </p:txBody>
      </p:sp>
      <p:pic>
        <p:nvPicPr>
          <p:cNvPr id="7" name="Picture 6">
            <a:extLst>
              <a:ext uri="{FF2B5EF4-FFF2-40B4-BE49-F238E27FC236}">
                <a16:creationId xmlns:a16="http://schemas.microsoft.com/office/drawing/2014/main" id="{92964B2D-5D15-7742-BDE6-8A4F77742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818" y="2034090"/>
            <a:ext cx="4314825" cy="4171950"/>
          </a:xfrm>
          <a:prstGeom prst="rect">
            <a:avLst/>
          </a:prstGeom>
        </p:spPr>
      </p:pic>
    </p:spTree>
    <p:extLst>
      <p:ext uri="{BB962C8B-B14F-4D97-AF65-F5344CB8AC3E}">
        <p14:creationId xmlns:p14="http://schemas.microsoft.com/office/powerpoint/2010/main" val="7731566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Porting images among developers is easy</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spc="-1" dirty="0">
                <a:uFill>
                  <a:solidFill>
                    <a:srgbClr val="FFFFFF"/>
                  </a:solidFill>
                </a:uFill>
              </a:rPr>
              <a:t>Just pack it into an image and send anywhere – it will work the same everywhere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6</a:t>
            </a:fld>
            <a:endParaRPr lang="cs-CZ"/>
          </a:p>
        </p:txBody>
      </p:sp>
      <p:pic>
        <p:nvPicPr>
          <p:cNvPr id="8" name="Picture 7">
            <a:extLst>
              <a:ext uri="{FF2B5EF4-FFF2-40B4-BE49-F238E27FC236}">
                <a16:creationId xmlns:a16="http://schemas.microsoft.com/office/drawing/2014/main" id="{429DD4C8-0A23-4646-A1D7-B0E38491E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425" y="2058367"/>
            <a:ext cx="5238750" cy="3400425"/>
          </a:xfrm>
          <a:prstGeom prst="rect">
            <a:avLst/>
          </a:prstGeom>
        </p:spPr>
      </p:pic>
    </p:spTree>
    <p:extLst>
      <p:ext uri="{BB962C8B-B14F-4D97-AF65-F5344CB8AC3E}">
        <p14:creationId xmlns:p14="http://schemas.microsoft.com/office/powerpoint/2010/main" val="10776335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Fast and repeatable deployment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Create as many instances as you want</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7</a:t>
            </a:fld>
            <a:endParaRPr lang="cs-CZ"/>
          </a:p>
        </p:txBody>
      </p:sp>
      <p:pic>
        <p:nvPicPr>
          <p:cNvPr id="6" name="Picture 5">
            <a:extLst>
              <a:ext uri="{FF2B5EF4-FFF2-40B4-BE49-F238E27FC236}">
                <a16:creationId xmlns:a16="http://schemas.microsoft.com/office/drawing/2014/main" id="{CA3A28B6-A9E0-1D45-B7F9-73075B3A6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084" y="1938094"/>
            <a:ext cx="5495925" cy="4125177"/>
          </a:xfrm>
          <a:prstGeom prst="rect">
            <a:avLst/>
          </a:prstGeom>
        </p:spPr>
      </p:pic>
    </p:spTree>
    <p:extLst>
      <p:ext uri="{BB962C8B-B14F-4D97-AF65-F5344CB8AC3E}">
        <p14:creationId xmlns:p14="http://schemas.microsoft.com/office/powerpoint/2010/main" val="3985741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Containers are lightweight</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Only application processes consume resources</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8</a:t>
            </a:fld>
            <a:endParaRPr lang="cs-CZ"/>
          </a:p>
        </p:txBody>
      </p:sp>
      <p:pic>
        <p:nvPicPr>
          <p:cNvPr id="6" name="Picture 5">
            <a:extLst>
              <a:ext uri="{FF2B5EF4-FFF2-40B4-BE49-F238E27FC236}">
                <a16:creationId xmlns:a16="http://schemas.microsoft.com/office/drawing/2014/main" id="{7C4DBE08-F0CF-9843-B3A3-94C7E6A45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640" y="1848020"/>
            <a:ext cx="6350000" cy="4508500"/>
          </a:xfrm>
          <a:prstGeom prst="rect">
            <a:avLst/>
          </a:prstGeom>
        </p:spPr>
      </p:pic>
    </p:spTree>
    <p:extLst>
      <p:ext uri="{BB962C8B-B14F-4D97-AF65-F5344CB8AC3E}">
        <p14:creationId xmlns:p14="http://schemas.microsoft.com/office/powerpoint/2010/main" val="18020939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F991-C7E7-5340-A43C-251F30D5EF30}"/>
              </a:ext>
            </a:extLst>
          </p:cNvPr>
          <p:cNvSpPr>
            <a:spLocks noGrp="1"/>
          </p:cNvSpPr>
          <p:nvPr>
            <p:ph type="title"/>
          </p:nvPr>
        </p:nvSpPr>
        <p:spPr>
          <a:xfrm>
            <a:off x="177164" y="164131"/>
            <a:ext cx="10515600" cy="618385"/>
          </a:xfrm>
        </p:spPr>
        <p:txBody>
          <a:bodyPr>
            <a:normAutofit/>
          </a:bodyPr>
          <a:lstStyle/>
          <a:p>
            <a:r>
              <a:rPr lang="en-US" sz="2900" b="0" dirty="0"/>
              <a:t>Minimal upgrade downtime</a:t>
            </a:r>
          </a:p>
        </p:txBody>
      </p:sp>
      <p:sp>
        <p:nvSpPr>
          <p:cNvPr id="3" name="Text Placeholder 2">
            <a:extLst>
              <a:ext uri="{FF2B5EF4-FFF2-40B4-BE49-F238E27FC236}">
                <a16:creationId xmlns:a16="http://schemas.microsoft.com/office/drawing/2014/main" id="{8089689E-E994-B84A-A33C-2AF2FBAD2FC1}"/>
              </a:ext>
            </a:extLst>
          </p:cNvPr>
          <p:cNvSpPr>
            <a:spLocks noGrp="1"/>
          </p:cNvSpPr>
          <p:nvPr>
            <p:ph type="body" idx="1"/>
          </p:nvPr>
        </p:nvSpPr>
        <p:spPr/>
        <p:txBody>
          <a:bodyPr/>
          <a:lstStyle/>
          <a:p>
            <a:r>
              <a:rPr lang="en-US" dirty="0"/>
              <a:t>Suitable application architecture allows </a:t>
            </a:r>
            <a:r>
              <a:rPr lang="cs-CZ" dirty="0" err="1"/>
              <a:t>minimizing</a:t>
            </a:r>
            <a:r>
              <a:rPr lang="cs-CZ" dirty="0"/>
              <a:t> </a:t>
            </a:r>
            <a:r>
              <a:rPr lang="en-US" dirty="0"/>
              <a:t>downtime</a:t>
            </a:r>
          </a:p>
        </p:txBody>
      </p:sp>
      <p:sp>
        <p:nvSpPr>
          <p:cNvPr id="4" name="Slide Number Placeholder 3">
            <a:extLst>
              <a:ext uri="{FF2B5EF4-FFF2-40B4-BE49-F238E27FC236}">
                <a16:creationId xmlns:a16="http://schemas.microsoft.com/office/drawing/2014/main" id="{33880DC9-A96E-2341-9542-2F27E0D1409A}"/>
              </a:ext>
            </a:extLst>
          </p:cNvPr>
          <p:cNvSpPr>
            <a:spLocks noGrp="1"/>
          </p:cNvSpPr>
          <p:nvPr>
            <p:ph type="sldNum" sz="quarter" idx="2"/>
          </p:nvPr>
        </p:nvSpPr>
        <p:spPr/>
        <p:txBody>
          <a:bodyPr/>
          <a:lstStyle/>
          <a:p>
            <a:fld id="{86CB4B4D-7CA3-9044-876B-883B54F8677D}" type="slidenum">
              <a:rPr lang="cs-CZ" smtClean="0"/>
              <a:t>9</a:t>
            </a:fld>
            <a:endParaRPr lang="cs-CZ"/>
          </a:p>
        </p:txBody>
      </p:sp>
      <p:pic>
        <p:nvPicPr>
          <p:cNvPr id="6" name="Picture 5">
            <a:extLst>
              <a:ext uri="{FF2B5EF4-FFF2-40B4-BE49-F238E27FC236}">
                <a16:creationId xmlns:a16="http://schemas.microsoft.com/office/drawing/2014/main" id="{8CB94B1D-2E16-C649-BF35-4C7CEB7B9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650" y="2514283"/>
            <a:ext cx="6442610" cy="3121588"/>
          </a:xfrm>
          <a:prstGeom prst="rect">
            <a:avLst/>
          </a:prstGeom>
        </p:spPr>
      </p:pic>
    </p:spTree>
    <p:extLst>
      <p:ext uri="{BB962C8B-B14F-4D97-AF65-F5344CB8AC3E}">
        <p14:creationId xmlns:p14="http://schemas.microsoft.com/office/powerpoint/2010/main" val="1947470314"/>
      </p:ext>
    </p:extLst>
  </p:cSld>
  <p:clrMapOvr>
    <a:masterClrMapping/>
  </p:clrMapOvr>
  <p:transition spd="med"/>
</p:sld>
</file>

<file path=ppt/theme/theme1.xml><?xml version="1.0" encoding="utf-8"?>
<a:theme xmlns:a="http://schemas.openxmlformats.org/drawingml/2006/main" name="SolarWinds_Template">
  <a:themeElements>
    <a:clrScheme name="SolarWinds_06012017">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F49B1C"/>
      </a:hlink>
      <a:folHlink>
        <a:srgbClr val="F49B1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720A05CB-236E-F449-A0A5-3771B9850A65}" vid="{522766E1-7680-8A4D-BD07-2C67BBE1D102}"/>
    </a:ext>
  </a:ext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SolarWinds_Template</Template>
  <TotalTime>43</TotalTime>
  <Words>611</Words>
  <Application>Microsoft Macintosh PowerPoint</Application>
  <PresentationFormat>Widescreen</PresentationFormat>
  <Paragraphs>63</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Open Sans</vt:lpstr>
      <vt:lpstr>SolarWinds_Template</vt:lpstr>
      <vt:lpstr>Docker</vt:lpstr>
      <vt:lpstr>Agenda</vt:lpstr>
      <vt:lpstr>Containers?#!</vt:lpstr>
      <vt:lpstr>Standardized environment for your product</vt:lpstr>
      <vt:lpstr>Standardized interface between OS and container</vt:lpstr>
      <vt:lpstr>Porting images among developers is easy</vt:lpstr>
      <vt:lpstr>Fast and repeatable deployment</vt:lpstr>
      <vt:lpstr>Containers are lightweight</vt:lpstr>
      <vt:lpstr>Minimal upgrade downtime</vt:lpstr>
      <vt:lpstr>Support microservices and modular design</vt:lpstr>
      <vt:lpstr>Docker</vt:lpstr>
      <vt:lpstr>Docker</vt:lpstr>
      <vt:lpstr>Docker</vt:lpstr>
      <vt:lpstr>Docker</vt:lpstr>
      <vt:lpstr>Docker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Klimsa, Ivo</dc:creator>
  <cp:lastModifiedBy>Klimsa, Ivo</cp:lastModifiedBy>
  <cp:revision>7</cp:revision>
  <dcterms:created xsi:type="dcterms:W3CDTF">2020-01-14T11:24:34Z</dcterms:created>
  <dcterms:modified xsi:type="dcterms:W3CDTF">2020-01-14T14:34:57Z</dcterms:modified>
</cp:coreProperties>
</file>