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44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7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1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42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55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99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34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5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1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27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3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D4F9E-E9A8-46A1-BFF5-2CABF4120608}" type="datetimeFigureOut">
              <a:rPr lang="pt-BR" smtClean="0"/>
              <a:t>06/12/2018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8DDB-4353-44AF-BE38-D832795977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2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Aluno\Desktop\Capitulo%201.doc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Livro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9301942" y="448887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hlinkClick r:id="rId2" action="ppaction://hlinkfile"/>
              </a:rPr>
              <a:t>Capitulo</a:t>
            </a:r>
            <a:r>
              <a:rPr lang="pt-BR" dirty="0" smtClean="0"/>
              <a:t>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31502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Livro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Livro</dc:title>
  <dc:creator>Aluno</dc:creator>
  <cp:lastModifiedBy>Aluno</cp:lastModifiedBy>
  <cp:revision>2</cp:revision>
  <dcterms:created xsi:type="dcterms:W3CDTF">2018-12-06T22:57:10Z</dcterms:created>
  <dcterms:modified xsi:type="dcterms:W3CDTF">2018-12-06T23:11:12Z</dcterms:modified>
</cp:coreProperties>
</file>