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73" r:id="rId4"/>
    <p:sldId id="274" r:id="rId5"/>
    <p:sldId id="275" r:id="rId6"/>
    <p:sldId id="281" r:id="rId7"/>
    <p:sldId id="276" r:id="rId8"/>
    <p:sldId id="263" r:id="rId9"/>
    <p:sldId id="279" r:id="rId10"/>
    <p:sldId id="277" r:id="rId11"/>
    <p:sldId id="280" r:id="rId12"/>
    <p:sldId id="282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32C"/>
    <a:srgbClr val="D81E1E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8EE-2ABE-44C4-BDCE-090001A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6FE3-0CBE-4F9F-87C6-72B8CC2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7BF6-EC9B-4718-BDF1-A0D50053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1166-02FA-4DC7-8E37-9EEB0E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8AEE-B09C-49FE-B817-8AC4C1A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5732-CF25-46C4-AE78-25BF73D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9A26-F5C6-48A5-92F2-E5EA6B68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BE9B-0C8B-475A-83F0-FE43238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6AF-B22A-4AE4-9FBF-C82373B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ACA6-1225-43ED-A0A3-1CC3F0F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85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4EBA5-454A-4833-8206-43B6BC66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7C15-B698-4FD2-B65B-E747C55E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E255-16E7-4293-B53E-B036270D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6A5D-B905-4F6B-876D-D8DA123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4ACF-DA4F-421B-8EB8-AB949D0A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F9F-3752-43EC-BBD3-A7656FE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83BA-6C8F-4C72-9E66-EDF531EF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89CD-D46D-41CD-9807-1DDC355C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3535-E31B-40CD-9983-D181A9E1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E1CF-CF23-4FF3-8B77-EF58D24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83A-CE0C-4007-A508-88ACF6F6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3CB2-838B-46A7-B115-84FCF345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BC18-2E77-4B5C-BF5D-34797DEB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1FDE-7A17-4309-8921-F8ABD800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3CA9-1AC4-4133-94AE-A2883FFB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83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E6E-629B-4C2C-B471-7AF2064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A176-FCAA-44C9-B258-A5158E9F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0B6C-5224-4646-AEC1-99BDC2EC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B3CE-296E-4D40-B6E5-71B04669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8303-FC11-4E64-8363-B37263E9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0CE-4701-4841-877F-D33B3702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5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51CB-D9D5-4C09-94B3-BFEFD57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905A-0FD5-4E5B-91A6-886E2BF2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28AE5-065B-4667-B963-951329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B099-7D4B-4B3A-9FF0-A846052F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EFC6-58EE-4ED6-B987-0950A6F15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8E9DA-527F-4865-8B88-4C47CDD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7FD65-8DB1-49EC-913A-97F21B0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BCFE-B317-427C-8B98-7C4567E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5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A30-2188-4C6D-BC84-9A9A0C3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D6884-1A68-4BE4-81AB-7BA3B51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2973-FEA4-405B-BAC0-7F86A7F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74D7-318E-4FB1-A6E4-7194E5DD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3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F924A-667E-49E4-A373-EDFDB0C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3C89C-42B0-49AE-8D05-5D773C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8E3B2-6CE2-4328-A271-4FF82D3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60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7F0-629D-4400-A66B-F1ED3B2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5B4-D6D6-494E-894C-E8E9EBC9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9810-2A98-4AA3-A4B1-BE4EF923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DE-1D8F-4F07-AD11-31FBD53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C6C4-5284-41A8-9392-8C01A3F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05A1-2195-4EC6-AB69-FA45645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560-6707-402F-8E27-AC535B2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B7FF-F131-4252-8459-294C308DB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0C55-9D12-47A5-B4D5-C2A891BB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1699-DAE3-4BD5-A02B-33472669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7C43-8EBB-4A5B-8E9A-1BDCC88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A8A-50B2-4422-B0AB-52AAB82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95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7E11-D2DA-4CA2-9B56-DC21EC3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C2D-1953-4533-855B-42B51270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8F51-6D0C-41A7-B694-A2E303BC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F042-4E59-4EF3-9E11-6D493A5F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F454-5198-4504-A188-30FD58EB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68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ios I We build for comfort I Home">
            <a:extLst>
              <a:ext uri="{FF2B5EF4-FFF2-40B4-BE49-F238E27FC236}">
                <a16:creationId xmlns:a16="http://schemas.microsoft.com/office/drawing/2014/main" id="{3BAB7100-76E7-454F-864A-887278CC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4" y="0"/>
            <a:ext cx="9019592" cy="47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021C1-7E5A-4600-8568-D2CB7338E635}"/>
              </a:ext>
            </a:extLst>
          </p:cNvPr>
          <p:cNvSpPr txBox="1"/>
          <p:nvPr/>
        </p:nvSpPr>
        <p:spPr>
          <a:xfrm>
            <a:off x="3554278" y="3746931"/>
            <a:ext cx="5083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Comfort Home Project</a:t>
            </a:r>
          </a:p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 Semester project</a:t>
            </a:r>
            <a:endParaRPr lang="en-N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8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3803706" y="1517245"/>
            <a:ext cx="60821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context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Sensors gather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Module sends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Multiple background processes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Storing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Visualizing data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52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D8DDF85-A52E-4B9A-BD2D-57E77140B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4" y="199908"/>
            <a:ext cx="10060232" cy="55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71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2877171" y="1626302"/>
            <a:ext cx="70246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Challenging project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Excellent learning experience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Dealing with complicated situations</a:t>
            </a:r>
          </a:p>
        </p:txBody>
      </p:sp>
    </p:spTree>
    <p:extLst>
      <p:ext uri="{BB962C8B-B14F-4D97-AF65-F5344CB8AC3E}">
        <p14:creationId xmlns:p14="http://schemas.microsoft.com/office/powerpoint/2010/main" val="17465928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3387481" y="14809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7F20ED-9C86-47FB-B5DC-5C4BE326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48228"/>
              </p:ext>
            </p:extLst>
          </p:nvPr>
        </p:nvGraphicFramePr>
        <p:xfrm>
          <a:off x="3490118" y="2065708"/>
          <a:ext cx="521176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395">
                  <a:extLst>
                    <a:ext uri="{9D8B030D-6E8A-4147-A177-3AD203B41FA5}">
                      <a16:colId xmlns:a16="http://schemas.microsoft.com/office/drawing/2014/main" val="37510003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2571676932"/>
                    </a:ext>
                  </a:extLst>
                </a:gridCol>
                <a:gridCol w="2846068">
                  <a:extLst>
                    <a:ext uri="{9D8B030D-6E8A-4147-A177-3AD203B41FA5}">
                      <a16:colId xmlns:a16="http://schemas.microsoft.com/office/drawing/2014/main" val="337391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Nr.</a:t>
                      </a:r>
                      <a:endParaRPr lang="en-NL" dirty="0"/>
                    </a:p>
                  </a:txBody>
                  <a:tcPr>
                    <a:solidFill>
                      <a:srgbClr val="CF13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Presenter</a:t>
                      </a:r>
                      <a:endParaRPr lang="en-NL" dirty="0"/>
                    </a:p>
                  </a:txBody>
                  <a:tcPr>
                    <a:solidFill>
                      <a:srgbClr val="CF13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  <a:endParaRPr lang="en-NL" dirty="0"/>
                    </a:p>
                  </a:txBody>
                  <a:tcPr>
                    <a:solidFill>
                      <a:srgbClr val="CF1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5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Ahmad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Introduction</a:t>
                      </a:r>
                      <a:endParaRPr lang="en-NL" dirty="0"/>
                    </a:p>
                  </a:txBody>
                  <a:tcPr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4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Stefan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Teamwork and organisation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Ivaylo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System context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1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Valentin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Technicalities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Ahmad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Conclusion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Valentin &amp; Ivaylo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Demo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7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796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A2EDB-D011-4256-81C4-6018D41BB8FE}"/>
              </a:ext>
            </a:extLst>
          </p:cNvPr>
          <p:cNvSpPr txBox="1"/>
          <p:nvPr/>
        </p:nvSpPr>
        <p:spPr>
          <a:xfrm>
            <a:off x="2150689" y="1290914"/>
            <a:ext cx="394531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Lavishly insulated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house with poor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ventilation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Unnoticed high values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of dangerous gases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BC64A-7B13-4124-89F4-476EBA1F1557}"/>
              </a:ext>
            </a:extLst>
          </p:cNvPr>
          <p:cNvSpPr txBox="1"/>
          <p:nvPr/>
        </p:nvSpPr>
        <p:spPr>
          <a:xfrm>
            <a:off x="6389511" y="1290914"/>
            <a:ext cx="250260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Automated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indoor climate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04273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0CD-63B6-48E1-B922-A7DD9CCE1921}"/>
              </a:ext>
            </a:extLst>
          </p:cNvPr>
          <p:cNvSpPr txBox="1"/>
          <p:nvPr/>
        </p:nvSpPr>
        <p:spPr>
          <a:xfrm>
            <a:off x="3918961" y="1535907"/>
            <a:ext cx="43540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Highly compatible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Customer friendly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</a:p>
        </p:txBody>
      </p:sp>
    </p:spTree>
    <p:extLst>
      <p:ext uri="{BB962C8B-B14F-4D97-AF65-F5344CB8AC3E}">
        <p14:creationId xmlns:p14="http://schemas.microsoft.com/office/powerpoint/2010/main" val="24022475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B3A40-6AD0-4DF5-8761-8337E8192883}"/>
              </a:ext>
            </a:extLst>
          </p:cNvPr>
          <p:cNvSpPr txBox="1"/>
          <p:nvPr/>
        </p:nvSpPr>
        <p:spPr>
          <a:xfrm>
            <a:off x="3803706" y="1517245"/>
            <a:ext cx="52389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Way of working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Internal/external deadlines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Group meetings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Feedback teacher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Meeting customer</a:t>
            </a:r>
          </a:p>
        </p:txBody>
      </p:sp>
    </p:spTree>
    <p:extLst>
      <p:ext uri="{BB962C8B-B14F-4D97-AF65-F5344CB8AC3E}">
        <p14:creationId xmlns:p14="http://schemas.microsoft.com/office/powerpoint/2010/main" val="1397603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2834530" y="1840050"/>
            <a:ext cx="65229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Teamwork challenges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Unexpected new way of working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Working long distance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Teammate leaving</a:t>
            </a:r>
          </a:p>
        </p:txBody>
      </p:sp>
    </p:spTree>
    <p:extLst>
      <p:ext uri="{BB962C8B-B14F-4D97-AF65-F5344CB8AC3E}">
        <p14:creationId xmlns:p14="http://schemas.microsoft.com/office/powerpoint/2010/main" val="15759272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029AE-3DF9-45F9-812B-8397690E6A18}"/>
              </a:ext>
            </a:extLst>
          </p:cNvPr>
          <p:cNvSpPr txBox="1"/>
          <p:nvPr/>
        </p:nvSpPr>
        <p:spPr>
          <a:xfrm>
            <a:off x="3633788" y="2123735"/>
            <a:ext cx="551144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Feedback group members</a:t>
            </a:r>
          </a:p>
          <a:p>
            <a:pPr marL="457200" indent="-457200">
              <a:buFontTx/>
              <a:buChar char="-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747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02867-6CF8-41A5-BBFF-CC558E7E2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9078" y="586775"/>
            <a:ext cx="8653844" cy="5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3769081" y="1508856"/>
            <a:ext cx="46538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Technical challenge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Undelivered hardware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Hardware issues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Code bugs</a:t>
            </a:r>
          </a:p>
        </p:txBody>
      </p:sp>
      <p:pic>
        <p:nvPicPr>
          <p:cNvPr id="1026" name="Picture 2" descr="Priscilla's buddy: Baby bumblebee">
            <a:extLst>
              <a:ext uri="{FF2B5EF4-FFF2-40B4-BE49-F238E27FC236}">
                <a16:creationId xmlns:a16="http://schemas.microsoft.com/office/drawing/2014/main" id="{F8E79211-EECD-4FF0-8B77-5E158CF1E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6" y="6052762"/>
            <a:ext cx="249974" cy="2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100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Airbenders SPRINT DEMO</dc:title>
  <dc:creator>Stefan Teeuwen</dc:creator>
  <cp:lastModifiedBy>Stefan Teeuwen</cp:lastModifiedBy>
  <cp:revision>23</cp:revision>
  <dcterms:created xsi:type="dcterms:W3CDTF">2020-03-09T10:20:23Z</dcterms:created>
  <dcterms:modified xsi:type="dcterms:W3CDTF">2020-06-17T14:20:12Z</dcterms:modified>
</cp:coreProperties>
</file>