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8EE-2ABE-44C4-BDCE-090001A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6FE3-0CBE-4F9F-87C6-72B8CC23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7BF6-EC9B-4718-BDF1-A0D50053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1166-02FA-4DC7-8E37-9EEB0E1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8AEE-B09C-49FE-B817-8AC4C1AC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71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5732-CF25-46C4-AE78-25BF73D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9A26-F5C6-48A5-92F2-E5EA6B68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BE9B-0C8B-475A-83F0-FE432383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F6AF-B22A-4AE4-9FBF-C82373B0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ACA6-1225-43ED-A0A3-1CC3F0F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858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4EBA5-454A-4833-8206-43B6BC66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97C15-B698-4FD2-B65B-E747C55E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E255-16E7-4293-B53E-B036270D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6A5D-B905-4F6B-876D-D8DA1233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4ACF-DA4F-421B-8EB8-AB949D0A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0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9F9F-3752-43EC-BBD3-A7656FE9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83BA-6C8F-4C72-9E66-EDF531EF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89CD-D46D-41CD-9807-1DDC355C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3535-E31B-40CD-9983-D181A9E1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E1CF-CF23-4FF3-8B77-EF58D24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D83A-CE0C-4007-A508-88ACF6F6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3CB2-838B-46A7-B115-84FCF345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BC18-2E77-4B5C-BF5D-34797DEB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1FDE-7A17-4309-8921-F8ABD800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3CA9-1AC4-4133-94AE-A2883FFB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83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1E6E-629B-4C2C-B471-7AF2064B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A176-FCAA-44C9-B258-A5158E9F9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90B6C-5224-4646-AEC1-99BDC2EC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9B3CE-296E-4D40-B6E5-71B04669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8303-FC11-4E64-8363-B37263E9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30CE-4701-4841-877F-D33B3702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5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51CB-D9D5-4C09-94B3-BFEFD574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905A-0FD5-4E5B-91A6-886E2BF2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28AE5-065B-4667-B963-951329EC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B099-7D4B-4B3A-9FF0-A846052FD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9EFC6-58EE-4ED6-B987-0950A6F15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8E9DA-527F-4865-8B88-4C47CDDD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7FD65-8DB1-49EC-913A-97F21B02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3BCFE-B317-427C-8B98-7C4567EB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15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8A30-2188-4C6D-BC84-9A9A0C33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D6884-1A68-4BE4-81AB-7BA3B51B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C2973-FEA4-405B-BAC0-7F86A7F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C74D7-318E-4FB1-A6E4-7194E5DD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3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F924A-667E-49E4-A373-EDFDB0C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3C89C-42B0-49AE-8D05-5D773CC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8E3B2-6CE2-4328-A271-4FF82D39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60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37F0-629D-4400-A66B-F1ED3B22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75B4-D6D6-494E-894C-E8E9EBC9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C9810-2A98-4AA3-A4B1-BE4EF923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70DE-1D8F-4F07-AD11-31FBD534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C6C4-5284-41A8-9392-8C01A3F6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105A1-2195-4EC6-AB69-FA45645D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0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8560-6707-402F-8E27-AC535B2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EB7FF-F131-4252-8459-294C308DB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0C55-9D12-47A5-B4D5-C2A891BB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11699-DAE3-4BD5-A02B-33472669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7C43-8EBB-4A5B-8E9A-1BDCC88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8A8A-50B2-4422-B0AB-52AAB82D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953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57E11-D2DA-4CA2-9B56-DC21EC3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3C2D-1953-4533-855B-42B51270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8F51-6D0C-41A7-B694-A2E303BC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9DD1-E764-4DA0-88A8-A8436349F990}" type="datetimeFigureOut">
              <a:rPr lang="en-NL" smtClean="0"/>
              <a:t>09/03/2020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F042-4E59-4EF3-9E11-6D493A5F4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F454-5198-4504-A188-30FD58EB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B22A-EF03-4085-AE18-76083B6CD1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683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0DAD-99CE-414B-A8D1-F936FD66C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902" y="2491273"/>
            <a:ext cx="8472196" cy="1875453"/>
          </a:xfrm>
          <a:solidFill>
            <a:schemeClr val="bg1">
              <a:lumMod val="95000"/>
              <a:alpha val="3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sz="7300" dirty="0">
                <a:solidFill>
                  <a:schemeClr val="tx1"/>
                </a:solidFill>
                <a:latin typeface="Acumin Pro Wide Thin" panose="020B0205020202020204" pitchFamily="34" charset="0"/>
              </a:rPr>
              <a:t>FIRST AIRBENDERS</a:t>
            </a:r>
            <a:br>
              <a:rPr lang="en-GB" sz="8000" dirty="0">
                <a:solidFill>
                  <a:schemeClr val="tx1"/>
                </a:solidFill>
                <a:latin typeface="Acumin Pro Wide Thin" panose="020B0205020202020204" pitchFamily="34" charset="0"/>
              </a:rPr>
            </a:br>
            <a:r>
              <a:rPr lang="en-GB" sz="4400" dirty="0">
                <a:solidFill>
                  <a:schemeClr val="tx1"/>
                </a:solidFill>
                <a:latin typeface="Acumin Pro Wide Thin" panose="020B0205020202020204" pitchFamily="34" charset="0"/>
              </a:rPr>
              <a:t>SPRINT DEMO</a:t>
            </a:r>
            <a:endParaRPr lang="en-NL" sz="8000" dirty="0">
              <a:solidFill>
                <a:schemeClr val="tx1"/>
              </a:solidFill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5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49C0E6-E285-4E6F-A110-FB6F9A1D157B}"/>
              </a:ext>
            </a:extLst>
          </p:cNvPr>
          <p:cNvSpPr txBox="1"/>
          <p:nvPr/>
        </p:nvSpPr>
        <p:spPr>
          <a:xfrm>
            <a:off x="1545771" y="2011783"/>
            <a:ext cx="4354286" cy="255454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cumin Pro Wide Extra Light" panose="020B0305020202020204" pitchFamily="34" charset="0"/>
              </a:rPr>
              <a:t>Problem</a:t>
            </a:r>
          </a:p>
          <a:p>
            <a:r>
              <a:rPr lang="en-GB" sz="4000" dirty="0">
                <a:latin typeface="Acumin Pro Wide Thin" panose="020B0205020202020204" pitchFamily="34" charset="0"/>
              </a:rPr>
              <a:t>lavishly insulated house with poor ventilation</a:t>
            </a:r>
            <a:endParaRPr lang="en-NL" sz="4000" dirty="0">
              <a:latin typeface="Acumin Pro Wide Thin" panose="020B0205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6291945" y="2011783"/>
            <a:ext cx="4030825" cy="255454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cumin Pro Wide Extra Light" panose="020B0305020202020204" pitchFamily="34" charset="0"/>
              </a:rPr>
              <a:t>Solution</a:t>
            </a:r>
          </a:p>
          <a:p>
            <a:r>
              <a:rPr lang="en-GB" sz="4000" dirty="0">
                <a:latin typeface="Acumin Pro Wide Thin" panose="020B0205020202020204" pitchFamily="34" charset="0"/>
              </a:rPr>
              <a:t>automated indoor climate control system</a:t>
            </a:r>
            <a:endParaRPr lang="en-NL" sz="40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9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3070548" y="1259629"/>
            <a:ext cx="7543801" cy="526297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System requirements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Autonomous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Swift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Highly compatible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Customer friendly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Secure</a:t>
            </a:r>
          </a:p>
          <a:p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1978867" y="1268959"/>
            <a:ext cx="9385819" cy="526297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Way of working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Internal/external deadlines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Group meetings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Communication messenger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Feedback teacher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Meeting customer</a:t>
            </a:r>
          </a:p>
          <a:p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5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87531-5956-4211-BD01-9B7650C16510}"/>
              </a:ext>
            </a:extLst>
          </p:cNvPr>
          <p:cNvSpPr txBox="1"/>
          <p:nvPr/>
        </p:nvSpPr>
        <p:spPr>
          <a:xfrm>
            <a:off x="2202801" y="1287621"/>
            <a:ext cx="9637746" cy="390876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cumin Pro Wide Extra Light" panose="020B0305020202020204" pitchFamily="34" charset="0"/>
              </a:rPr>
              <a:t>Configuration management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Git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Feedback group members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dirty="0">
                <a:latin typeface="Acumin Pro Wide Thin" panose="020B0205020202020204" pitchFamily="34" charset="0"/>
              </a:rPr>
              <a:t>Branches</a:t>
            </a:r>
          </a:p>
          <a:p>
            <a:endParaRPr lang="en-GB" sz="3600" dirty="0">
              <a:latin typeface="Acumin Pro Wide Thin" panose="020B0205020202020204" pitchFamily="34" charset="0"/>
            </a:endParaRPr>
          </a:p>
          <a:p>
            <a:endParaRPr lang="en-NL" sz="3600" dirty="0">
              <a:latin typeface="Acumin Pro Wide Thin" panose="020B02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1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97126EF-820F-4794-A567-2A4F35D74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905" y="0"/>
            <a:ext cx="8244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4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00A97B-EEBF-4123-AFA4-053BF01A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76" y="0"/>
            <a:ext cx="7881848" cy="68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Acumin Pro Wide Extra Light</vt:lpstr>
      <vt:lpstr>Acumin Pro Wide Thin</vt:lpstr>
      <vt:lpstr>Arial</vt:lpstr>
      <vt:lpstr>Calibri</vt:lpstr>
      <vt:lpstr>Calibri Light</vt:lpstr>
      <vt:lpstr>Wingdings</vt:lpstr>
      <vt:lpstr>Office Theme</vt:lpstr>
      <vt:lpstr>FIRST AIRBENDERS SPRINT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Airbenders SPRINT DEMO</dc:title>
  <dc:creator>Stefan Teeuwen</dc:creator>
  <cp:lastModifiedBy>Stefan Teeuwen</cp:lastModifiedBy>
  <cp:revision>8</cp:revision>
  <dcterms:created xsi:type="dcterms:W3CDTF">2020-03-09T10:20:23Z</dcterms:created>
  <dcterms:modified xsi:type="dcterms:W3CDTF">2020-03-09T12:02:34Z</dcterms:modified>
</cp:coreProperties>
</file>