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1"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047930-D4B8-405A-A6BC-FA85527E85CC}" v="293" dt="2020-11-05T22:05:19.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4619" autoAdjust="0"/>
  </p:normalViewPr>
  <p:slideViewPr>
    <p:cSldViewPr snapToGrid="0">
      <p:cViewPr>
        <p:scale>
          <a:sx n="100" d="100"/>
          <a:sy n="100" d="100"/>
        </p:scale>
        <p:origin x="-346" y="-3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pPr rtl="0"/>
          <a:r>
            <a:rPr lang="en-US" dirty="0">
              <a:latin typeface="Franklin Gothic Demi" panose="020B0502020104020203"/>
            </a:rPr>
            <a:t>Sprint 1</a:t>
          </a:r>
          <a:r>
            <a:rPr lang="en-US" b="0" i="0" u="none" strike="noStrike" cap="none" baseline="0" noProof="0" dirty="0">
              <a:latin typeface="Franklin Gothic Demi"/>
            </a:rPr>
            <a:t> (06.11.2020)</a:t>
          </a:r>
          <a:endParaRPr lang="en-US" dirty="0"/>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phldr="0"/>
      <dgm:spPr/>
      <dgm:t>
        <a:bodyPr/>
        <a:lstStyle/>
        <a:p>
          <a:pPr rtl="0"/>
          <a:r>
            <a:rPr lang="en-US" dirty="0">
              <a:latin typeface="Franklin Gothic Demi" panose="020B0502020104020203"/>
            </a:rPr>
            <a:t>System design document + proof of concept</a:t>
          </a:r>
          <a:endParaRPr lang="en-US"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pPr rtl="0"/>
          <a:r>
            <a:rPr lang="en-US" dirty="0">
              <a:latin typeface="Franklin Gothic Demi" panose="020B0502020104020203"/>
            </a:rPr>
            <a:t>Sprint 2 (20.11.2020)</a:t>
          </a:r>
          <a:endParaRPr lang="en-US" dirty="0"/>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pPr rtl="0"/>
          <a:r>
            <a:rPr lang="en-US" dirty="0">
              <a:latin typeface="Franklin Gothic Demi" panose="020B0502020104020203"/>
            </a:rPr>
            <a:t>Project plan + network skeleton</a:t>
          </a:r>
          <a:endParaRPr lang="en-US" dirty="0"/>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pPr rtl="0"/>
          <a:r>
            <a:rPr lang="en-US" dirty="0">
              <a:latin typeface="Franklin Gothic Demi" panose="020B0502020104020203"/>
            </a:rPr>
            <a:t>Sprint 3 (04.12.2020)</a:t>
          </a:r>
          <a:endParaRPr lang="en-US" dirty="0"/>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phldr="0"/>
      <dgm:spPr/>
      <dgm:t>
        <a:bodyPr/>
        <a:lstStyle/>
        <a:p>
          <a:pPr rtl="0"/>
          <a:r>
            <a:rPr lang="en-US" dirty="0">
              <a:latin typeface="Franklin Gothic Demi" panose="020B0502020104020203"/>
            </a:rPr>
            <a:t>Protocol definition</a:t>
          </a:r>
          <a:endParaRPr lang="en-US"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828210" y="381753"/>
          <a:ext cx="441437" cy="3650863"/>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rtl="0">
            <a:lnSpc>
              <a:spcPct val="90000"/>
            </a:lnSpc>
            <a:spcBef>
              <a:spcPct val="0"/>
            </a:spcBef>
            <a:spcAft>
              <a:spcPct val="35000"/>
            </a:spcAft>
            <a:buNone/>
          </a:pPr>
          <a:r>
            <a:rPr lang="en-US" sz="1400" kern="1200" dirty="0">
              <a:latin typeface="Franklin Gothic Demi" panose="020B0502020104020203"/>
            </a:rPr>
            <a:t>Sprint 1</a:t>
          </a:r>
          <a:r>
            <a:rPr lang="en-US" sz="1400" b="0" i="0" u="none" strike="noStrike" kern="1200" cap="none" baseline="0" noProof="0" dirty="0">
              <a:latin typeface="Franklin Gothic Demi"/>
            </a:rPr>
            <a:t> (06.11.2020)</a:t>
          </a:r>
          <a:endParaRPr lang="en-US" sz="1400" kern="1200" dirty="0"/>
        </a:p>
      </dsp:txBody>
      <dsp:txXfrm rot="5400000">
        <a:off x="1245047" y="2008015"/>
        <a:ext cx="3629314" cy="398339"/>
      </dsp:txXfrm>
    </dsp:sp>
    <dsp:sp modelId="{5A1B764B-0DC5-47CD-BDEA-9E67799496EC}">
      <dsp:nvSpPr>
        <dsp:cNvPr id="0" name=""/>
        <dsp:cNvSpPr/>
      </dsp:nvSpPr>
      <dsp:spPr>
        <a:xfrm>
          <a:off x="6542" y="0"/>
          <a:ext cx="6084772" cy="154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rtl="0">
            <a:lnSpc>
              <a:spcPct val="90000"/>
            </a:lnSpc>
            <a:spcBef>
              <a:spcPct val="0"/>
            </a:spcBef>
            <a:spcAft>
              <a:spcPct val="35000"/>
            </a:spcAft>
            <a:buNone/>
          </a:pPr>
          <a:r>
            <a:rPr lang="en-US" sz="1400" kern="1200" dirty="0">
              <a:latin typeface="Franklin Gothic Demi" panose="020B0502020104020203"/>
            </a:rPr>
            <a:t>System design document + proof of concept</a:t>
          </a:r>
          <a:endParaRPr lang="en-US" sz="1400" kern="1200" dirty="0"/>
        </a:p>
      </dsp:txBody>
      <dsp:txXfrm>
        <a:off x="6542" y="0"/>
        <a:ext cx="6084772" cy="1545029"/>
      </dsp:txXfrm>
    </dsp:sp>
    <dsp:sp modelId="{122B38A3-0442-4747-820C-1F37877E2B0E}">
      <dsp:nvSpPr>
        <dsp:cNvPr id="0" name=""/>
        <dsp:cNvSpPr/>
      </dsp:nvSpPr>
      <dsp:spPr>
        <a:xfrm>
          <a:off x="3048928" y="1633317"/>
          <a:ext cx="0" cy="353149"/>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3004785" y="1545029"/>
          <a:ext cx="88287" cy="88287"/>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874360" y="1986466"/>
          <a:ext cx="3650863" cy="441437"/>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rtl="0">
            <a:lnSpc>
              <a:spcPct val="90000"/>
            </a:lnSpc>
            <a:spcBef>
              <a:spcPct val="0"/>
            </a:spcBef>
            <a:spcAft>
              <a:spcPct val="35000"/>
            </a:spcAft>
            <a:buNone/>
          </a:pPr>
          <a:r>
            <a:rPr lang="en-US" sz="1400" kern="1200" dirty="0">
              <a:latin typeface="Franklin Gothic Demi" panose="020B0502020104020203"/>
            </a:rPr>
            <a:t>Sprint 2 (20.11.2020)</a:t>
          </a:r>
          <a:endParaRPr lang="en-US" sz="1400" kern="1200" dirty="0"/>
        </a:p>
      </dsp:txBody>
      <dsp:txXfrm>
        <a:off x="4874360" y="1986466"/>
        <a:ext cx="3650863" cy="441437"/>
      </dsp:txXfrm>
    </dsp:sp>
    <dsp:sp modelId="{DF65791B-462E-4589-B98D-F60587330CA8}">
      <dsp:nvSpPr>
        <dsp:cNvPr id="0" name=""/>
        <dsp:cNvSpPr/>
      </dsp:nvSpPr>
      <dsp:spPr>
        <a:xfrm>
          <a:off x="3657405" y="2869341"/>
          <a:ext cx="6084772" cy="154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rtl="0">
            <a:lnSpc>
              <a:spcPct val="90000"/>
            </a:lnSpc>
            <a:spcBef>
              <a:spcPct val="0"/>
            </a:spcBef>
            <a:spcAft>
              <a:spcPct val="35000"/>
            </a:spcAft>
            <a:buNone/>
          </a:pPr>
          <a:r>
            <a:rPr lang="en-US" sz="1400" kern="1200" dirty="0">
              <a:latin typeface="Franklin Gothic Demi" panose="020B0502020104020203"/>
            </a:rPr>
            <a:t>Project plan + network skeleton</a:t>
          </a:r>
          <a:endParaRPr lang="en-US" sz="1400" kern="1200" dirty="0"/>
        </a:p>
      </dsp:txBody>
      <dsp:txXfrm>
        <a:off x="3657405" y="2869341"/>
        <a:ext cx="6084772" cy="1545029"/>
      </dsp:txXfrm>
    </dsp:sp>
    <dsp:sp modelId="{DBA410EB-5F61-4F46-92D9-C5B0AA59EE15}">
      <dsp:nvSpPr>
        <dsp:cNvPr id="0" name=""/>
        <dsp:cNvSpPr/>
      </dsp:nvSpPr>
      <dsp:spPr>
        <a:xfrm>
          <a:off x="6699792" y="2427904"/>
          <a:ext cx="0" cy="353149"/>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6655648" y="2781053"/>
          <a:ext cx="88287" cy="88287"/>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10129936" y="381753"/>
          <a:ext cx="441437" cy="3650863"/>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rtl="0">
            <a:lnSpc>
              <a:spcPct val="90000"/>
            </a:lnSpc>
            <a:spcBef>
              <a:spcPct val="0"/>
            </a:spcBef>
            <a:spcAft>
              <a:spcPct val="35000"/>
            </a:spcAft>
            <a:buNone/>
          </a:pPr>
          <a:r>
            <a:rPr lang="en-US" sz="1400" kern="1200" dirty="0">
              <a:latin typeface="Franklin Gothic Demi" panose="020B0502020104020203"/>
            </a:rPr>
            <a:t>Sprint 3 (04.12.2020)</a:t>
          </a:r>
          <a:endParaRPr lang="en-US" sz="1400" kern="1200" dirty="0"/>
        </a:p>
      </dsp:txBody>
      <dsp:txXfrm rot="-5400000">
        <a:off x="8525224" y="2008015"/>
        <a:ext cx="3629314" cy="398339"/>
      </dsp:txXfrm>
    </dsp:sp>
    <dsp:sp modelId="{B4723E2A-4FF1-452A-BD25-8EC364F15A6F}">
      <dsp:nvSpPr>
        <dsp:cNvPr id="0" name=""/>
        <dsp:cNvSpPr/>
      </dsp:nvSpPr>
      <dsp:spPr>
        <a:xfrm>
          <a:off x="7308269" y="0"/>
          <a:ext cx="6084772" cy="154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rtl="0">
            <a:lnSpc>
              <a:spcPct val="90000"/>
            </a:lnSpc>
            <a:spcBef>
              <a:spcPct val="0"/>
            </a:spcBef>
            <a:spcAft>
              <a:spcPct val="35000"/>
            </a:spcAft>
            <a:buNone/>
          </a:pPr>
          <a:r>
            <a:rPr lang="en-US" sz="1400" kern="1200" dirty="0">
              <a:latin typeface="Franklin Gothic Demi" panose="020B0502020104020203"/>
            </a:rPr>
            <a:t>Protocol definition</a:t>
          </a:r>
          <a:endParaRPr lang="en-US" sz="1400" kern="1200" dirty="0"/>
        </a:p>
      </dsp:txBody>
      <dsp:txXfrm>
        <a:off x="7308269" y="0"/>
        <a:ext cx="6084772" cy="1545029"/>
      </dsp:txXfrm>
    </dsp:sp>
    <dsp:sp modelId="{440E9361-37D2-4157-AF38-7B49AD23708B}">
      <dsp:nvSpPr>
        <dsp:cNvPr id="0" name=""/>
        <dsp:cNvSpPr/>
      </dsp:nvSpPr>
      <dsp:spPr>
        <a:xfrm>
          <a:off x="10350655" y="1633317"/>
          <a:ext cx="0" cy="353149"/>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10306511" y="1545029"/>
          <a:ext cx="88287" cy="88287"/>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11/5/2020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11/5/2020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11/5/2020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11/5/2020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11/5/2020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11/5/2020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Sprint 1</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Team arcade brigade (connected game consoles)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1C0A-A308-44EF-9F91-E0548F3DC95B}"/>
              </a:ext>
            </a:extLst>
          </p:cNvPr>
          <p:cNvSpPr>
            <a:spLocks noGrp="1"/>
          </p:cNvSpPr>
          <p:nvPr>
            <p:ph type="title"/>
          </p:nvPr>
        </p:nvSpPr>
        <p:spPr/>
        <p:txBody>
          <a:bodyPr/>
          <a:lstStyle/>
          <a:p>
            <a:r>
              <a:rPr lang="en-US" sz="3200" dirty="0"/>
              <a:t>Progress report</a:t>
            </a:r>
          </a:p>
        </p:txBody>
      </p:sp>
      <p:sp>
        <p:nvSpPr>
          <p:cNvPr id="3" name="Content Placeholder 2">
            <a:extLst>
              <a:ext uri="{FF2B5EF4-FFF2-40B4-BE49-F238E27FC236}">
                <a16:creationId xmlns:a16="http://schemas.microsoft.com/office/drawing/2014/main" id="{010A10E6-EB40-443E-AAD9-C4CD3549D456}"/>
              </a:ext>
            </a:extLst>
          </p:cNvPr>
          <p:cNvSpPr>
            <a:spLocks noGrp="1"/>
          </p:cNvSpPr>
          <p:nvPr>
            <p:ph idx="1"/>
          </p:nvPr>
        </p:nvSpPr>
        <p:spPr/>
        <p:txBody>
          <a:bodyPr/>
          <a:lstStyle/>
          <a:p>
            <a:pPr marL="0" indent="0">
              <a:buNone/>
            </a:pPr>
            <a:r>
              <a:rPr lang="en-US" sz="2400" dirty="0"/>
              <a:t>Finished:</a:t>
            </a:r>
            <a:endParaRPr lang="en-US"/>
          </a:p>
          <a:p>
            <a:pPr marL="305435" indent="-305435"/>
            <a:r>
              <a:rPr lang="en-US" sz="2400" dirty="0"/>
              <a:t>System design document</a:t>
            </a:r>
          </a:p>
          <a:p>
            <a:pPr marL="305435" indent="-305435"/>
            <a:r>
              <a:rPr lang="en-US" sz="2400" dirty="0"/>
              <a:t>Communication proof of concept</a:t>
            </a:r>
          </a:p>
          <a:p>
            <a:pPr marL="305435" indent="-305435"/>
            <a:endParaRPr lang="en-US" sz="2400" dirty="0"/>
          </a:p>
          <a:p>
            <a:pPr marL="0" indent="0">
              <a:buNone/>
            </a:pPr>
            <a:r>
              <a:rPr lang="en-US" sz="2400" dirty="0"/>
              <a:t>To do:</a:t>
            </a:r>
          </a:p>
          <a:p>
            <a:pPr marL="305435" indent="-305435"/>
            <a:r>
              <a:rPr lang="en-US" sz="2400" dirty="0"/>
              <a:t>Project plan</a:t>
            </a:r>
          </a:p>
          <a:p>
            <a:pPr marL="305435" indent="-305435"/>
            <a:endParaRPr lang="en-US" dirty="0"/>
          </a:p>
        </p:txBody>
      </p:sp>
    </p:spTree>
    <p:extLst>
      <p:ext uri="{BB962C8B-B14F-4D97-AF65-F5344CB8AC3E}">
        <p14:creationId xmlns:p14="http://schemas.microsoft.com/office/powerpoint/2010/main" val="22571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14C78-D4E2-4E68-B7DC-B39280324793}"/>
              </a:ext>
            </a:extLst>
          </p:cNvPr>
          <p:cNvSpPr>
            <a:spLocks noGrp="1"/>
          </p:cNvSpPr>
          <p:nvPr>
            <p:ph type="title"/>
          </p:nvPr>
        </p:nvSpPr>
        <p:spPr>
          <a:xfrm>
            <a:off x="-4245" y="-3562"/>
            <a:ext cx="12200493" cy="6830979"/>
          </a:xfrm>
        </p:spPr>
        <p:txBody>
          <a:bodyPr vert="horz" lIns="91440" tIns="45720" rIns="91440" bIns="45720" rtlCol="0" anchor="ctr">
            <a:normAutofit/>
          </a:bodyPr>
          <a:lstStyle/>
          <a:p>
            <a:pPr algn="ctr"/>
            <a:r>
              <a:rPr lang="en-US" sz="5400" dirty="0"/>
              <a:t>DEMO</a:t>
            </a:r>
            <a:endParaRPr lang="en-US"/>
          </a:p>
        </p:txBody>
      </p:sp>
    </p:spTree>
    <p:extLst>
      <p:ext uri="{BB962C8B-B14F-4D97-AF65-F5344CB8AC3E}">
        <p14:creationId xmlns:p14="http://schemas.microsoft.com/office/powerpoint/2010/main" val="393096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pPr algn="ctr"/>
            <a:r>
              <a:rPr lang="en-US" sz="3600" dirty="0"/>
              <a:t>Sprint goals</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080833933"/>
              </p:ext>
            </p:extLst>
          </p:nvPr>
        </p:nvGraphicFramePr>
        <p:xfrm>
          <a:off x="-543390" y="1979150"/>
          <a:ext cx="13399584" cy="4414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785B20-B9ED-431C-8634-327D6921CC14}">
  <ds:schemaRefs>
    <ds:schemaRef ds:uri="http://schemas.microsoft.com/sharepoint/v3/contenttype/forms"/>
  </ds:schemaRefs>
</ds:datastoreItem>
</file>

<file path=customXml/itemProps2.xml><?xml version="1.0" encoding="utf-8"?>
<ds:datastoreItem xmlns:ds="http://schemas.openxmlformats.org/officeDocument/2006/customXml" ds:itemID="{26C87BDA-4A63-49E5-B1C6-17009D73566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86F8F25-7DCF-49B0-B5F0-AA0ABF7681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tf33552983</Template>
  <TotalTime>0</TotalTime>
  <Words>30</Words>
  <Application>Microsoft Office PowerPoint</Application>
  <PresentationFormat>Widescreen</PresentationFormat>
  <Paragraphs>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DividendVTI</vt:lpstr>
      <vt:lpstr>Sprint 1</vt:lpstr>
      <vt:lpstr>Progress report</vt:lpstr>
      <vt:lpstr>DEMO</vt:lpstr>
      <vt:lpstr>Sprint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
  <cp:lastModifiedBy/>
  <cp:revision>80</cp:revision>
  <dcterms:created xsi:type="dcterms:W3CDTF">2020-11-05T21:53:12Z</dcterms:created>
  <dcterms:modified xsi:type="dcterms:W3CDTF">2020-11-05T22:35:52Z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